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8"/>
  </p:notesMasterIdLst>
  <p:sldIdLst>
    <p:sldId id="256" r:id="rId2"/>
    <p:sldId id="257" r:id="rId3"/>
    <p:sldId id="259" r:id="rId4"/>
    <p:sldId id="260" r:id="rId5"/>
    <p:sldId id="261" r:id="rId6"/>
    <p:sldId id="264"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395" autoAdjust="0"/>
  </p:normalViewPr>
  <p:slideViewPr>
    <p:cSldViewPr snapToGrid="0">
      <p:cViewPr varScale="1">
        <p:scale>
          <a:sx n="78" d="100"/>
          <a:sy n="78" d="100"/>
        </p:scale>
        <p:origin x="12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DA733-02F8-4670-876C-B9C3A9003457}" type="datetimeFigureOut">
              <a:rPr kumimoji="1" lang="ja-JP" altLang="en-US" smtClean="0"/>
              <a:t>2023/11/30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BBA0A8-8EC6-4C52-B55F-A17C31BEEE3D}" type="slidenum">
              <a:rPr kumimoji="1" lang="ja-JP" altLang="en-US" smtClean="0"/>
              <a:t>‹#›</a:t>
            </a:fld>
            <a:endParaRPr kumimoji="1" lang="ja-JP" altLang="en-US"/>
          </a:p>
        </p:txBody>
      </p:sp>
    </p:spTree>
    <p:extLst>
      <p:ext uri="{BB962C8B-B14F-4D97-AF65-F5344CB8AC3E}">
        <p14:creationId xmlns:p14="http://schemas.microsoft.com/office/powerpoint/2010/main" val="22636699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カバーページ１（サブタイトルあり）">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Calibri" panose="020F0502020204030204" pitchFamily="34" charset="0"/>
                <a:ea typeface="メイリオ" panose="020B0604030504040204" pitchFamily="50" charset="-128"/>
              </a:defRPr>
            </a:lvl1pPr>
          </a:lstStyle>
          <a:p>
            <a:r>
              <a:rPr kumimoji="1" lang="ja-JP" altLang="en-US" dirty="0"/>
              <a:t>プレゼンテーションタイトル</a:t>
            </a:r>
          </a:p>
        </p:txBody>
      </p:sp>
      <p:sp>
        <p:nvSpPr>
          <p:cNvPr id="12" name="テキスト プレースホルダー 11"/>
          <p:cNvSpPr>
            <a:spLocks noGrp="1"/>
          </p:cNvSpPr>
          <p:nvPr>
            <p:ph type="body" sz="quarter" idx="10" hasCustomPrompt="1"/>
          </p:nvPr>
        </p:nvSpPr>
        <p:spPr>
          <a:xfrm>
            <a:off x="0" y="2257200"/>
            <a:ext cx="12192000" cy="432000"/>
          </a:xfrm>
        </p:spPr>
        <p:txBody>
          <a:bodyPr lIns="0" tIns="0" rIns="0" bIns="0" anchor="ctr" anchorCtr="1">
            <a:noAutofit/>
          </a:bodyPr>
          <a:lstStyle>
            <a:lvl1pPr marL="0" indent="0" algn="ctr">
              <a:lnSpc>
                <a:spcPct val="100000"/>
              </a:lnSpc>
              <a:spcBef>
                <a:spcPts val="0"/>
              </a:spcBef>
              <a:buNone/>
              <a:defRPr sz="2800" baseline="0">
                <a:latin typeface="Calibri" panose="020F0502020204030204" pitchFamily="34" charset="0"/>
                <a:ea typeface="メイリオ" panose="020B0604030504040204" pitchFamily="50" charset="-128"/>
              </a:defRPr>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サブタイトル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Calibri" panose="020F0502020204030204" pitchFamily="34" charset="0"/>
                <a:ea typeface="メイリオ" panose="020B0604030504040204" pitchFamily="50" charset="-128"/>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Calibri" panose="020F0502020204030204" pitchFamily="34" charset="0"/>
                <a:ea typeface="メイリオ" panose="020B0604030504040204" pitchFamily="50" charset="-128"/>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Calibri" panose="020F0502020204030204" pitchFamily="34" charset="0"/>
                <a:ea typeface="メイリオ" panose="020B0604030504040204" pitchFamily="50" charset="-128"/>
              </a:defRPr>
            </a:lvl1pPr>
          </a:lstStyle>
          <a:p>
            <a:fld id="{C55EF0CE-1B70-4033-9767-C3004529F867}" type="datetimeFigureOut">
              <a:rPr lang="ja-JP" altLang="en-US" smtClean="0"/>
              <a:pPr/>
              <a:t>2023/11/30</a:t>
            </a:fld>
            <a:endParaRPr lang="ja-JP" altLang="en-US"/>
          </a:p>
        </p:txBody>
      </p:sp>
      <p:pic>
        <p:nvPicPr>
          <p:cNvPr id="9" name="図 8"/>
          <p:cNvPicPr>
            <a:picLocks noChangeAspect="1"/>
          </p:cNvPicPr>
          <p:nvPr/>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695013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カバーページ２（サブタイトルなし）">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Calibri" panose="020F0502020204030204" pitchFamily="34" charset="0"/>
                <a:ea typeface="メイリオ" panose="020B0604030504040204" pitchFamily="50" charset="-128"/>
              </a:defRPr>
            </a:lvl1pPr>
          </a:lstStyle>
          <a:p>
            <a:r>
              <a:rPr kumimoji="1" lang="ja-JP" altLang="en-US" dirty="0"/>
              <a:t>プレゼンテーションタイトル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Calibri" panose="020F0502020204030204" pitchFamily="34" charset="0"/>
                <a:ea typeface="メイリオ" panose="020B0604030504040204" pitchFamily="50" charset="-128"/>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Calibri" panose="020F0502020204030204" pitchFamily="34" charset="0"/>
                <a:ea typeface="メイリオ" panose="020B0604030504040204" pitchFamily="50" charset="-128"/>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Calibri" panose="020F0502020204030204" pitchFamily="34" charset="0"/>
                <a:ea typeface="メイリオ" panose="020B0604030504040204" pitchFamily="50" charset="-128"/>
              </a:defRPr>
            </a:lvl1pPr>
          </a:lstStyle>
          <a:p>
            <a:fld id="{C55EF0CE-1B70-4033-9767-C3004529F867}" type="datetimeFigureOut">
              <a:rPr lang="ja-JP" altLang="en-US" smtClean="0"/>
              <a:pPr/>
              <a:t>2023/11/30</a:t>
            </a:fld>
            <a:endParaRPr lang="ja-JP" altLang="en-US"/>
          </a:p>
        </p:txBody>
      </p:sp>
      <p:pic>
        <p:nvPicPr>
          <p:cNvPr id="9" name="図 8"/>
          <p:cNvPicPr>
            <a:picLocks noChangeAspect="1"/>
          </p:cNvPicPr>
          <p:nvPr/>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1199286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インデックスページ">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baseline="0"/>
            </a:lvl1pPr>
          </a:lstStyle>
          <a:p>
            <a:fld id="{C55EF0CE-1B70-4033-9767-C3004529F867}" type="datetimeFigureOut">
              <a:rPr kumimoji="1" lang="ja-JP" altLang="en-US" smtClean="0"/>
              <a:t>2023/11/30</a:t>
            </a:fld>
            <a:endParaRPr kumimoji="1" lang="ja-JP" altLang="en-US"/>
          </a:p>
        </p:txBody>
      </p:sp>
      <p:sp>
        <p:nvSpPr>
          <p:cNvPr id="4" name="スライド番号プレースホルダー 3"/>
          <p:cNvSpPr>
            <a:spLocks noGrp="1"/>
          </p:cNvSpPr>
          <p:nvPr>
            <p:ph type="sldNum" sz="quarter" idx="12"/>
          </p:nvPr>
        </p:nvSpPr>
        <p:spPr/>
        <p:txBody>
          <a:bodyPr/>
          <a:lstStyle/>
          <a:p>
            <a:fld id="{6C0720A7-131F-41CB-8D55-41F63B81D634}" type="slidenum">
              <a:rPr kumimoji="1" lang="ja-JP" altLang="en-US" smtClean="0"/>
              <a:t>‹#›</a:t>
            </a:fld>
            <a:endParaRPr kumimoji="1" lang="ja-JP" altLang="en-US"/>
          </a:p>
        </p:txBody>
      </p:sp>
      <p:grpSp>
        <p:nvGrpSpPr>
          <p:cNvPr id="5" name="グループ化 4"/>
          <p:cNvGrpSpPr/>
          <p:nvPr/>
        </p:nvGrpSpPr>
        <p:grpSpPr>
          <a:xfrm>
            <a:off x="251295" y="197326"/>
            <a:ext cx="11688705" cy="531096"/>
            <a:chOff x="251295" y="197326"/>
            <a:chExt cx="11688705" cy="531096"/>
          </a:xfrm>
        </p:grpSpPr>
        <p:cxnSp>
          <p:nvCxnSpPr>
            <p:cNvPr id="6" name="直線コネクタ 5"/>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2"/>
            <a:stretch>
              <a:fillRect/>
            </a:stretch>
          </p:blipFill>
          <p:spPr>
            <a:xfrm>
              <a:off x="10860000" y="197326"/>
              <a:ext cx="1080000" cy="374982"/>
            </a:xfrm>
            <a:prstGeom prst="rect">
              <a:avLst/>
            </a:prstGeom>
          </p:spPr>
        </p:pic>
      </p:grpSp>
      <p:sp>
        <p:nvSpPr>
          <p:cNvPr id="8"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13" name="テキスト プレースホルダー 12"/>
          <p:cNvSpPr>
            <a:spLocks noGrp="1"/>
          </p:cNvSpPr>
          <p:nvPr>
            <p:ph type="body" sz="quarter" idx="13"/>
          </p:nvPr>
        </p:nvSpPr>
        <p:spPr>
          <a:xfrm>
            <a:off x="4899600" y="1843200"/>
            <a:ext cx="5188297" cy="3171600"/>
          </a:xfrm>
        </p:spPr>
        <p:txBody>
          <a:bodyPr anchor="ctr" anchorCtr="0"/>
          <a:lstStyle>
            <a:lvl1pPr marL="514350" indent="-514350">
              <a:buFont typeface="+mj-lt"/>
              <a:buAutoNum type="arabicPeriod"/>
              <a:defRPr baseline="0">
                <a:solidFill>
                  <a:srgbClr val="59574C"/>
                </a:solidFill>
              </a:defRPr>
            </a:lvl1pPr>
            <a:lvl2pPr marL="914400" indent="-457200">
              <a:buFont typeface="+mj-lt"/>
              <a:buAutoNum type="arabicPeriod"/>
              <a:defRPr baseline="0">
                <a:solidFill>
                  <a:srgbClr val="59574C"/>
                </a:solidFill>
              </a:defRPr>
            </a:lvl2pPr>
            <a:lvl3pPr marL="1371600" indent="-457200">
              <a:buFont typeface="+mj-lt"/>
              <a:buAutoNum type="arabicPeriod"/>
              <a:defRPr baseline="0">
                <a:solidFill>
                  <a:srgbClr val="59574C"/>
                </a:solidFill>
              </a:defRPr>
            </a:lvl3pPr>
            <a:lvl4pPr marL="1714500" indent="-342900">
              <a:buFont typeface="+mj-lt"/>
              <a:buAutoNum type="arabicPeriod"/>
              <a:defRPr baseline="0">
                <a:solidFill>
                  <a:srgbClr val="59574C"/>
                </a:solidFill>
              </a:defRPr>
            </a:lvl4pPr>
            <a:lvl5pPr marL="2171700" indent="-342900">
              <a:buFont typeface="+mj-lt"/>
              <a:buAutoNum type="arabicPeriod"/>
              <a:defRPr baseline="0">
                <a:solidFill>
                  <a:srgbClr val="59574C"/>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590729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コンテンツ_01">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lIns="0" tIns="0" rIns="0" bIns="0">
            <a:normAutofit/>
          </a:bodyPr>
          <a:lstStyle>
            <a:lvl1pPr>
              <a:defRPr sz="1800" baseline="0">
                <a:solidFill>
                  <a:srgbClr val="59574C"/>
                </a:solidFill>
                <a:latin typeface="Calibri" panose="020F0502020204030204" pitchFamily="34" charset="0"/>
                <a:ea typeface="メイリオ" panose="020B0604030504040204" pitchFamily="50" charset="-128"/>
              </a:defRPr>
            </a:lvl1pPr>
          </a:lstStyle>
          <a:p>
            <a:r>
              <a:rPr kumimoji="1" lang="ja-JP" altLang="en-US"/>
              <a:t>マスター タイトルの書式設定</a:t>
            </a:r>
            <a:endParaRPr kumimoji="1" lang="ja-JP" altLang="en-US" dirty="0"/>
          </a:p>
        </p:txBody>
      </p:sp>
      <p:grpSp>
        <p:nvGrpSpPr>
          <p:cNvPr id="6" name="グループ化 5"/>
          <p:cNvGrpSpPr/>
          <p:nvPr/>
        </p:nvGrpSpPr>
        <p:grpSpPr>
          <a:xfrm>
            <a:off x="251295" y="197326"/>
            <a:ext cx="11688705" cy="531096"/>
            <a:chOff x="251295" y="197326"/>
            <a:chExt cx="11688705" cy="531096"/>
          </a:xfrm>
        </p:grpSpPr>
        <p:cxnSp>
          <p:nvCxnSpPr>
            <p:cNvPr id="7" name="直線コネクタ 6"/>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2"/>
            <a:stretch>
              <a:fillRect/>
            </a:stretch>
          </p:blipFill>
          <p:spPr>
            <a:xfrm>
              <a:off x="10860000" y="197326"/>
              <a:ext cx="1080000" cy="374982"/>
            </a:xfrm>
            <a:prstGeom prst="rect">
              <a:avLst/>
            </a:prstGeom>
          </p:spPr>
        </p:pic>
      </p:grpSp>
      <p:sp>
        <p:nvSpPr>
          <p:cNvPr id="10" name="日付プレースホルダー 1"/>
          <p:cNvSpPr>
            <a:spLocks noGrp="1"/>
          </p:cNvSpPr>
          <p:nvPr>
            <p:ph type="dt" sz="half" idx="10"/>
          </p:nvPr>
        </p:nvSpPr>
        <p:spPr>
          <a:xfrm>
            <a:off x="252000" y="6624000"/>
            <a:ext cx="2743200" cy="216000"/>
          </a:xfrm>
        </p:spPr>
        <p:txBody>
          <a:bodyPr/>
          <a:lstStyle>
            <a:lvl1pPr>
              <a:defRPr baseline="0">
                <a:latin typeface="Calibri" panose="020F0502020204030204" pitchFamily="34" charset="0"/>
                <a:ea typeface="メイリオ" panose="020B0604030504040204" pitchFamily="50" charset="-128"/>
              </a:defRPr>
            </a:lvl1pPr>
          </a:lstStyle>
          <a:p>
            <a:fld id="{C55EF0CE-1B70-4033-9767-C3004529F867}" type="datetimeFigureOut">
              <a:rPr lang="ja-JP" altLang="en-US" smtClean="0"/>
              <a:pPr/>
              <a:t>2023/11/30</a:t>
            </a:fld>
            <a:endParaRPr lang="ja-JP" altLang="en-US"/>
          </a:p>
        </p:txBody>
      </p:sp>
      <p:sp>
        <p:nvSpPr>
          <p:cNvPr id="11" name="スライド番号プレースホルダー 3"/>
          <p:cNvSpPr>
            <a:spLocks noGrp="1"/>
          </p:cNvSpPr>
          <p:nvPr>
            <p:ph type="sldNum" sz="quarter" idx="12"/>
          </p:nvPr>
        </p:nvSpPr>
        <p:spPr>
          <a:xfrm>
            <a:off x="11379600" y="6624000"/>
            <a:ext cx="540000" cy="216000"/>
          </a:xfrm>
        </p:spPr>
        <p:txBody>
          <a:bodyPr/>
          <a:lstStyle>
            <a:lvl1pPr>
              <a:defRPr baseline="0">
                <a:latin typeface="Calibri" panose="020F0502020204030204" pitchFamily="34" charset="0"/>
                <a:ea typeface="メイリオ" panose="020B0604030504040204" pitchFamily="50" charset="-128"/>
              </a:defRPr>
            </a:lvl1pPr>
          </a:lstStyle>
          <a:p>
            <a:fld id="{6C0720A7-131F-41CB-8D55-41F63B81D634}" type="slidenum">
              <a:rPr lang="en-US" altLang="ja-JP" smtClean="0"/>
              <a:pPr/>
              <a:t>‹#›</a:t>
            </a:fld>
            <a:endParaRPr lang="ja-JP" altLang="en-US"/>
          </a:p>
        </p:txBody>
      </p:sp>
      <p:sp>
        <p:nvSpPr>
          <p:cNvPr id="12" name="フッター プレースホルダー 3"/>
          <p:cNvSpPr>
            <a:spLocks noGrp="1"/>
          </p:cNvSpPr>
          <p:nvPr>
            <p:ph type="ftr" sz="quarter" idx="11"/>
          </p:nvPr>
        </p:nvSpPr>
        <p:spPr>
          <a:xfrm>
            <a:off x="9529820" y="6602210"/>
            <a:ext cx="1746503" cy="252000"/>
          </a:xfrm>
        </p:spPr>
        <p:txBody>
          <a:bodyPr/>
          <a:lstStyle>
            <a:lvl1pPr>
              <a:defRPr baseline="0">
                <a:latin typeface="Calibri" panose="020F0502020204030204" pitchFamily="34" charset="0"/>
                <a:ea typeface="メイリオ" panose="020B0604030504040204" pitchFamily="50" charset="-128"/>
              </a:defRPr>
            </a:lvl1pPr>
          </a:lstStyle>
          <a:p>
            <a:endParaRPr lang="ja-JP" altLang="en-US"/>
          </a:p>
        </p:txBody>
      </p:sp>
    </p:spTree>
    <p:extLst>
      <p:ext uri="{BB962C8B-B14F-4D97-AF65-F5344CB8AC3E}">
        <p14:creationId xmlns:p14="http://schemas.microsoft.com/office/powerpoint/2010/main" val="2336478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コンテンツ_02">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idx="1"/>
          </p:nvPr>
        </p:nvSpPr>
        <p:spPr>
          <a:xfrm>
            <a:off x="251294" y="828000"/>
            <a:ext cx="11668305" cy="5770800"/>
          </a:xfrm>
        </p:spPr>
        <p:txBody>
          <a:bodyPr lIns="0" tIns="0" rIns="0" bIns="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10" name="グループ化 9"/>
          <p:cNvGrpSpPr/>
          <p:nvPr/>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3" name="日付プレースホルダー 1"/>
          <p:cNvSpPr>
            <a:spLocks noGrp="1"/>
          </p:cNvSpPr>
          <p:nvPr>
            <p:ph type="dt" sz="half" idx="10"/>
          </p:nvPr>
        </p:nvSpPr>
        <p:spPr>
          <a:xfrm>
            <a:off x="252000" y="6624000"/>
            <a:ext cx="2743200" cy="216000"/>
          </a:xfrm>
        </p:spPr>
        <p:txBody>
          <a:bodyPr/>
          <a:lstStyle>
            <a:lvl1pPr>
              <a:defRPr baseline="0"/>
            </a:lvl1pPr>
          </a:lstStyle>
          <a:p>
            <a:fld id="{C55EF0CE-1B70-4033-9767-C3004529F867}" type="datetimeFigureOut">
              <a:rPr kumimoji="1" lang="ja-JP" altLang="en-US" smtClean="0"/>
              <a:t>2023/11/30</a:t>
            </a:fld>
            <a:endParaRPr kumimoji="1" lang="ja-JP" altLang="en-US"/>
          </a:p>
        </p:txBody>
      </p:sp>
      <p:sp>
        <p:nvSpPr>
          <p:cNvPr id="14" name="スライド番号プレースホルダー 3"/>
          <p:cNvSpPr>
            <a:spLocks noGrp="1"/>
          </p:cNvSpPr>
          <p:nvPr>
            <p:ph type="sldNum" sz="quarter" idx="12"/>
          </p:nvPr>
        </p:nvSpPr>
        <p:spPr>
          <a:xfrm>
            <a:off x="11379600" y="6624000"/>
            <a:ext cx="540000" cy="216000"/>
          </a:xfrm>
        </p:spPr>
        <p:txBody>
          <a:bodyPr/>
          <a:lstStyle/>
          <a:p>
            <a:fld id="{6C0720A7-131F-41CB-8D55-41F63B81D634}" type="slidenum">
              <a:rPr kumimoji="1" lang="ja-JP" altLang="en-US" smtClean="0"/>
              <a:t>‹#›</a:t>
            </a:fld>
            <a:endParaRPr kumimoji="1" lang="ja-JP" altLang="en-US"/>
          </a:p>
        </p:txBody>
      </p:sp>
      <p:sp>
        <p:nvSpPr>
          <p:cNvPr id="15"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2424107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コンテンツ_03(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sz="half" idx="1"/>
          </p:nvPr>
        </p:nvSpPr>
        <p:spPr>
          <a:xfrm>
            <a:off x="252000" y="828000"/>
            <a:ext cx="5724000" cy="575738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5600" y="828000"/>
            <a:ext cx="5724000" cy="57564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8" name="グループ化 7"/>
          <p:cNvGrpSpPr/>
          <p:nvPr/>
        </p:nvGrpSpPr>
        <p:grpSpPr>
          <a:xfrm>
            <a:off x="251295" y="197326"/>
            <a:ext cx="11688705" cy="531096"/>
            <a:chOff x="251295" y="197326"/>
            <a:chExt cx="11688705" cy="531096"/>
          </a:xfrm>
        </p:grpSpPr>
        <p:cxnSp>
          <p:nvCxnSpPr>
            <p:cNvPr id="9" name="直線コネクタ 8"/>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r:embed="rId2"/>
            <a:stretch>
              <a:fillRect/>
            </a:stretch>
          </p:blipFill>
          <p:spPr>
            <a:xfrm>
              <a:off x="10860000" y="197326"/>
              <a:ext cx="1080000" cy="374982"/>
            </a:xfrm>
            <a:prstGeom prst="rect">
              <a:avLst/>
            </a:prstGeom>
          </p:spPr>
        </p:pic>
      </p:gr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C55EF0CE-1B70-4033-9767-C3004529F867}" type="datetimeFigureOut">
              <a:rPr kumimoji="1" lang="ja-JP" altLang="en-US" smtClean="0"/>
              <a:t>2023/11/30</a:t>
            </a:fld>
            <a:endParaRPr kumimoji="1"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6C0720A7-131F-41CB-8D55-41F63B81D634}" type="slidenum">
              <a:rPr kumimoji="1" lang="ja-JP" altLang="en-US" smtClean="0"/>
              <a:t>‹#›</a:t>
            </a:fld>
            <a:endParaRPr kumimoji="1"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99042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コンテンツ_04(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テキスト プレースホルダー 2"/>
          <p:cNvSpPr>
            <a:spLocks noGrp="1"/>
          </p:cNvSpPr>
          <p:nvPr>
            <p:ph type="body" idx="1"/>
          </p:nvPr>
        </p:nvSpPr>
        <p:spPr>
          <a:xfrm>
            <a:off x="251294"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251295" y="1685250"/>
            <a:ext cx="5724000" cy="4877781"/>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テキスト プレースホルダー 4"/>
          <p:cNvSpPr>
            <a:spLocks noGrp="1"/>
          </p:cNvSpPr>
          <p:nvPr>
            <p:ph type="body" sz="quarter" idx="3"/>
          </p:nvPr>
        </p:nvSpPr>
        <p:spPr>
          <a:xfrm>
            <a:off x="6172200"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198" y="1685249"/>
            <a:ext cx="5747402" cy="4877781"/>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grpSp>
        <p:nvGrpSpPr>
          <p:cNvPr id="10" name="グループ化 9"/>
          <p:cNvGrpSpPr/>
          <p:nvPr/>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6" name="日付プレースホルダー 1"/>
          <p:cNvSpPr>
            <a:spLocks noGrp="1"/>
          </p:cNvSpPr>
          <p:nvPr>
            <p:ph type="dt" sz="half" idx="10"/>
          </p:nvPr>
        </p:nvSpPr>
        <p:spPr>
          <a:xfrm>
            <a:off x="252000" y="6624000"/>
            <a:ext cx="2743200" cy="216000"/>
          </a:xfrm>
        </p:spPr>
        <p:txBody>
          <a:bodyPr/>
          <a:lstStyle>
            <a:lvl1pPr>
              <a:defRPr baseline="0"/>
            </a:lvl1pPr>
          </a:lstStyle>
          <a:p>
            <a:fld id="{C55EF0CE-1B70-4033-9767-C3004529F867}" type="datetimeFigureOut">
              <a:rPr kumimoji="1" lang="ja-JP" altLang="en-US" smtClean="0"/>
              <a:t>2023/11/30</a:t>
            </a:fld>
            <a:endParaRPr kumimoji="1" lang="ja-JP" altLang="en-US"/>
          </a:p>
        </p:txBody>
      </p:sp>
      <p:sp>
        <p:nvSpPr>
          <p:cNvPr id="17"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6C0720A7-131F-41CB-8D55-41F63B81D634}" type="slidenum">
              <a:rPr kumimoji="1" lang="ja-JP" altLang="en-US" smtClean="0"/>
              <a:t>‹#›</a:t>
            </a:fld>
            <a:endParaRPr kumimoji="1" lang="ja-JP" altLang="en-US"/>
          </a:p>
        </p:txBody>
      </p:sp>
      <p:sp>
        <p:nvSpPr>
          <p:cNvPr id="18" name="フッター プレースホルダー 3"/>
          <p:cNvSpPr>
            <a:spLocks noGrp="1"/>
          </p:cNvSpPr>
          <p:nvPr>
            <p:ph type="ftr" sz="quarter" idx="11"/>
          </p:nvPr>
        </p:nvSpPr>
        <p:spPr>
          <a:xfrm>
            <a:off x="9529820" y="6602210"/>
            <a:ext cx="1746503" cy="252000"/>
          </a:xfrm>
        </p:spPr>
        <p:txBody>
          <a:bodyPr/>
          <a:lstStyle/>
          <a:p>
            <a:endParaRPr kumimoji="1" lang="ja-JP" altLang="en-US"/>
          </a:p>
        </p:txBody>
      </p:sp>
    </p:spTree>
    <p:extLst>
      <p:ext uri="{BB962C8B-B14F-4D97-AF65-F5344CB8AC3E}">
        <p14:creationId xmlns:p14="http://schemas.microsoft.com/office/powerpoint/2010/main" val="2195399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エンド画面（基本）">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spTree>
    <p:extLst>
      <p:ext uri="{BB962C8B-B14F-4D97-AF65-F5344CB8AC3E}">
        <p14:creationId xmlns:p14="http://schemas.microsoft.com/office/powerpoint/2010/main" val="3108188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エンド画面（ロボホン）">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736" y="685562"/>
            <a:ext cx="9801246" cy="5513200"/>
          </a:xfrm>
          <a:prstGeom prst="rect">
            <a:avLst/>
          </a:prstGeom>
        </p:spPr>
      </p:pic>
    </p:spTree>
    <p:extLst>
      <p:ext uri="{BB962C8B-B14F-4D97-AF65-F5344CB8AC3E}">
        <p14:creationId xmlns:p14="http://schemas.microsoft.com/office/powerpoint/2010/main" val="148623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252000" y="6624000"/>
            <a:ext cx="2743200" cy="216000"/>
          </a:xfrm>
          <a:prstGeom prst="rect">
            <a:avLst/>
          </a:prstGeom>
        </p:spPr>
        <p:txBody>
          <a:bodyPr vert="horz" lIns="0" tIns="0" rIns="0" bIns="0" rtlCol="0" anchor="ctr">
            <a:noAutofit/>
          </a:bodyPr>
          <a:lstStyle>
            <a:lvl1pPr algn="l">
              <a:defRPr sz="1000" baseline="0">
                <a:solidFill>
                  <a:schemeClr val="tx1">
                    <a:tint val="75000"/>
                  </a:schemeClr>
                </a:solidFill>
                <a:latin typeface="Calibri" panose="020F0502020204030204" pitchFamily="34" charset="0"/>
                <a:ea typeface="メイリオ" panose="020B0604030504040204" pitchFamily="50" charset="-128"/>
              </a:defRPr>
            </a:lvl1pPr>
          </a:lstStyle>
          <a:p>
            <a:fld id="{C55EF0CE-1B70-4033-9767-C3004529F867}" type="datetimeFigureOut">
              <a:rPr lang="ja-JP" altLang="en-US" smtClean="0"/>
              <a:pPr/>
              <a:t>2023/11/30</a:t>
            </a:fld>
            <a:endParaRPr lang="ja-JP" altLang="en-US"/>
          </a:p>
        </p:txBody>
      </p:sp>
      <p:sp>
        <p:nvSpPr>
          <p:cNvPr id="5" name="フッター プレースホルダー 4"/>
          <p:cNvSpPr>
            <a:spLocks noGrp="1"/>
          </p:cNvSpPr>
          <p:nvPr>
            <p:ph type="ftr" sz="quarter" idx="3"/>
          </p:nvPr>
        </p:nvSpPr>
        <p:spPr>
          <a:xfrm>
            <a:off x="10299600" y="6624000"/>
            <a:ext cx="1080000" cy="216000"/>
          </a:xfrm>
          <a:prstGeom prst="rect">
            <a:avLst/>
          </a:prstGeom>
        </p:spPr>
        <p:txBody>
          <a:bodyPr vert="horz" lIns="0" tIns="0" rIns="0" bIns="0" rtlCol="0" anchor="ctr">
            <a:noAutofit/>
          </a:bodyPr>
          <a:lstStyle>
            <a:lvl1pPr algn="ctr">
              <a:defRPr lang="en-US" altLang="ja-JP" sz="1000" baseline="0" smtClean="0">
                <a:solidFill>
                  <a:schemeClr val="tx1">
                    <a:tint val="75000"/>
                  </a:schemeClr>
                </a:solidFill>
                <a:latin typeface="Calibri" panose="020F0502020204030204" pitchFamily="34" charset="0"/>
                <a:ea typeface="メイリオ" panose="020B0604030504040204" pitchFamily="50" charset="-128"/>
              </a:defRPr>
            </a:lvl1pPr>
          </a:lstStyle>
          <a:p>
            <a:endParaRPr lang="ja-JP" altLang="en-US"/>
          </a:p>
        </p:txBody>
      </p:sp>
      <p:sp>
        <p:nvSpPr>
          <p:cNvPr id="6" name="スライド番号プレースホルダー 5"/>
          <p:cNvSpPr>
            <a:spLocks noGrp="1"/>
          </p:cNvSpPr>
          <p:nvPr>
            <p:ph type="sldNum" sz="quarter" idx="4"/>
          </p:nvPr>
        </p:nvSpPr>
        <p:spPr>
          <a:xfrm>
            <a:off x="11379600" y="6624000"/>
            <a:ext cx="540000" cy="216000"/>
          </a:xfrm>
          <a:prstGeom prst="rect">
            <a:avLst/>
          </a:prstGeom>
        </p:spPr>
        <p:txBody>
          <a:bodyPr vert="horz" lIns="0" tIns="0" rIns="0" bIns="0" rtlCol="0" anchor="ctr">
            <a:noAutofit/>
          </a:bodyPr>
          <a:lstStyle>
            <a:lvl1pPr algn="r">
              <a:defRPr lang="ja-JP" altLang="en-US" sz="1000" baseline="0" smtClean="0">
                <a:solidFill>
                  <a:schemeClr val="tx1">
                    <a:tint val="75000"/>
                  </a:schemeClr>
                </a:solidFill>
                <a:latin typeface="Calibri" panose="020F0502020204030204" pitchFamily="34" charset="0"/>
                <a:ea typeface="メイリオ" panose="020B0604030504040204" pitchFamily="50" charset="-128"/>
              </a:defRPr>
            </a:lvl1pPr>
          </a:lstStyle>
          <a:p>
            <a:fld id="{6C0720A7-131F-41CB-8D55-41F63B81D634}" type="slidenum">
              <a:rPr lang="en-US" altLang="ja-JP" smtClean="0"/>
              <a:pPr/>
              <a:t>‹#›</a:t>
            </a:fld>
            <a:endParaRPr lang="en-US" altLang="ja-JP"/>
          </a:p>
        </p:txBody>
      </p:sp>
      <p:sp>
        <p:nvSpPr>
          <p:cNvPr id="7" name="フッター プレースホルダー 4"/>
          <p:cNvSpPr txBox="1">
            <a:spLocks/>
          </p:cNvSpPr>
          <p:nvPr/>
        </p:nvSpPr>
        <p:spPr>
          <a:xfrm>
            <a:off x="6184800" y="6624000"/>
            <a:ext cx="4114800" cy="25200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aseline="0" dirty="0">
              <a:latin typeface="Calibri" panose="020F0502020204030204" pitchFamily="34" charset="0"/>
              <a:ea typeface="メイリオ" panose="020B0604030504040204" pitchFamily="50" charset="-128"/>
            </a:endParaRPr>
          </a:p>
        </p:txBody>
      </p:sp>
    </p:spTree>
    <p:extLst>
      <p:ext uri="{BB962C8B-B14F-4D97-AF65-F5344CB8AC3E}">
        <p14:creationId xmlns:p14="http://schemas.microsoft.com/office/powerpoint/2010/main" val="29594369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kumimoji="1" sz="2400" kern="1200" baseline="0">
          <a:solidFill>
            <a:srgbClr val="59574C"/>
          </a:solidFill>
          <a:latin typeface="Calibri" panose="020F0502020204030204" pitchFamily="34" charset="0"/>
          <a:ea typeface="メイリオ"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baseline="0">
          <a:solidFill>
            <a:schemeClr val="tx1"/>
          </a:solidFill>
          <a:latin typeface="Calibri" panose="020F0502020204030204" pitchFamily="34" charset="0"/>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Calibri" panose="020F0502020204030204" pitchFamily="34" charset="0"/>
          <a:ea typeface="メイリオ"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Calibri" panose="020F0502020204030204" pitchFamily="34" charset="0"/>
          <a:ea typeface="メイリオ"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Calibri" panose="020F0502020204030204" pitchFamily="34" charset="0"/>
          <a:ea typeface="メイリオ"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Calibri" panose="020F0502020204030204" pitchFamily="34" charset="0"/>
          <a:ea typeface="メイリオ"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7.jpeg"/><Relationship Id="rId11" Type="http://schemas.openxmlformats.org/officeDocument/2006/relationships/image" Target="../media/image11.sv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588D7B5-5322-FC9D-50ED-C4E45044A79C}"/>
              </a:ext>
            </a:extLst>
          </p:cNvPr>
          <p:cNvSpPr>
            <a:spLocks noGrp="1"/>
          </p:cNvSpPr>
          <p:nvPr>
            <p:ph type="ctrTitle"/>
          </p:nvPr>
        </p:nvSpPr>
        <p:spPr/>
        <p:txBody>
          <a:bodyPr>
            <a:normAutofit/>
          </a:bodyPr>
          <a:lstStyle/>
          <a:p>
            <a:r>
              <a:rPr lang="en-US" altLang="ja-JP" sz="3600" dirty="0"/>
              <a:t>Release-19 Further Enhancement of NR Sidelink Relay</a:t>
            </a:r>
            <a:endParaRPr lang="ja-JP" altLang="en-US" sz="3600" dirty="0"/>
          </a:p>
        </p:txBody>
      </p:sp>
      <p:sp>
        <p:nvSpPr>
          <p:cNvPr id="5" name="テキスト プレースホルダー 4">
            <a:extLst>
              <a:ext uri="{FF2B5EF4-FFF2-40B4-BE49-F238E27FC236}">
                <a16:creationId xmlns:a16="http://schemas.microsoft.com/office/drawing/2014/main" id="{45F3B051-D5D6-673F-D253-72C42D5BA725}"/>
              </a:ext>
            </a:extLst>
          </p:cNvPr>
          <p:cNvSpPr>
            <a:spLocks noGrp="1"/>
          </p:cNvSpPr>
          <p:nvPr>
            <p:ph type="body" sz="quarter" idx="11"/>
          </p:nvPr>
        </p:nvSpPr>
        <p:spPr/>
        <p:txBody>
          <a:bodyPr/>
          <a:lstStyle/>
          <a:p>
            <a:r>
              <a:rPr lang="en-US" altLang="ja-JP" sz="2400" dirty="0"/>
              <a:t>Sharp</a:t>
            </a:r>
            <a:endParaRPr lang="ja-JP" altLang="en-US" sz="2400" dirty="0"/>
          </a:p>
        </p:txBody>
      </p:sp>
      <p:sp>
        <p:nvSpPr>
          <p:cNvPr id="12" name="テキスト ボックス 11">
            <a:extLst>
              <a:ext uri="{FF2B5EF4-FFF2-40B4-BE49-F238E27FC236}">
                <a16:creationId xmlns:a16="http://schemas.microsoft.com/office/drawing/2014/main" id="{1BAA8E4D-263B-8C98-4209-225828AE1F53}"/>
              </a:ext>
            </a:extLst>
          </p:cNvPr>
          <p:cNvSpPr txBox="1"/>
          <p:nvPr/>
        </p:nvSpPr>
        <p:spPr>
          <a:xfrm>
            <a:off x="233127" y="370005"/>
            <a:ext cx="4592370" cy="923330"/>
          </a:xfrm>
          <a:prstGeom prst="rect">
            <a:avLst/>
          </a:prstGeom>
          <a:noFill/>
        </p:spPr>
        <p:txBody>
          <a:bodyPr wrap="square">
            <a:spAutoFit/>
          </a:bodyPr>
          <a:lstStyle/>
          <a:p>
            <a:r>
              <a:rPr lang="en-US" altLang="ja-JP" b="1" dirty="0">
                <a:latin typeface="Calibri" panose="020F0502020204030204" pitchFamily="34" charset="0"/>
                <a:ea typeface="メイリオ" panose="020B0604030504040204" pitchFamily="50" charset="-128"/>
              </a:rPr>
              <a:t>3GPP TSG RAN Meeting #102</a:t>
            </a:r>
          </a:p>
          <a:p>
            <a:r>
              <a:rPr lang="en-US" altLang="ja-JP" b="1" dirty="0">
                <a:latin typeface="Calibri" panose="020F0502020204030204" pitchFamily="34" charset="0"/>
                <a:ea typeface="メイリオ" panose="020B0604030504040204" pitchFamily="50" charset="-128"/>
              </a:rPr>
              <a:t>Edinburgh, GB, December 11 – 15, 2023</a:t>
            </a:r>
          </a:p>
          <a:p>
            <a:r>
              <a:rPr lang="en-US" altLang="ja-JP" b="1" dirty="0">
                <a:latin typeface="Calibri" panose="020F0502020204030204" pitchFamily="34" charset="0"/>
                <a:ea typeface="メイリオ" panose="020B0604030504040204" pitchFamily="50" charset="-128"/>
              </a:rPr>
              <a:t>Agenda Item: 9.1.2.5</a:t>
            </a:r>
            <a:endParaRPr lang="ja-JP" altLang="en-US" b="1" dirty="0">
              <a:latin typeface="Calibri" panose="020F0502020204030204" pitchFamily="34" charset="0"/>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8BCA9E4A-5511-6056-5D90-F29A4CB758B4}"/>
              </a:ext>
            </a:extLst>
          </p:cNvPr>
          <p:cNvSpPr txBox="1"/>
          <p:nvPr/>
        </p:nvSpPr>
        <p:spPr>
          <a:xfrm>
            <a:off x="10517109" y="370005"/>
            <a:ext cx="1297663" cy="369332"/>
          </a:xfrm>
          <a:prstGeom prst="rect">
            <a:avLst/>
          </a:prstGeom>
          <a:noFill/>
        </p:spPr>
        <p:txBody>
          <a:bodyPr wrap="square">
            <a:spAutoFit/>
          </a:bodyPr>
          <a:lstStyle/>
          <a:p>
            <a:r>
              <a:rPr lang="en-US" altLang="ja-JP" b="1" dirty="0">
                <a:latin typeface="Calibri" panose="020F0502020204030204" pitchFamily="34" charset="0"/>
                <a:ea typeface="メイリオ" panose="020B0604030504040204" pitchFamily="50" charset="-128"/>
              </a:rPr>
              <a:t>RP-233129</a:t>
            </a:r>
            <a:endParaRPr lang="ja-JP" altLang="en-US" b="1" dirty="0">
              <a:latin typeface="Calibri" panose="020F0502020204030204" pitchFamily="34" charset="0"/>
              <a:ea typeface="メイリオ" panose="020B0604030504040204" pitchFamily="50" charset="-128"/>
            </a:endParaRPr>
          </a:p>
        </p:txBody>
      </p:sp>
    </p:spTree>
    <p:extLst>
      <p:ext uri="{BB962C8B-B14F-4D97-AF65-F5344CB8AC3E}">
        <p14:creationId xmlns:p14="http://schemas.microsoft.com/office/powerpoint/2010/main" val="1387452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035FB3E1-9BA3-12E9-5376-09220D1049A5}"/>
              </a:ext>
            </a:extLst>
          </p:cNvPr>
          <p:cNvSpPr>
            <a:spLocks noGrp="1"/>
          </p:cNvSpPr>
          <p:nvPr>
            <p:ph type="title"/>
          </p:nvPr>
        </p:nvSpPr>
        <p:spPr/>
        <p:txBody>
          <a:bodyPr/>
          <a:lstStyle/>
          <a:p>
            <a:r>
              <a:rPr lang="en-US" altLang="ja-JP" dirty="0"/>
              <a:t>Sharp’s vision </a:t>
            </a:r>
            <a:r>
              <a:rPr lang="en-GB" altLang="ja-JP" dirty="0"/>
              <a:t>for services requiring multi-hop</a:t>
            </a:r>
            <a:endParaRPr lang="ja-JP" altLang="en-US" dirty="0"/>
          </a:p>
        </p:txBody>
      </p:sp>
      <p:sp>
        <p:nvSpPr>
          <p:cNvPr id="72" name="正方形/長方形 71">
            <a:extLst>
              <a:ext uri="{FF2B5EF4-FFF2-40B4-BE49-F238E27FC236}">
                <a16:creationId xmlns:a16="http://schemas.microsoft.com/office/drawing/2014/main" id="{381449C3-D8A2-48B6-88FA-95A37BA72299}"/>
              </a:ext>
            </a:extLst>
          </p:cNvPr>
          <p:cNvSpPr/>
          <p:nvPr/>
        </p:nvSpPr>
        <p:spPr>
          <a:xfrm>
            <a:off x="6230430" y="5569828"/>
            <a:ext cx="4572000" cy="889191"/>
          </a:xfrm>
          <a:prstGeom prst="rect">
            <a:avLst/>
          </a:prstGeom>
          <a:gradFill flip="none" rotWithShape="1">
            <a:gsLst>
              <a:gs pos="0">
                <a:srgbClr val="ED7D31">
                  <a:lumMod val="50000"/>
                  <a:shade val="30000"/>
                  <a:satMod val="115000"/>
                </a:srgbClr>
              </a:gs>
              <a:gs pos="50000">
                <a:srgbClr val="ED7D31">
                  <a:lumMod val="50000"/>
                  <a:shade val="67500"/>
                  <a:satMod val="115000"/>
                </a:srgbClr>
              </a:gs>
              <a:gs pos="100000">
                <a:srgbClr val="ED7D31">
                  <a:lumMod val="50000"/>
                  <a:shade val="100000"/>
                  <a:satMod val="11500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73" name="Picture 10" descr="上から見た交差点と自動車のイラスト（信号なし）">
            <a:extLst>
              <a:ext uri="{FF2B5EF4-FFF2-40B4-BE49-F238E27FC236}">
                <a16:creationId xmlns:a16="http://schemas.microsoft.com/office/drawing/2014/main" id="{31B690E6-FF65-4B96-B9D3-0CC33D06C886}"/>
              </a:ext>
            </a:extLst>
          </p:cNvPr>
          <p:cNvPicPr>
            <a:picLocks noChangeAspect="1" noChangeArrowheads="1"/>
          </p:cNvPicPr>
          <p:nvPr/>
        </p:nvPicPr>
        <p:blipFill rotWithShape="1">
          <a:blip r:embed="rId2">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10157" r="11155" b="22685"/>
          <a:stretch/>
        </p:blipFill>
        <p:spPr bwMode="auto">
          <a:xfrm>
            <a:off x="9444523" y="1215554"/>
            <a:ext cx="2325810" cy="228525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 descr="山のイラスト">
            <a:extLst>
              <a:ext uri="{FF2B5EF4-FFF2-40B4-BE49-F238E27FC236}">
                <a16:creationId xmlns:a16="http://schemas.microsoft.com/office/drawing/2014/main" id="{B0DD733D-91EF-49B4-AA74-23A75354D8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908" y="4202688"/>
            <a:ext cx="2282762" cy="1648661"/>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descr="山のイラスト">
            <a:extLst>
              <a:ext uri="{FF2B5EF4-FFF2-40B4-BE49-F238E27FC236}">
                <a16:creationId xmlns:a16="http://schemas.microsoft.com/office/drawing/2014/main" id="{D9740EC2-FA29-438D-8CAD-8BDE763386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0884" y="4603114"/>
            <a:ext cx="1959818" cy="141542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山のイラスト">
            <a:extLst>
              <a:ext uri="{FF2B5EF4-FFF2-40B4-BE49-F238E27FC236}">
                <a16:creationId xmlns:a16="http://schemas.microsoft.com/office/drawing/2014/main" id="{C13B0D76-EE43-4CAB-AE95-366EFD356A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7720" y="4603114"/>
            <a:ext cx="2282762" cy="1648661"/>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携帯電話基地局のアンテナのイラスト">
            <a:extLst>
              <a:ext uri="{FF2B5EF4-FFF2-40B4-BE49-F238E27FC236}">
                <a16:creationId xmlns:a16="http://schemas.microsoft.com/office/drawing/2014/main" id="{79178D78-46DF-4D86-90D2-CB969DE7899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2824" r="20682"/>
          <a:stretch/>
        </p:blipFill>
        <p:spPr bwMode="auto">
          <a:xfrm>
            <a:off x="4378809" y="5354800"/>
            <a:ext cx="403108" cy="713536"/>
          </a:xfrm>
          <a:prstGeom prst="rect">
            <a:avLst/>
          </a:prstGeom>
          <a:noFill/>
          <a:extLst>
            <a:ext uri="{909E8E84-426E-40DD-AFC4-6F175D3DCCD1}">
              <a14:hiddenFill xmlns:a14="http://schemas.microsoft.com/office/drawing/2010/main">
                <a:solidFill>
                  <a:srgbClr val="FFFFFF"/>
                </a:solidFill>
              </a14:hiddenFill>
            </a:ext>
          </a:extLst>
        </p:spPr>
      </p:pic>
      <p:cxnSp>
        <p:nvCxnSpPr>
          <p:cNvPr id="78" name="直線コネクタ 77">
            <a:extLst>
              <a:ext uri="{FF2B5EF4-FFF2-40B4-BE49-F238E27FC236}">
                <a16:creationId xmlns:a16="http://schemas.microsoft.com/office/drawing/2014/main" id="{20A390E2-875D-4A4B-A010-7543CAE4054D}"/>
              </a:ext>
            </a:extLst>
          </p:cNvPr>
          <p:cNvCxnSpPr>
            <a:cxnSpLocks/>
          </p:cNvCxnSpPr>
          <p:nvPr/>
        </p:nvCxnSpPr>
        <p:spPr>
          <a:xfrm flipV="1">
            <a:off x="3282670" y="5700406"/>
            <a:ext cx="1096139" cy="84864"/>
          </a:xfrm>
          <a:prstGeom prst="line">
            <a:avLst/>
          </a:prstGeom>
          <a:noFill/>
          <a:ln w="28575" cap="flat" cmpd="sng" algn="ctr">
            <a:solidFill>
              <a:sysClr val="windowText" lastClr="000000"/>
            </a:solidFill>
            <a:prstDash val="sysDot"/>
            <a:miter lim="800000"/>
          </a:ln>
          <a:effectLst/>
        </p:spPr>
      </p:cxnSp>
      <p:cxnSp>
        <p:nvCxnSpPr>
          <p:cNvPr id="79" name="直線コネクタ 78">
            <a:extLst>
              <a:ext uri="{FF2B5EF4-FFF2-40B4-BE49-F238E27FC236}">
                <a16:creationId xmlns:a16="http://schemas.microsoft.com/office/drawing/2014/main" id="{5A68C539-16C8-48CC-B715-337D0617703D}"/>
              </a:ext>
            </a:extLst>
          </p:cNvPr>
          <p:cNvCxnSpPr>
            <a:cxnSpLocks/>
          </p:cNvCxnSpPr>
          <p:nvPr/>
        </p:nvCxnSpPr>
        <p:spPr>
          <a:xfrm flipH="1" flipV="1">
            <a:off x="3048332" y="5345313"/>
            <a:ext cx="96706" cy="257926"/>
          </a:xfrm>
          <a:prstGeom prst="line">
            <a:avLst/>
          </a:prstGeom>
          <a:noFill/>
          <a:ln w="28575" cap="flat" cmpd="sng" algn="ctr">
            <a:solidFill>
              <a:sysClr val="windowText" lastClr="000000"/>
            </a:solidFill>
            <a:prstDash val="sysDot"/>
            <a:miter lim="800000"/>
          </a:ln>
          <a:effectLst/>
        </p:spPr>
      </p:cxnSp>
      <p:cxnSp>
        <p:nvCxnSpPr>
          <p:cNvPr id="80" name="直線コネクタ 79">
            <a:extLst>
              <a:ext uri="{FF2B5EF4-FFF2-40B4-BE49-F238E27FC236}">
                <a16:creationId xmlns:a16="http://schemas.microsoft.com/office/drawing/2014/main" id="{9E45D414-8CA4-40B4-B430-B26ED0C34B4B}"/>
              </a:ext>
            </a:extLst>
          </p:cNvPr>
          <p:cNvCxnSpPr>
            <a:cxnSpLocks/>
          </p:cNvCxnSpPr>
          <p:nvPr/>
        </p:nvCxnSpPr>
        <p:spPr>
          <a:xfrm flipH="1">
            <a:off x="2257767" y="5273875"/>
            <a:ext cx="622017" cy="36951"/>
          </a:xfrm>
          <a:prstGeom prst="line">
            <a:avLst/>
          </a:prstGeom>
          <a:noFill/>
          <a:ln w="28575" cap="flat" cmpd="sng" algn="ctr">
            <a:solidFill>
              <a:sysClr val="windowText" lastClr="000000"/>
            </a:solidFill>
            <a:prstDash val="sysDot"/>
            <a:miter lim="800000"/>
          </a:ln>
          <a:effectLst/>
        </p:spPr>
      </p:cxnSp>
      <p:pic>
        <p:nvPicPr>
          <p:cNvPr id="81" name="Picture 6" descr="道路と車のイラスト">
            <a:extLst>
              <a:ext uri="{FF2B5EF4-FFF2-40B4-BE49-F238E27FC236}">
                <a16:creationId xmlns:a16="http://schemas.microsoft.com/office/drawing/2014/main" id="{42FA3E99-4AE1-4C51-B8A8-ADEE4925C325}"/>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r="55960"/>
          <a:stretch/>
        </p:blipFill>
        <p:spPr bwMode="auto">
          <a:xfrm rot="16200000">
            <a:off x="7426276" y="1530152"/>
            <a:ext cx="729326" cy="1656054"/>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6" descr="道路と車のイラスト">
            <a:extLst>
              <a:ext uri="{FF2B5EF4-FFF2-40B4-BE49-F238E27FC236}">
                <a16:creationId xmlns:a16="http://schemas.microsoft.com/office/drawing/2014/main" id="{84C3C599-E916-4434-953B-7BBC29CDEAE3}"/>
              </a:ext>
            </a:extLst>
          </p:cNvPr>
          <p:cNvPicPr>
            <a:picLocks noChangeAspect="1" noChangeArrowheads="1"/>
          </p:cNvPicPr>
          <p:nvPr/>
        </p:nvPicPr>
        <p:blipFill rotWithShape="1">
          <a:blip r:embed="rId7">
            <a:clrChange>
              <a:clrFrom>
                <a:srgbClr val="FEFEFE"/>
              </a:clrFrom>
              <a:clrTo>
                <a:srgbClr val="FEFEFE">
                  <a:alpha val="0"/>
                </a:srgbClr>
              </a:clrTo>
            </a:clrChang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76358" t="49013" r="2754" b="12765"/>
          <a:stretch/>
        </p:blipFill>
        <p:spPr bwMode="auto">
          <a:xfrm rot="16200000">
            <a:off x="7141835" y="2297673"/>
            <a:ext cx="255687" cy="46785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6" descr="道路と車のイラスト">
            <a:extLst>
              <a:ext uri="{FF2B5EF4-FFF2-40B4-BE49-F238E27FC236}">
                <a16:creationId xmlns:a16="http://schemas.microsoft.com/office/drawing/2014/main" id="{E5B98D50-2D7A-45F8-B222-6149ACCBEE2A}"/>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r="55960"/>
          <a:stretch/>
        </p:blipFill>
        <p:spPr bwMode="auto">
          <a:xfrm rot="16200000">
            <a:off x="8839442" y="1530152"/>
            <a:ext cx="729326" cy="1656054"/>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6" descr="道路と車のイラスト">
            <a:extLst>
              <a:ext uri="{FF2B5EF4-FFF2-40B4-BE49-F238E27FC236}">
                <a16:creationId xmlns:a16="http://schemas.microsoft.com/office/drawing/2014/main" id="{4BD3097C-0833-46E1-A5E9-C2EFE2BE381F}"/>
              </a:ext>
            </a:extLst>
          </p:cNvPr>
          <p:cNvPicPr>
            <a:picLocks noChangeAspect="1" noChangeArrowheads="1"/>
          </p:cNvPicPr>
          <p:nvPr/>
        </p:nvPicPr>
        <p:blipFill rotWithShape="1">
          <a:blip r:embed="rId7">
            <a:clrChange>
              <a:clrFrom>
                <a:srgbClr val="FEFEFE"/>
              </a:clrFrom>
              <a:clrTo>
                <a:srgbClr val="FEFEFE">
                  <a:alpha val="0"/>
                </a:srgbClr>
              </a:clrTo>
            </a:clrChang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76358" t="49013" r="2754" b="12765"/>
          <a:stretch/>
        </p:blipFill>
        <p:spPr bwMode="auto">
          <a:xfrm rot="16200000">
            <a:off x="8154660" y="2297673"/>
            <a:ext cx="255687" cy="467853"/>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6" descr="道路と車のイラスト">
            <a:extLst>
              <a:ext uri="{FF2B5EF4-FFF2-40B4-BE49-F238E27FC236}">
                <a16:creationId xmlns:a16="http://schemas.microsoft.com/office/drawing/2014/main" id="{36CD1650-4446-4ACD-B824-D597A7B2070F}"/>
              </a:ext>
            </a:extLst>
          </p:cNvPr>
          <p:cNvPicPr>
            <a:picLocks noChangeAspect="1" noChangeArrowheads="1"/>
          </p:cNvPicPr>
          <p:nvPr/>
        </p:nvPicPr>
        <p:blipFill rotWithShape="1">
          <a:blip r:embed="rId7">
            <a:clrChange>
              <a:clrFrom>
                <a:srgbClr val="FEFEFE"/>
              </a:clrFrom>
              <a:clrTo>
                <a:srgbClr val="FEFEFE">
                  <a:alpha val="0"/>
                </a:srgbClr>
              </a:clrTo>
            </a:clrChang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76358" t="49013" r="2754" b="12765"/>
          <a:stretch/>
        </p:blipFill>
        <p:spPr bwMode="auto">
          <a:xfrm rot="16200000">
            <a:off x="9459585" y="2297673"/>
            <a:ext cx="255687" cy="467853"/>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6" descr="道路と車のイラスト">
            <a:extLst>
              <a:ext uri="{FF2B5EF4-FFF2-40B4-BE49-F238E27FC236}">
                <a16:creationId xmlns:a16="http://schemas.microsoft.com/office/drawing/2014/main" id="{E710756F-24EC-4703-9497-02CBACFB5AF7}"/>
              </a:ext>
            </a:extLst>
          </p:cNvPr>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r="55960"/>
          <a:stretch/>
        </p:blipFill>
        <p:spPr bwMode="auto">
          <a:xfrm>
            <a:off x="10271268" y="3157379"/>
            <a:ext cx="729326" cy="1656054"/>
          </a:xfrm>
          <a:prstGeom prst="rect">
            <a:avLst/>
          </a:prstGeom>
          <a:noFill/>
          <a:extLst>
            <a:ext uri="{909E8E84-426E-40DD-AFC4-6F175D3DCCD1}">
              <a14:hiddenFill xmlns:a14="http://schemas.microsoft.com/office/drawing/2010/main">
                <a:solidFill>
                  <a:srgbClr val="FFFFFF"/>
                </a:solidFill>
              </a14:hiddenFill>
            </a:ext>
          </a:extLst>
        </p:spPr>
      </p:pic>
      <p:cxnSp>
        <p:nvCxnSpPr>
          <p:cNvPr id="87" name="直線コネクタ 86">
            <a:extLst>
              <a:ext uri="{FF2B5EF4-FFF2-40B4-BE49-F238E27FC236}">
                <a16:creationId xmlns:a16="http://schemas.microsoft.com/office/drawing/2014/main" id="{D8375F77-4F7B-4AC5-A030-35AE83E2C9A7}"/>
              </a:ext>
            </a:extLst>
          </p:cNvPr>
          <p:cNvCxnSpPr>
            <a:cxnSpLocks/>
            <a:stCxn id="85" idx="2"/>
            <a:endCxn id="91" idx="2"/>
          </p:cNvCxnSpPr>
          <p:nvPr/>
        </p:nvCxnSpPr>
        <p:spPr>
          <a:xfrm>
            <a:off x="9821355" y="2531599"/>
            <a:ext cx="376832" cy="191243"/>
          </a:xfrm>
          <a:prstGeom prst="line">
            <a:avLst/>
          </a:prstGeom>
          <a:noFill/>
          <a:ln w="28575" cap="flat" cmpd="sng" algn="ctr">
            <a:solidFill>
              <a:sysClr val="windowText" lastClr="000000"/>
            </a:solidFill>
            <a:prstDash val="sysDot"/>
            <a:miter lim="800000"/>
          </a:ln>
          <a:effectLst/>
        </p:spPr>
      </p:cxnSp>
      <p:cxnSp>
        <p:nvCxnSpPr>
          <p:cNvPr id="88" name="直線コネクタ 87">
            <a:extLst>
              <a:ext uri="{FF2B5EF4-FFF2-40B4-BE49-F238E27FC236}">
                <a16:creationId xmlns:a16="http://schemas.microsoft.com/office/drawing/2014/main" id="{7832BBF2-1F2E-47E4-A319-A4FDFCE845B6}"/>
              </a:ext>
            </a:extLst>
          </p:cNvPr>
          <p:cNvCxnSpPr>
            <a:cxnSpLocks/>
            <a:stCxn id="84" idx="2"/>
            <a:endCxn id="85" idx="0"/>
          </p:cNvCxnSpPr>
          <p:nvPr/>
        </p:nvCxnSpPr>
        <p:spPr>
          <a:xfrm>
            <a:off x="8516430" y="2531599"/>
            <a:ext cx="837072" cy="0"/>
          </a:xfrm>
          <a:prstGeom prst="line">
            <a:avLst/>
          </a:prstGeom>
          <a:noFill/>
          <a:ln w="28575" cap="flat" cmpd="sng" algn="ctr">
            <a:solidFill>
              <a:sysClr val="windowText" lastClr="000000"/>
            </a:solidFill>
            <a:prstDash val="sysDot"/>
            <a:miter lim="800000"/>
          </a:ln>
          <a:effectLst/>
        </p:spPr>
      </p:cxnSp>
      <p:cxnSp>
        <p:nvCxnSpPr>
          <p:cNvPr id="89" name="直線コネクタ 88">
            <a:extLst>
              <a:ext uri="{FF2B5EF4-FFF2-40B4-BE49-F238E27FC236}">
                <a16:creationId xmlns:a16="http://schemas.microsoft.com/office/drawing/2014/main" id="{03F1955D-2D27-4737-B992-A1F7863A3562}"/>
              </a:ext>
            </a:extLst>
          </p:cNvPr>
          <p:cNvCxnSpPr>
            <a:cxnSpLocks/>
            <a:stCxn id="82" idx="2"/>
            <a:endCxn id="84" idx="0"/>
          </p:cNvCxnSpPr>
          <p:nvPr/>
        </p:nvCxnSpPr>
        <p:spPr>
          <a:xfrm>
            <a:off x="7503605" y="2531599"/>
            <a:ext cx="544972" cy="0"/>
          </a:xfrm>
          <a:prstGeom prst="line">
            <a:avLst/>
          </a:prstGeom>
          <a:noFill/>
          <a:ln w="28575" cap="flat" cmpd="sng" algn="ctr">
            <a:solidFill>
              <a:sysClr val="windowText" lastClr="000000"/>
            </a:solidFill>
            <a:prstDash val="sysDot"/>
            <a:miter lim="800000"/>
          </a:ln>
          <a:effectLst/>
        </p:spPr>
      </p:cxnSp>
      <p:pic>
        <p:nvPicPr>
          <p:cNvPr id="90" name="Picture 6" descr="道路と車のイラスト">
            <a:extLst>
              <a:ext uri="{FF2B5EF4-FFF2-40B4-BE49-F238E27FC236}">
                <a16:creationId xmlns:a16="http://schemas.microsoft.com/office/drawing/2014/main" id="{A7484BBC-0A8E-4FC5-A231-38B357C930F0}"/>
              </a:ext>
            </a:extLst>
          </p:cNvPr>
          <p:cNvPicPr>
            <a:picLocks noChangeAspect="1" noChangeArrowheads="1"/>
          </p:cNvPicPr>
          <p:nvPr/>
        </p:nvPicPr>
        <p:blipFill rotWithShape="1">
          <a:blip r:embed="rId7">
            <a:clrChange>
              <a:clrFrom>
                <a:srgbClr val="FEFEFE"/>
              </a:clrFrom>
              <a:clrTo>
                <a:srgbClr val="FEFEFE">
                  <a:alpha val="0"/>
                </a:srgbClr>
              </a:clrTo>
            </a:clrChange>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rcRect l="76358" t="49013" r="2754" b="12765"/>
          <a:stretch/>
        </p:blipFill>
        <p:spPr bwMode="auto">
          <a:xfrm>
            <a:off x="10350678" y="3462446"/>
            <a:ext cx="255687" cy="467853"/>
          </a:xfrm>
          <a:prstGeom prst="rect">
            <a:avLst/>
          </a:prstGeom>
          <a:noFill/>
          <a:extLst>
            <a:ext uri="{909E8E84-426E-40DD-AFC4-6F175D3DCCD1}">
              <a14:hiddenFill xmlns:a14="http://schemas.microsoft.com/office/drawing/2010/main">
                <a:solidFill>
                  <a:srgbClr val="FFFFFF"/>
                </a:solidFill>
              </a14:hiddenFill>
            </a:ext>
          </a:extLst>
        </p:spPr>
      </p:pic>
      <p:sp>
        <p:nvSpPr>
          <p:cNvPr id="91" name="楕円 90">
            <a:extLst>
              <a:ext uri="{FF2B5EF4-FFF2-40B4-BE49-F238E27FC236}">
                <a16:creationId xmlns:a16="http://schemas.microsoft.com/office/drawing/2014/main" id="{1E6D9E1F-67E0-44E6-B154-4A3F1BCE941C}"/>
              </a:ext>
            </a:extLst>
          </p:cNvPr>
          <p:cNvSpPr/>
          <p:nvPr/>
        </p:nvSpPr>
        <p:spPr>
          <a:xfrm>
            <a:off x="10198187" y="2655854"/>
            <a:ext cx="133976" cy="133976"/>
          </a:xfrm>
          <a:prstGeom prst="ellipse">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92" name="直線コネクタ 91">
            <a:extLst>
              <a:ext uri="{FF2B5EF4-FFF2-40B4-BE49-F238E27FC236}">
                <a16:creationId xmlns:a16="http://schemas.microsoft.com/office/drawing/2014/main" id="{CE3EA92C-B7E5-4570-8D81-1E959AF185C7}"/>
              </a:ext>
            </a:extLst>
          </p:cNvPr>
          <p:cNvCxnSpPr>
            <a:cxnSpLocks/>
            <a:stCxn id="91" idx="4"/>
            <a:endCxn id="90" idx="0"/>
          </p:cNvCxnSpPr>
          <p:nvPr/>
        </p:nvCxnSpPr>
        <p:spPr>
          <a:xfrm>
            <a:off x="10265175" y="2789830"/>
            <a:ext cx="213347" cy="672616"/>
          </a:xfrm>
          <a:prstGeom prst="line">
            <a:avLst/>
          </a:prstGeom>
          <a:noFill/>
          <a:ln w="28575" cap="flat" cmpd="sng" algn="ctr">
            <a:solidFill>
              <a:sysClr val="windowText" lastClr="000000"/>
            </a:solidFill>
            <a:prstDash val="sysDot"/>
            <a:miter lim="800000"/>
          </a:ln>
          <a:effectLst/>
        </p:spPr>
      </p:cxnSp>
      <p:sp>
        <p:nvSpPr>
          <p:cNvPr id="93" name="正方形/長方形 92">
            <a:extLst>
              <a:ext uri="{FF2B5EF4-FFF2-40B4-BE49-F238E27FC236}">
                <a16:creationId xmlns:a16="http://schemas.microsoft.com/office/drawing/2014/main" id="{93679CEF-8219-4CE0-9C70-FDC3E02650FB}"/>
              </a:ext>
            </a:extLst>
          </p:cNvPr>
          <p:cNvSpPr/>
          <p:nvPr/>
        </p:nvSpPr>
        <p:spPr>
          <a:xfrm>
            <a:off x="8916952" y="2786240"/>
            <a:ext cx="1285111" cy="855892"/>
          </a:xfrm>
          <a:prstGeom prst="rect">
            <a:avLst/>
          </a:prstGeom>
          <a:solidFill>
            <a:srgbClr val="A5A5A5"/>
          </a:solidFill>
          <a:ln w="12700" cap="flat" cmpd="sng" algn="ctr">
            <a:solidFill>
              <a:srgbClr val="A5A5A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4" name="正方形/長方形 93">
            <a:extLst>
              <a:ext uri="{FF2B5EF4-FFF2-40B4-BE49-F238E27FC236}">
                <a16:creationId xmlns:a16="http://schemas.microsoft.com/office/drawing/2014/main" id="{F36778B9-69AD-41F9-BB93-D792900F6032}"/>
              </a:ext>
            </a:extLst>
          </p:cNvPr>
          <p:cNvSpPr/>
          <p:nvPr/>
        </p:nvSpPr>
        <p:spPr>
          <a:xfrm>
            <a:off x="7464201" y="4372624"/>
            <a:ext cx="2394290" cy="1197204"/>
          </a:xfrm>
          <a:prstGeom prst="rect">
            <a:avLst/>
          </a:prstGeom>
          <a:solidFill>
            <a:srgbClr val="E7E6E6">
              <a:lumMod val="90000"/>
            </a:srgbClr>
          </a:solidFill>
          <a:ln w="12700" cap="flat" cmpd="sng" algn="ctr">
            <a:solidFill>
              <a:srgbClr val="A5A5A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95" name="正方形/長方形 94">
            <a:extLst>
              <a:ext uri="{FF2B5EF4-FFF2-40B4-BE49-F238E27FC236}">
                <a16:creationId xmlns:a16="http://schemas.microsoft.com/office/drawing/2014/main" id="{721238CF-BEF3-48B0-A44A-7248067A9189}"/>
              </a:ext>
            </a:extLst>
          </p:cNvPr>
          <p:cNvSpPr/>
          <p:nvPr/>
        </p:nvSpPr>
        <p:spPr>
          <a:xfrm>
            <a:off x="7464201" y="5569828"/>
            <a:ext cx="2394290" cy="588543"/>
          </a:xfrm>
          <a:prstGeom prst="rect">
            <a:avLst/>
          </a:prstGeom>
          <a:solidFill>
            <a:srgbClr val="E7E6E6">
              <a:lumMod val="50000"/>
            </a:srgbClr>
          </a:solidFill>
          <a:ln w="12700" cap="flat" cmpd="sng" algn="ctr">
            <a:solidFill>
              <a:srgbClr val="A5A5A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96" name="Picture 12" descr="救助服を着た消防士のイラスト">
            <a:extLst>
              <a:ext uri="{FF2B5EF4-FFF2-40B4-BE49-F238E27FC236}">
                <a16:creationId xmlns:a16="http://schemas.microsoft.com/office/drawing/2014/main" id="{8BC733A5-8ED4-4AF1-A460-B6508BCF35F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8400533" y="5785269"/>
            <a:ext cx="223040" cy="369001"/>
          </a:xfrm>
          <a:prstGeom prst="rect">
            <a:avLst/>
          </a:prstGeom>
          <a:noFill/>
          <a:extLst>
            <a:ext uri="{909E8E84-426E-40DD-AFC4-6F175D3DCCD1}">
              <a14:hiddenFill xmlns:a14="http://schemas.microsoft.com/office/drawing/2010/main">
                <a:solidFill>
                  <a:srgbClr val="FFFFFF"/>
                </a:solidFill>
              </a14:hiddenFill>
            </a:ext>
          </a:extLst>
        </p:spPr>
      </p:pic>
      <p:sp>
        <p:nvSpPr>
          <p:cNvPr id="97" name="正方形/長方形 96">
            <a:extLst>
              <a:ext uri="{FF2B5EF4-FFF2-40B4-BE49-F238E27FC236}">
                <a16:creationId xmlns:a16="http://schemas.microsoft.com/office/drawing/2014/main" id="{81A6CA20-880F-4937-829B-7C86DE1E3624}"/>
              </a:ext>
            </a:extLst>
          </p:cNvPr>
          <p:cNvSpPr/>
          <p:nvPr/>
        </p:nvSpPr>
        <p:spPr>
          <a:xfrm>
            <a:off x="8409432" y="516959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8" name="正方形/長方形 97">
            <a:extLst>
              <a:ext uri="{FF2B5EF4-FFF2-40B4-BE49-F238E27FC236}">
                <a16:creationId xmlns:a16="http://schemas.microsoft.com/office/drawing/2014/main" id="{5A7FD1F9-DE2F-4668-AAE2-545BA1D9EB02}"/>
              </a:ext>
            </a:extLst>
          </p:cNvPr>
          <p:cNvSpPr/>
          <p:nvPr/>
        </p:nvSpPr>
        <p:spPr>
          <a:xfrm>
            <a:off x="8542875" y="516959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9" name="正方形/長方形 98">
            <a:extLst>
              <a:ext uri="{FF2B5EF4-FFF2-40B4-BE49-F238E27FC236}">
                <a16:creationId xmlns:a16="http://schemas.microsoft.com/office/drawing/2014/main" id="{EB0209CC-F174-4373-831C-0D87F08320DF}"/>
              </a:ext>
            </a:extLst>
          </p:cNvPr>
          <p:cNvSpPr/>
          <p:nvPr/>
        </p:nvSpPr>
        <p:spPr>
          <a:xfrm>
            <a:off x="8542875" y="527774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0" name="正方形/長方形 99">
            <a:extLst>
              <a:ext uri="{FF2B5EF4-FFF2-40B4-BE49-F238E27FC236}">
                <a16:creationId xmlns:a16="http://schemas.microsoft.com/office/drawing/2014/main" id="{F7C7C992-A3B9-443B-AC97-CA2AB05ACDE2}"/>
              </a:ext>
            </a:extLst>
          </p:cNvPr>
          <p:cNvSpPr/>
          <p:nvPr/>
        </p:nvSpPr>
        <p:spPr>
          <a:xfrm>
            <a:off x="8409432" y="527774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1" name="正方形/長方形 100">
            <a:extLst>
              <a:ext uri="{FF2B5EF4-FFF2-40B4-BE49-F238E27FC236}">
                <a16:creationId xmlns:a16="http://schemas.microsoft.com/office/drawing/2014/main" id="{FB0BFF41-26B0-47A4-B1FE-1EC8FCAB8EAA}"/>
              </a:ext>
            </a:extLst>
          </p:cNvPr>
          <p:cNvSpPr/>
          <p:nvPr/>
        </p:nvSpPr>
        <p:spPr>
          <a:xfrm>
            <a:off x="9255591" y="516959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2" name="正方形/長方形 101">
            <a:extLst>
              <a:ext uri="{FF2B5EF4-FFF2-40B4-BE49-F238E27FC236}">
                <a16:creationId xmlns:a16="http://schemas.microsoft.com/office/drawing/2014/main" id="{23075FE6-FCC4-4028-9D8D-B327754E9BAF}"/>
              </a:ext>
            </a:extLst>
          </p:cNvPr>
          <p:cNvSpPr/>
          <p:nvPr/>
        </p:nvSpPr>
        <p:spPr>
          <a:xfrm>
            <a:off x="9389034" y="516959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3" name="正方形/長方形 102">
            <a:extLst>
              <a:ext uri="{FF2B5EF4-FFF2-40B4-BE49-F238E27FC236}">
                <a16:creationId xmlns:a16="http://schemas.microsoft.com/office/drawing/2014/main" id="{FC391480-6538-4892-8E70-164DA22736DD}"/>
              </a:ext>
            </a:extLst>
          </p:cNvPr>
          <p:cNvSpPr/>
          <p:nvPr/>
        </p:nvSpPr>
        <p:spPr>
          <a:xfrm>
            <a:off x="9389034" y="527774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4" name="正方形/長方形 103">
            <a:extLst>
              <a:ext uri="{FF2B5EF4-FFF2-40B4-BE49-F238E27FC236}">
                <a16:creationId xmlns:a16="http://schemas.microsoft.com/office/drawing/2014/main" id="{ADAF6B7F-E9E7-4A74-9969-491262270373}"/>
              </a:ext>
            </a:extLst>
          </p:cNvPr>
          <p:cNvSpPr/>
          <p:nvPr/>
        </p:nvSpPr>
        <p:spPr>
          <a:xfrm>
            <a:off x="9255591" y="5277740"/>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5" name="正方形/長方形 104">
            <a:extLst>
              <a:ext uri="{FF2B5EF4-FFF2-40B4-BE49-F238E27FC236}">
                <a16:creationId xmlns:a16="http://schemas.microsoft.com/office/drawing/2014/main" id="{2A3A2A2B-6870-448A-8830-1FC87F11D693}"/>
              </a:ext>
            </a:extLst>
          </p:cNvPr>
          <p:cNvSpPr/>
          <p:nvPr/>
        </p:nvSpPr>
        <p:spPr>
          <a:xfrm>
            <a:off x="7663850" y="460311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6" name="正方形/長方形 105">
            <a:extLst>
              <a:ext uri="{FF2B5EF4-FFF2-40B4-BE49-F238E27FC236}">
                <a16:creationId xmlns:a16="http://schemas.microsoft.com/office/drawing/2014/main" id="{E92A4A04-2AB6-4EB1-8C82-705856BA8F18}"/>
              </a:ext>
            </a:extLst>
          </p:cNvPr>
          <p:cNvSpPr/>
          <p:nvPr/>
        </p:nvSpPr>
        <p:spPr>
          <a:xfrm>
            <a:off x="7797293" y="460311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7" name="正方形/長方形 106">
            <a:extLst>
              <a:ext uri="{FF2B5EF4-FFF2-40B4-BE49-F238E27FC236}">
                <a16:creationId xmlns:a16="http://schemas.microsoft.com/office/drawing/2014/main" id="{6F44CEF6-8306-4BD4-A651-3BD9D35F79FF}"/>
              </a:ext>
            </a:extLst>
          </p:cNvPr>
          <p:cNvSpPr/>
          <p:nvPr/>
        </p:nvSpPr>
        <p:spPr>
          <a:xfrm>
            <a:off x="7797293" y="471126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8" name="正方形/長方形 107">
            <a:extLst>
              <a:ext uri="{FF2B5EF4-FFF2-40B4-BE49-F238E27FC236}">
                <a16:creationId xmlns:a16="http://schemas.microsoft.com/office/drawing/2014/main" id="{0F8ACFF4-506D-4B7E-AF43-6E25D86568DF}"/>
              </a:ext>
            </a:extLst>
          </p:cNvPr>
          <p:cNvSpPr/>
          <p:nvPr/>
        </p:nvSpPr>
        <p:spPr>
          <a:xfrm>
            <a:off x="7663850" y="471126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09" name="正方形/長方形 108">
            <a:extLst>
              <a:ext uri="{FF2B5EF4-FFF2-40B4-BE49-F238E27FC236}">
                <a16:creationId xmlns:a16="http://schemas.microsoft.com/office/drawing/2014/main" id="{0289DE34-966A-4F43-97B8-8D04751FE7CA}"/>
              </a:ext>
            </a:extLst>
          </p:cNvPr>
          <p:cNvSpPr/>
          <p:nvPr/>
        </p:nvSpPr>
        <p:spPr>
          <a:xfrm>
            <a:off x="8409432" y="460311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0" name="正方形/長方形 109">
            <a:extLst>
              <a:ext uri="{FF2B5EF4-FFF2-40B4-BE49-F238E27FC236}">
                <a16:creationId xmlns:a16="http://schemas.microsoft.com/office/drawing/2014/main" id="{FA9F96ED-3D55-43B9-82AA-18D8AB6C2BB7}"/>
              </a:ext>
            </a:extLst>
          </p:cNvPr>
          <p:cNvSpPr/>
          <p:nvPr/>
        </p:nvSpPr>
        <p:spPr>
          <a:xfrm>
            <a:off x="8542875" y="460311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1" name="正方形/長方形 110">
            <a:extLst>
              <a:ext uri="{FF2B5EF4-FFF2-40B4-BE49-F238E27FC236}">
                <a16:creationId xmlns:a16="http://schemas.microsoft.com/office/drawing/2014/main" id="{153C2CCB-363C-44AF-A2BC-FA01BE0AC7C2}"/>
              </a:ext>
            </a:extLst>
          </p:cNvPr>
          <p:cNvSpPr/>
          <p:nvPr/>
        </p:nvSpPr>
        <p:spPr>
          <a:xfrm>
            <a:off x="8542875" y="471126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2" name="正方形/長方形 111">
            <a:extLst>
              <a:ext uri="{FF2B5EF4-FFF2-40B4-BE49-F238E27FC236}">
                <a16:creationId xmlns:a16="http://schemas.microsoft.com/office/drawing/2014/main" id="{F1B5993F-3AE1-4712-9743-89C32D1F1DF1}"/>
              </a:ext>
            </a:extLst>
          </p:cNvPr>
          <p:cNvSpPr/>
          <p:nvPr/>
        </p:nvSpPr>
        <p:spPr>
          <a:xfrm>
            <a:off x="8409432" y="471126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3" name="正方形/長方形 112">
            <a:extLst>
              <a:ext uri="{FF2B5EF4-FFF2-40B4-BE49-F238E27FC236}">
                <a16:creationId xmlns:a16="http://schemas.microsoft.com/office/drawing/2014/main" id="{411C7125-49B0-4F47-8BB4-BE43D5F71A8A}"/>
              </a:ext>
            </a:extLst>
          </p:cNvPr>
          <p:cNvSpPr/>
          <p:nvPr/>
        </p:nvSpPr>
        <p:spPr>
          <a:xfrm>
            <a:off x="9255591" y="460311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4" name="正方形/長方形 113">
            <a:extLst>
              <a:ext uri="{FF2B5EF4-FFF2-40B4-BE49-F238E27FC236}">
                <a16:creationId xmlns:a16="http://schemas.microsoft.com/office/drawing/2014/main" id="{B8D46335-7A21-4E21-B8F0-62EB9AE512E5}"/>
              </a:ext>
            </a:extLst>
          </p:cNvPr>
          <p:cNvSpPr/>
          <p:nvPr/>
        </p:nvSpPr>
        <p:spPr>
          <a:xfrm>
            <a:off x="9389034" y="460311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5" name="正方形/長方形 114">
            <a:extLst>
              <a:ext uri="{FF2B5EF4-FFF2-40B4-BE49-F238E27FC236}">
                <a16:creationId xmlns:a16="http://schemas.microsoft.com/office/drawing/2014/main" id="{59FBAAC6-E6DF-4FAF-BF39-31FB0474156B}"/>
              </a:ext>
            </a:extLst>
          </p:cNvPr>
          <p:cNvSpPr/>
          <p:nvPr/>
        </p:nvSpPr>
        <p:spPr>
          <a:xfrm>
            <a:off x="9389034" y="471126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16" name="正方形/長方形 115">
            <a:extLst>
              <a:ext uri="{FF2B5EF4-FFF2-40B4-BE49-F238E27FC236}">
                <a16:creationId xmlns:a16="http://schemas.microsoft.com/office/drawing/2014/main" id="{1D422651-548A-49E8-BC4E-1D770F592D3E}"/>
              </a:ext>
            </a:extLst>
          </p:cNvPr>
          <p:cNvSpPr/>
          <p:nvPr/>
        </p:nvSpPr>
        <p:spPr>
          <a:xfrm>
            <a:off x="9255591" y="4711264"/>
            <a:ext cx="133443" cy="105947"/>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pic>
        <p:nvPicPr>
          <p:cNvPr id="117" name="Picture 12" descr="救助服を着た消防士のイラスト">
            <a:extLst>
              <a:ext uri="{FF2B5EF4-FFF2-40B4-BE49-F238E27FC236}">
                <a16:creationId xmlns:a16="http://schemas.microsoft.com/office/drawing/2014/main" id="{81B4EF8A-523F-4492-9FB0-A958CAEB71A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9362882" y="5755969"/>
            <a:ext cx="240751" cy="398302"/>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2" descr="救助服を着た消防士のイラスト">
            <a:extLst>
              <a:ext uri="{FF2B5EF4-FFF2-40B4-BE49-F238E27FC236}">
                <a16:creationId xmlns:a16="http://schemas.microsoft.com/office/drawing/2014/main" id="{FE3CAED8-85EA-4510-B361-9C92CB71EE5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flipH="1">
            <a:off x="6439285" y="5235198"/>
            <a:ext cx="220511" cy="364816"/>
          </a:xfrm>
          <a:prstGeom prst="rect">
            <a:avLst/>
          </a:prstGeom>
          <a:noFill/>
          <a:extLst>
            <a:ext uri="{909E8E84-426E-40DD-AFC4-6F175D3DCCD1}">
              <a14:hiddenFill xmlns:a14="http://schemas.microsoft.com/office/drawing/2010/main">
                <a:solidFill>
                  <a:srgbClr val="FFFFFF"/>
                </a:solidFill>
              </a14:hiddenFill>
            </a:ext>
          </a:extLst>
        </p:spPr>
      </p:pic>
      <p:sp>
        <p:nvSpPr>
          <p:cNvPr id="119" name="正方形/長方形 118">
            <a:extLst>
              <a:ext uri="{FF2B5EF4-FFF2-40B4-BE49-F238E27FC236}">
                <a16:creationId xmlns:a16="http://schemas.microsoft.com/office/drawing/2014/main" id="{EC95EFF2-1E7F-472E-BBBA-DB7A11785B28}"/>
              </a:ext>
            </a:extLst>
          </p:cNvPr>
          <p:cNvSpPr/>
          <p:nvPr/>
        </p:nvSpPr>
        <p:spPr>
          <a:xfrm>
            <a:off x="7465493" y="5060649"/>
            <a:ext cx="731988" cy="502802"/>
          </a:xfrm>
          <a:prstGeom prst="rect">
            <a:avLst/>
          </a:prstGeom>
          <a:solidFill>
            <a:srgbClr val="E7E6E6">
              <a:lumMod val="50000"/>
            </a:srgbClr>
          </a:solidFill>
          <a:ln w="12700" cap="flat" cmpd="sng" algn="ctr">
            <a:solidFill>
              <a:srgbClr val="A5A5A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20" name="正方形/長方形 119">
            <a:extLst>
              <a:ext uri="{FF2B5EF4-FFF2-40B4-BE49-F238E27FC236}">
                <a16:creationId xmlns:a16="http://schemas.microsoft.com/office/drawing/2014/main" id="{4BA5836E-1266-47D2-BE83-C7C3C324B4DA}"/>
              </a:ext>
            </a:extLst>
          </p:cNvPr>
          <p:cNvSpPr/>
          <p:nvPr/>
        </p:nvSpPr>
        <p:spPr>
          <a:xfrm>
            <a:off x="7694899" y="5392379"/>
            <a:ext cx="102394" cy="168757"/>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pic>
        <p:nvPicPr>
          <p:cNvPr id="121" name="Picture 2" descr="携帯電話基地局のアンテナのイラスト">
            <a:extLst>
              <a:ext uri="{FF2B5EF4-FFF2-40B4-BE49-F238E27FC236}">
                <a16:creationId xmlns:a16="http://schemas.microsoft.com/office/drawing/2014/main" id="{21A5FB11-2E54-485A-8F10-AF9EA216BD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5106" y="5392378"/>
            <a:ext cx="166235" cy="166235"/>
          </a:xfrm>
          <a:prstGeom prst="rect">
            <a:avLst/>
          </a:prstGeom>
          <a:noFill/>
          <a:extLst>
            <a:ext uri="{909E8E84-426E-40DD-AFC4-6F175D3DCCD1}">
              <a14:hiddenFill xmlns:a14="http://schemas.microsoft.com/office/drawing/2010/main">
                <a:solidFill>
                  <a:srgbClr val="FFFFFF"/>
                </a:solidFill>
              </a14:hiddenFill>
            </a:ext>
          </a:extLst>
        </p:spPr>
      </p:pic>
      <p:sp>
        <p:nvSpPr>
          <p:cNvPr id="122" name="正方形/長方形 121">
            <a:extLst>
              <a:ext uri="{FF2B5EF4-FFF2-40B4-BE49-F238E27FC236}">
                <a16:creationId xmlns:a16="http://schemas.microsoft.com/office/drawing/2014/main" id="{298CB527-2EE2-4585-B35D-1DEDA6B2DA81}"/>
              </a:ext>
            </a:extLst>
          </p:cNvPr>
          <p:cNvSpPr/>
          <p:nvPr/>
        </p:nvSpPr>
        <p:spPr>
          <a:xfrm>
            <a:off x="7272061" y="5212317"/>
            <a:ext cx="193359" cy="351134"/>
          </a:xfrm>
          <a:prstGeom prst="rect">
            <a:avLst/>
          </a:prstGeom>
          <a:solidFill>
            <a:srgbClr val="E7E6E6">
              <a:lumMod val="90000"/>
            </a:srgbClr>
          </a:solidFill>
          <a:ln w="12700" cap="flat" cmpd="sng" algn="ctr">
            <a:solidFill>
              <a:srgbClr val="A5A5A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123" name="直線コネクタ 122">
            <a:extLst>
              <a:ext uri="{FF2B5EF4-FFF2-40B4-BE49-F238E27FC236}">
                <a16:creationId xmlns:a16="http://schemas.microsoft.com/office/drawing/2014/main" id="{A7B33A9D-B7B1-4FB4-8177-DC6A3622286C}"/>
              </a:ext>
            </a:extLst>
          </p:cNvPr>
          <p:cNvCxnSpPr>
            <a:cxnSpLocks/>
            <a:stCxn id="118" idx="1"/>
            <a:endCxn id="121" idx="1"/>
          </p:cNvCxnSpPr>
          <p:nvPr/>
        </p:nvCxnSpPr>
        <p:spPr>
          <a:xfrm>
            <a:off x="6659796" y="5417606"/>
            <a:ext cx="1005310" cy="57890"/>
          </a:xfrm>
          <a:prstGeom prst="line">
            <a:avLst/>
          </a:prstGeom>
          <a:noFill/>
          <a:ln w="28575" cap="flat" cmpd="sng" algn="ctr">
            <a:solidFill>
              <a:sysClr val="windowText" lastClr="000000"/>
            </a:solidFill>
            <a:prstDash val="sysDot"/>
            <a:miter lim="800000"/>
          </a:ln>
          <a:effectLst/>
        </p:spPr>
      </p:cxnSp>
      <p:cxnSp>
        <p:nvCxnSpPr>
          <p:cNvPr id="124" name="直線コネクタ 123">
            <a:extLst>
              <a:ext uri="{FF2B5EF4-FFF2-40B4-BE49-F238E27FC236}">
                <a16:creationId xmlns:a16="http://schemas.microsoft.com/office/drawing/2014/main" id="{76D3CEBD-DDBF-457A-8709-83E3236E68AE}"/>
              </a:ext>
            </a:extLst>
          </p:cNvPr>
          <p:cNvCxnSpPr>
            <a:cxnSpLocks/>
            <a:stCxn id="121" idx="3"/>
            <a:endCxn id="96" idx="3"/>
          </p:cNvCxnSpPr>
          <p:nvPr/>
        </p:nvCxnSpPr>
        <p:spPr>
          <a:xfrm>
            <a:off x="7831341" y="5475496"/>
            <a:ext cx="569192" cy="494274"/>
          </a:xfrm>
          <a:prstGeom prst="line">
            <a:avLst/>
          </a:prstGeom>
          <a:noFill/>
          <a:ln w="28575" cap="flat" cmpd="sng" algn="ctr">
            <a:solidFill>
              <a:sysClr val="windowText" lastClr="000000"/>
            </a:solidFill>
            <a:prstDash val="sysDot"/>
            <a:miter lim="800000"/>
          </a:ln>
          <a:effectLst/>
        </p:spPr>
      </p:cxnSp>
      <p:cxnSp>
        <p:nvCxnSpPr>
          <p:cNvPr id="125" name="直線コネクタ 124">
            <a:extLst>
              <a:ext uri="{FF2B5EF4-FFF2-40B4-BE49-F238E27FC236}">
                <a16:creationId xmlns:a16="http://schemas.microsoft.com/office/drawing/2014/main" id="{E88EB4F5-772D-42A1-8DC5-4EF3BA9A639A}"/>
              </a:ext>
            </a:extLst>
          </p:cNvPr>
          <p:cNvCxnSpPr>
            <a:cxnSpLocks/>
            <a:stCxn id="96" idx="1"/>
            <a:endCxn id="117" idx="3"/>
          </p:cNvCxnSpPr>
          <p:nvPr/>
        </p:nvCxnSpPr>
        <p:spPr>
          <a:xfrm flipV="1">
            <a:off x="8623573" y="5955120"/>
            <a:ext cx="739309" cy="14650"/>
          </a:xfrm>
          <a:prstGeom prst="line">
            <a:avLst/>
          </a:prstGeom>
          <a:noFill/>
          <a:ln w="28575" cap="flat" cmpd="sng" algn="ctr">
            <a:solidFill>
              <a:sysClr val="windowText" lastClr="000000"/>
            </a:solidFill>
            <a:prstDash val="sysDot"/>
            <a:miter lim="800000"/>
          </a:ln>
          <a:effectLst/>
        </p:spPr>
      </p:cxnSp>
      <p:sp>
        <p:nvSpPr>
          <p:cNvPr id="126" name="正方形/長方形 125">
            <a:extLst>
              <a:ext uri="{FF2B5EF4-FFF2-40B4-BE49-F238E27FC236}">
                <a16:creationId xmlns:a16="http://schemas.microsoft.com/office/drawing/2014/main" id="{87F6623A-3F88-42B8-A0AB-8DE42AA63199}"/>
              </a:ext>
            </a:extLst>
          </p:cNvPr>
          <p:cNvSpPr/>
          <p:nvPr/>
        </p:nvSpPr>
        <p:spPr>
          <a:xfrm>
            <a:off x="7082427" y="5558613"/>
            <a:ext cx="848309" cy="415498"/>
          </a:xfrm>
          <a:prstGeom prst="rect">
            <a:avLst/>
          </a:prstGeom>
        </p:spPr>
        <p:txBody>
          <a:bodyPr wrap="none">
            <a:spAutoFit/>
          </a:bodyPr>
          <a:lstStyle/>
          <a:p>
            <a:r>
              <a:rPr lang="ja-JP" altLang="en-US" sz="1050" dirty="0">
                <a:solidFill>
                  <a:prstClr val="white"/>
                </a:solidFill>
                <a:latin typeface="游ゴシック" panose="020F0502020204030204"/>
                <a:ea typeface="游ゴシック" panose="020B0400000000000000" pitchFamily="50" charset="-128"/>
              </a:rPr>
              <a:t>wireless </a:t>
            </a:r>
            <a:endParaRPr lang="en-US" altLang="ja-JP" sz="1050" dirty="0">
              <a:solidFill>
                <a:prstClr val="white"/>
              </a:solidFill>
              <a:latin typeface="游ゴシック" panose="020F0502020204030204"/>
              <a:ea typeface="游ゴシック" panose="020B0400000000000000" pitchFamily="50" charset="-128"/>
            </a:endParaRPr>
          </a:p>
          <a:p>
            <a:r>
              <a:rPr lang="ja-JP" altLang="en-US" sz="1050" dirty="0">
                <a:solidFill>
                  <a:prstClr val="white"/>
                </a:solidFill>
                <a:latin typeface="游ゴシック" panose="020F0502020204030204"/>
                <a:ea typeface="游ゴシック" panose="020B0400000000000000" pitchFamily="50" charset="-128"/>
              </a:rPr>
              <a:t>equipment</a:t>
            </a:r>
          </a:p>
        </p:txBody>
      </p:sp>
      <p:sp>
        <p:nvSpPr>
          <p:cNvPr id="127" name="正方形/長方形 126">
            <a:extLst>
              <a:ext uri="{FF2B5EF4-FFF2-40B4-BE49-F238E27FC236}">
                <a16:creationId xmlns:a16="http://schemas.microsoft.com/office/drawing/2014/main" id="{C72B8995-5C60-4B78-88D1-D7596E63D61A}"/>
              </a:ext>
            </a:extLst>
          </p:cNvPr>
          <p:cNvSpPr/>
          <p:nvPr/>
        </p:nvSpPr>
        <p:spPr>
          <a:xfrm>
            <a:off x="9142855" y="6136304"/>
            <a:ext cx="1103187" cy="261610"/>
          </a:xfrm>
          <a:prstGeom prst="rect">
            <a:avLst/>
          </a:prstGeom>
        </p:spPr>
        <p:txBody>
          <a:bodyPr wrap="none">
            <a:spAutoFit/>
          </a:bodyPr>
          <a:lstStyle/>
          <a:p>
            <a:r>
              <a:rPr lang="ja-JP" altLang="en-US" sz="1050" dirty="0">
                <a:solidFill>
                  <a:prstClr val="white"/>
                </a:solidFill>
                <a:latin typeface="游ゴシック" panose="020F0502020204030204"/>
                <a:ea typeface="游ゴシック" panose="020B0400000000000000" pitchFamily="50" charset="-128"/>
              </a:rPr>
              <a:t>rescue worker</a:t>
            </a:r>
          </a:p>
        </p:txBody>
      </p:sp>
      <p:sp>
        <p:nvSpPr>
          <p:cNvPr id="128" name="テキスト ボックス 127">
            <a:extLst>
              <a:ext uri="{FF2B5EF4-FFF2-40B4-BE49-F238E27FC236}">
                <a16:creationId xmlns:a16="http://schemas.microsoft.com/office/drawing/2014/main" id="{490BFD61-A29F-4039-91A4-087B0C79E6AE}"/>
              </a:ext>
            </a:extLst>
          </p:cNvPr>
          <p:cNvSpPr txBox="1"/>
          <p:nvPr/>
        </p:nvSpPr>
        <p:spPr>
          <a:xfrm>
            <a:off x="285328" y="1452671"/>
            <a:ext cx="6397258" cy="2585323"/>
          </a:xfrm>
          <a:prstGeom prst="rect">
            <a:avLst/>
          </a:prstGeom>
          <a:noFill/>
        </p:spPr>
        <p:txBody>
          <a:bodyPr wrap="square" rtlCol="0">
            <a:spAutoFit/>
          </a:bodyPr>
          <a:lstStyle/>
          <a:p>
            <a:pPr marL="285750" indent="-285750">
              <a:buFont typeface="Arial" panose="020B0604020202020204" pitchFamily="34" charset="0"/>
              <a:buChar char="•"/>
            </a:pPr>
            <a:r>
              <a:rPr lang="en-US" altLang="ja-JP" dirty="0">
                <a:solidFill>
                  <a:prstClr val="black"/>
                </a:solidFill>
                <a:latin typeface="游ゴシック" panose="020F0502020204030204"/>
                <a:ea typeface="游ゴシック" panose="020B0400000000000000" pitchFamily="50" charset="-128"/>
              </a:rPr>
              <a:t>Inter-vehicle communication during platooning</a:t>
            </a:r>
          </a:p>
          <a:p>
            <a:pPr marL="285750" indent="-285750">
              <a:buFont typeface="Arial" panose="020B0604020202020204" pitchFamily="34" charset="0"/>
              <a:buChar char="•"/>
            </a:pPr>
            <a:endParaRPr lang="en-US" altLang="ja-JP" dirty="0">
              <a:solidFill>
                <a:prstClr val="black"/>
              </a:solidFill>
              <a:latin typeface="游ゴシック" panose="020F0502020204030204"/>
              <a:ea typeface="游ゴシック" panose="020B0400000000000000" pitchFamily="50" charset="-128"/>
            </a:endParaRPr>
          </a:p>
          <a:p>
            <a:pPr marL="285750" indent="-285750">
              <a:buFont typeface="Arial" panose="020B0604020202020204" pitchFamily="34" charset="0"/>
              <a:buChar char="•"/>
            </a:pPr>
            <a:r>
              <a:rPr lang="en-US" altLang="ja-JP" dirty="0">
                <a:solidFill>
                  <a:prstClr val="black"/>
                </a:solidFill>
                <a:latin typeface="游ゴシック" panose="020F0502020204030204"/>
                <a:ea typeface="游ゴシック" panose="020B0400000000000000" pitchFamily="50" charset="-128"/>
              </a:rPr>
              <a:t>Communication assistance at intersections using roadside unit</a:t>
            </a:r>
          </a:p>
          <a:p>
            <a:pPr marL="285750" indent="-285750">
              <a:buFont typeface="Arial" panose="020B0604020202020204" pitchFamily="34" charset="0"/>
              <a:buChar char="•"/>
            </a:pPr>
            <a:endParaRPr lang="en-US" altLang="ja-JP" dirty="0">
              <a:solidFill>
                <a:prstClr val="black"/>
              </a:solidFill>
              <a:latin typeface="游ゴシック" panose="020F0502020204030204"/>
              <a:ea typeface="游ゴシック" panose="020B0400000000000000" pitchFamily="50" charset="-128"/>
            </a:endParaRPr>
          </a:p>
          <a:p>
            <a:pPr marL="285750" indent="-285750">
              <a:buFont typeface="Arial" panose="020B0604020202020204" pitchFamily="34" charset="0"/>
              <a:buChar char="•"/>
            </a:pPr>
            <a:r>
              <a:rPr lang="en-US" altLang="ja-JP" dirty="0">
                <a:solidFill>
                  <a:prstClr val="black"/>
                </a:solidFill>
                <a:latin typeface="游ゴシック" panose="020F0502020204030204"/>
                <a:ea typeface="游ゴシック" panose="020B0400000000000000" pitchFamily="50" charset="-128"/>
              </a:rPr>
              <a:t>Providing temporary coverage to mountainous areas</a:t>
            </a:r>
          </a:p>
          <a:p>
            <a:pPr marL="285750" indent="-285750">
              <a:buFont typeface="Arial" panose="020B0604020202020204" pitchFamily="34" charset="0"/>
              <a:buChar char="•"/>
            </a:pPr>
            <a:endParaRPr lang="en-US" altLang="ja-JP" dirty="0">
              <a:solidFill>
                <a:prstClr val="black"/>
              </a:solidFill>
              <a:latin typeface="游ゴシック" panose="020F0502020204030204"/>
              <a:ea typeface="游ゴシック" panose="020B0400000000000000" pitchFamily="50" charset="-128"/>
            </a:endParaRPr>
          </a:p>
          <a:p>
            <a:pPr marL="285750" indent="-285750">
              <a:buFont typeface="Arial" panose="020B0604020202020204" pitchFamily="34" charset="0"/>
              <a:buChar char="•"/>
            </a:pPr>
            <a:r>
              <a:rPr lang="en-US" altLang="ja-JP" dirty="0">
                <a:solidFill>
                  <a:prstClr val="black"/>
                </a:solidFill>
                <a:latin typeface="游ゴシック" panose="020F0502020204030204"/>
                <a:ea typeface="游ゴシック" panose="020B0400000000000000" pitchFamily="50" charset="-128"/>
              </a:rPr>
              <a:t>Temporary network construction for work inside buildings</a:t>
            </a:r>
            <a:endParaRPr lang="ja-JP" altLang="en-US" dirty="0">
              <a:solidFill>
                <a:prstClr val="black"/>
              </a:solidFill>
              <a:latin typeface="游ゴシック" panose="020F0502020204030204"/>
              <a:ea typeface="游ゴシック" panose="020B0400000000000000" pitchFamily="50" charset="-128"/>
            </a:endParaRPr>
          </a:p>
        </p:txBody>
      </p:sp>
      <p:sp>
        <p:nvSpPr>
          <p:cNvPr id="129" name="正方形/長方形 128">
            <a:extLst>
              <a:ext uri="{FF2B5EF4-FFF2-40B4-BE49-F238E27FC236}">
                <a16:creationId xmlns:a16="http://schemas.microsoft.com/office/drawing/2014/main" id="{D44B3D8B-78A8-49D7-80D6-4458BA1C7AC1}"/>
              </a:ext>
            </a:extLst>
          </p:cNvPr>
          <p:cNvSpPr/>
          <p:nvPr/>
        </p:nvSpPr>
        <p:spPr>
          <a:xfrm>
            <a:off x="10213062" y="2477936"/>
            <a:ext cx="458780" cy="253916"/>
          </a:xfrm>
          <a:prstGeom prst="rect">
            <a:avLst/>
          </a:prstGeom>
        </p:spPr>
        <p:txBody>
          <a:bodyPr wrap="none">
            <a:spAutoFit/>
          </a:bodyPr>
          <a:lstStyle/>
          <a:p>
            <a:r>
              <a:rPr lang="en-US" altLang="ja-JP" sz="1050" dirty="0">
                <a:solidFill>
                  <a:prstClr val="black"/>
                </a:solidFill>
                <a:latin typeface="游ゴシック" panose="020F0502020204030204"/>
                <a:ea typeface="游ゴシック" panose="020B0400000000000000" pitchFamily="50" charset="-128"/>
              </a:rPr>
              <a:t>RSU</a:t>
            </a:r>
            <a:endParaRPr lang="ja-JP" altLang="en-US" sz="1050" dirty="0">
              <a:solidFill>
                <a:prstClr val="black"/>
              </a:solidFill>
              <a:latin typeface="游ゴシック" panose="020F0502020204030204"/>
              <a:ea typeface="游ゴシック" panose="020B0400000000000000" pitchFamily="50" charset="-128"/>
            </a:endParaRPr>
          </a:p>
        </p:txBody>
      </p:sp>
      <p:sp>
        <p:nvSpPr>
          <p:cNvPr id="130" name="正方形/長方形 129">
            <a:extLst>
              <a:ext uri="{FF2B5EF4-FFF2-40B4-BE49-F238E27FC236}">
                <a16:creationId xmlns:a16="http://schemas.microsoft.com/office/drawing/2014/main" id="{2F10FA50-BB07-45DC-897B-5CD45E62AA9C}"/>
              </a:ext>
            </a:extLst>
          </p:cNvPr>
          <p:cNvSpPr/>
          <p:nvPr/>
        </p:nvSpPr>
        <p:spPr>
          <a:xfrm>
            <a:off x="8223874" y="2221390"/>
            <a:ext cx="1422184" cy="253916"/>
          </a:xfrm>
          <a:prstGeom prst="rect">
            <a:avLst/>
          </a:prstGeom>
        </p:spPr>
        <p:txBody>
          <a:bodyPr wrap="none">
            <a:spAutoFit/>
          </a:bodyPr>
          <a:lstStyle/>
          <a:p>
            <a:r>
              <a:rPr lang="en-US" altLang="ja-JP" sz="1050" dirty="0">
                <a:solidFill>
                  <a:prstClr val="black"/>
                </a:solidFill>
                <a:latin typeface="游ゴシック" panose="020F0502020204030204"/>
                <a:ea typeface="游ゴシック" panose="020B0400000000000000" pitchFamily="50" charset="-128"/>
              </a:rPr>
              <a:t>V2X communication</a:t>
            </a:r>
            <a:endParaRPr lang="ja-JP" altLang="en-US" sz="1050" dirty="0">
              <a:solidFill>
                <a:prstClr val="black"/>
              </a:solidFill>
              <a:latin typeface="游ゴシック" panose="020F0502020204030204"/>
              <a:ea typeface="游ゴシック" panose="020B0400000000000000" pitchFamily="50" charset="-128"/>
            </a:endParaRPr>
          </a:p>
        </p:txBody>
      </p:sp>
      <p:sp>
        <p:nvSpPr>
          <p:cNvPr id="131" name="正方形/長方形 130">
            <a:extLst>
              <a:ext uri="{FF2B5EF4-FFF2-40B4-BE49-F238E27FC236}">
                <a16:creationId xmlns:a16="http://schemas.microsoft.com/office/drawing/2014/main" id="{69FCAC00-5A13-4C9D-9480-FB0779ED8AE7}"/>
              </a:ext>
            </a:extLst>
          </p:cNvPr>
          <p:cNvSpPr/>
          <p:nvPr/>
        </p:nvSpPr>
        <p:spPr>
          <a:xfrm>
            <a:off x="6932595" y="1514838"/>
            <a:ext cx="3418083" cy="430887"/>
          </a:xfrm>
          <a:prstGeom prst="rect">
            <a:avLst/>
          </a:prstGeom>
        </p:spPr>
        <p:txBody>
          <a:bodyPr wrap="square">
            <a:spAutoFit/>
          </a:bodyPr>
          <a:lstStyle/>
          <a:p>
            <a:r>
              <a:rPr lang="en-US" altLang="ja-JP" sz="1100" dirty="0">
                <a:solidFill>
                  <a:prstClr val="black"/>
                </a:solidFill>
                <a:latin typeface="游ゴシック" panose="020F0502020204030204"/>
                <a:ea typeface="游ゴシック" panose="020B0400000000000000" pitchFamily="50" charset="-128"/>
              </a:rPr>
              <a:t>- </a:t>
            </a:r>
            <a:r>
              <a:rPr lang="ja-JP" altLang="en-US" sz="1100" dirty="0">
                <a:solidFill>
                  <a:prstClr val="black"/>
                </a:solidFill>
                <a:latin typeface="游ゴシック" panose="020F0502020204030204"/>
                <a:ea typeface="游ゴシック" panose="020B0400000000000000" pitchFamily="50" charset="-128"/>
              </a:rPr>
              <a:t>Delegating radio resource management to users</a:t>
            </a:r>
          </a:p>
          <a:p>
            <a:r>
              <a:rPr lang="en-US" altLang="ja-JP" sz="1100" dirty="0">
                <a:solidFill>
                  <a:prstClr val="black"/>
                </a:solidFill>
                <a:latin typeface="游ゴシック" panose="020F0502020204030204"/>
                <a:ea typeface="游ゴシック" panose="020B0400000000000000" pitchFamily="50" charset="-128"/>
              </a:rPr>
              <a:t>- </a:t>
            </a:r>
            <a:r>
              <a:rPr lang="ja-JP" altLang="en-US" sz="1100" dirty="0">
                <a:solidFill>
                  <a:prstClr val="black"/>
                </a:solidFill>
                <a:latin typeface="游ゴシック" panose="020F0502020204030204"/>
                <a:ea typeface="游ゴシック" panose="020B0400000000000000" pitchFamily="50" charset="-128"/>
              </a:rPr>
              <a:t>Individual power consumption reduction</a:t>
            </a:r>
          </a:p>
        </p:txBody>
      </p:sp>
      <p:sp>
        <p:nvSpPr>
          <p:cNvPr id="132" name="正方形/長方形 131">
            <a:extLst>
              <a:ext uri="{FF2B5EF4-FFF2-40B4-BE49-F238E27FC236}">
                <a16:creationId xmlns:a16="http://schemas.microsoft.com/office/drawing/2014/main" id="{B8233C14-0131-4D13-9713-4E752ACCFEE7}"/>
              </a:ext>
            </a:extLst>
          </p:cNvPr>
          <p:cNvSpPr/>
          <p:nvPr/>
        </p:nvSpPr>
        <p:spPr>
          <a:xfrm>
            <a:off x="1913490" y="5976649"/>
            <a:ext cx="1723549" cy="261610"/>
          </a:xfrm>
          <a:prstGeom prst="rect">
            <a:avLst/>
          </a:prstGeom>
        </p:spPr>
        <p:txBody>
          <a:bodyPr wrap="none">
            <a:spAutoFit/>
          </a:bodyPr>
          <a:lstStyle/>
          <a:p>
            <a:r>
              <a:rPr lang="ja-JP" altLang="en-US" sz="1100" dirty="0">
                <a:solidFill>
                  <a:prstClr val="black"/>
                </a:solidFill>
                <a:latin typeface="游ゴシック" panose="020F0502020204030204"/>
                <a:ea typeface="游ゴシック" panose="020B0400000000000000" pitchFamily="50" charset="-128"/>
              </a:rPr>
              <a:t>Forest/Mountain Guard</a:t>
            </a:r>
          </a:p>
        </p:txBody>
      </p:sp>
      <p:pic>
        <p:nvPicPr>
          <p:cNvPr id="133" name="グラフィックス 132" descr="ハイキング">
            <a:extLst>
              <a:ext uri="{FF2B5EF4-FFF2-40B4-BE49-F238E27FC236}">
                <a16:creationId xmlns:a16="http://schemas.microsoft.com/office/drawing/2014/main" id="{AA729C5A-57B6-4480-9558-6C7614E7F2D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15925" y="5644243"/>
            <a:ext cx="313642" cy="313642"/>
          </a:xfrm>
          <a:prstGeom prst="rect">
            <a:avLst/>
          </a:prstGeom>
        </p:spPr>
      </p:pic>
      <p:pic>
        <p:nvPicPr>
          <p:cNvPr id="134" name="グラフィックス 133" descr="ハイキング">
            <a:extLst>
              <a:ext uri="{FF2B5EF4-FFF2-40B4-BE49-F238E27FC236}">
                <a16:creationId xmlns:a16="http://schemas.microsoft.com/office/drawing/2014/main" id="{48145378-EE5D-4891-8087-8EE7015E7A3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811751" y="5086003"/>
            <a:ext cx="298930" cy="298930"/>
          </a:xfrm>
          <a:prstGeom prst="rect">
            <a:avLst/>
          </a:prstGeom>
        </p:spPr>
      </p:pic>
      <p:pic>
        <p:nvPicPr>
          <p:cNvPr id="135" name="グラフィックス 134" descr="ハイキング">
            <a:extLst>
              <a:ext uri="{FF2B5EF4-FFF2-40B4-BE49-F238E27FC236}">
                <a16:creationId xmlns:a16="http://schemas.microsoft.com/office/drawing/2014/main" id="{4EBD7E13-61FE-48F3-AA31-1C61E4D6E0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034558" y="5125609"/>
            <a:ext cx="312247" cy="312247"/>
          </a:xfrm>
          <a:prstGeom prst="rect">
            <a:avLst/>
          </a:prstGeom>
        </p:spPr>
      </p:pic>
    </p:spTree>
    <p:extLst>
      <p:ext uri="{BB962C8B-B14F-4D97-AF65-F5344CB8AC3E}">
        <p14:creationId xmlns:p14="http://schemas.microsoft.com/office/powerpoint/2010/main" val="2838960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F6121C6-36FF-F4C7-164C-D17DDF7FB200}"/>
              </a:ext>
            </a:extLst>
          </p:cNvPr>
          <p:cNvSpPr>
            <a:spLocks noGrp="1"/>
          </p:cNvSpPr>
          <p:nvPr>
            <p:ph type="title"/>
          </p:nvPr>
        </p:nvSpPr>
        <p:spPr/>
        <p:txBody>
          <a:bodyPr>
            <a:normAutofit/>
          </a:bodyPr>
          <a:lstStyle/>
          <a:p>
            <a:r>
              <a:rPr lang="en-US" altLang="ja-JP" dirty="0"/>
              <a:t>Background</a:t>
            </a:r>
            <a:endParaRPr kumimoji="1" lang="ja-JP" altLang="en-US" dirty="0"/>
          </a:p>
        </p:txBody>
      </p:sp>
      <p:sp>
        <p:nvSpPr>
          <p:cNvPr id="20" name="コンテンツ プレースホルダー 2">
            <a:extLst>
              <a:ext uri="{FF2B5EF4-FFF2-40B4-BE49-F238E27FC236}">
                <a16:creationId xmlns:a16="http://schemas.microsoft.com/office/drawing/2014/main" id="{6F2C5482-65C0-49AF-B9F9-58EAFEB9AB6D}"/>
              </a:ext>
            </a:extLst>
          </p:cNvPr>
          <p:cNvSpPr txBox="1">
            <a:spLocks/>
          </p:cNvSpPr>
          <p:nvPr/>
        </p:nvSpPr>
        <p:spPr>
          <a:xfrm>
            <a:off x="615564" y="1348546"/>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000" b="0" i="0" u="none" strike="noStrike" kern="1200" cap="none" spc="0" normalizeH="0" baseline="0" noProof="0">
                <a:ln>
                  <a:noFill/>
                </a:ln>
                <a:solidFill>
                  <a:sysClr val="windowText" lastClr="000000"/>
                </a:solidFill>
                <a:effectLst/>
                <a:uLnTx/>
                <a:uFillTx/>
                <a:latin typeface="游ゴシック" panose="020F0502020204030204"/>
                <a:ea typeface="游ゴシック" panose="020B0400000000000000" pitchFamily="50" charset="-128"/>
                <a:cs typeface="+mn-cs"/>
              </a:rPr>
              <a:t>3GPP RAN is specifying “sidelink relay” in order to extend coverage, considering wider range of including V2X, Public Safety and commercial applications and services.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000" b="0" i="0" u="none" strike="noStrike" kern="1200" cap="none" spc="0" normalizeH="0" baseline="0" noProof="0">
                <a:ln>
                  <a:noFill/>
                </a:ln>
                <a:solidFill>
                  <a:sysClr val="windowText" lastClr="000000"/>
                </a:solidFill>
                <a:effectLst/>
                <a:uLnTx/>
                <a:uFillTx/>
                <a:latin typeface="游ゴシック" panose="020F0502020204030204"/>
                <a:ea typeface="游ゴシック" panose="020B0400000000000000" pitchFamily="50" charset="-128"/>
                <a:cs typeface="+mn-cs"/>
              </a:rPr>
              <a:t>In Release 18, RAN completed the work item "SL relay enhancement" from feature perspective. The WI includes UE-to-UE relaying, service continuity of U2N path switching and multi-path relaying. Especially, UE-to-UE relaying will be baseline of multi-hop relaying as shown in WID (Note 1A: This work should take into account the forward compatibility for supporting more than one hop in a later release.)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000" b="0" i="0" u="none" strike="noStrike" kern="1200" cap="none" spc="0" normalizeH="0" baseline="0" noProof="0">
                <a:ln>
                  <a:noFill/>
                </a:ln>
                <a:solidFill>
                  <a:sysClr val="windowText" lastClr="000000"/>
                </a:solidFill>
                <a:effectLst/>
                <a:uLnTx/>
                <a:uFillTx/>
                <a:latin typeface="游ゴシック" panose="020F0502020204030204"/>
                <a:ea typeface="游ゴシック" panose="020B0400000000000000" pitchFamily="50" charset="-128"/>
                <a:cs typeface="+mn-cs"/>
              </a:rPr>
              <a:t>In SA2, multi-hop relaying was endorsed as R19 SID candidate. The WTs include both L2 and L3 multi-hop relaying.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000" b="0" i="0" u="none" strike="noStrike" kern="1200" cap="none" spc="0" normalizeH="0" baseline="0" noProof="0">
                <a:ln>
                  <a:noFill/>
                </a:ln>
                <a:solidFill>
                  <a:sysClr val="windowText" lastClr="000000"/>
                </a:solidFill>
                <a:effectLst/>
                <a:uLnTx/>
                <a:uFillTx/>
                <a:latin typeface="游ゴシック" panose="020F0502020204030204"/>
                <a:ea typeface="游ゴシック" panose="020B0400000000000000" pitchFamily="50" charset="-128"/>
                <a:cs typeface="+mn-cs"/>
              </a:rPr>
              <a:t>In RAN#101, there are companies supporting at least multi-hop L2 relaying for U2N due to the lack of TU.</a:t>
            </a:r>
            <a:endParaRPr kumimoji="1" lang="ja-JP" altLang="en-US" sz="20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endParaRPr>
          </a:p>
        </p:txBody>
      </p:sp>
      <p:pic>
        <p:nvPicPr>
          <p:cNvPr id="21" name="図 20">
            <a:extLst>
              <a:ext uri="{FF2B5EF4-FFF2-40B4-BE49-F238E27FC236}">
                <a16:creationId xmlns:a16="http://schemas.microsoft.com/office/drawing/2014/main" id="{E70123D3-8929-4043-A167-F3476566BB70}"/>
              </a:ext>
            </a:extLst>
          </p:cNvPr>
          <p:cNvPicPr>
            <a:picLocks noChangeAspect="1"/>
          </p:cNvPicPr>
          <p:nvPr/>
        </p:nvPicPr>
        <p:blipFill>
          <a:blip r:embed="rId2"/>
          <a:stretch>
            <a:fillRect/>
          </a:stretch>
        </p:blipFill>
        <p:spPr>
          <a:xfrm>
            <a:off x="3568314" y="4512454"/>
            <a:ext cx="7946571" cy="1347767"/>
          </a:xfrm>
          <a:prstGeom prst="rect">
            <a:avLst/>
          </a:prstGeom>
        </p:spPr>
      </p:pic>
      <p:sp>
        <p:nvSpPr>
          <p:cNvPr id="22" name="テキスト ボックス 21">
            <a:extLst>
              <a:ext uri="{FF2B5EF4-FFF2-40B4-BE49-F238E27FC236}">
                <a16:creationId xmlns:a16="http://schemas.microsoft.com/office/drawing/2014/main" id="{A29A6211-F484-4BFC-B595-7F214A902B30}"/>
              </a:ext>
            </a:extLst>
          </p:cNvPr>
          <p:cNvSpPr txBox="1"/>
          <p:nvPr/>
        </p:nvSpPr>
        <p:spPr>
          <a:xfrm>
            <a:off x="5158989" y="6015796"/>
            <a:ext cx="5378395" cy="369332"/>
          </a:xfrm>
          <a:prstGeom prst="rect">
            <a:avLst/>
          </a:prstGeom>
          <a:noFill/>
        </p:spPr>
        <p:txBody>
          <a:bodyPr wrap="none" rtlCol="0">
            <a:spAutoFit/>
          </a:bodyPr>
          <a:lstStyle/>
          <a:p>
            <a:r>
              <a:rPr lang="en-US" altLang="ja-JP" dirty="0">
                <a:solidFill>
                  <a:prstClr val="black"/>
                </a:solidFill>
                <a:latin typeface="游ゴシック" panose="020F0502020204030204"/>
                <a:ea typeface="游ゴシック" panose="020B0400000000000000" pitchFamily="50" charset="-128"/>
              </a:rPr>
              <a:t>Reference: RP-232627, S2-2311899, R2-2313564</a:t>
            </a:r>
            <a:endParaRPr lang="ja-JP" altLang="en-US" dirty="0">
              <a:solidFill>
                <a:prstClr val="black"/>
              </a:solidFill>
              <a:latin typeface="游ゴシック" panose="020F0502020204030204"/>
              <a:ea typeface="游ゴシック" panose="020B0400000000000000" pitchFamily="50" charset="-128"/>
            </a:endParaRPr>
          </a:p>
        </p:txBody>
      </p:sp>
    </p:spTree>
    <p:extLst>
      <p:ext uri="{BB962C8B-B14F-4D97-AF65-F5344CB8AC3E}">
        <p14:creationId xmlns:p14="http://schemas.microsoft.com/office/powerpoint/2010/main" val="30379487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コンテンツ プレースホルダー 2">
            <a:extLst>
              <a:ext uri="{FF2B5EF4-FFF2-40B4-BE49-F238E27FC236}">
                <a16:creationId xmlns:a16="http://schemas.microsoft.com/office/drawing/2014/main" id="{8CC5286D-FFF8-4DB7-8E60-CD9C03A1869F}"/>
              </a:ext>
            </a:extLst>
          </p:cNvPr>
          <p:cNvSpPr txBox="1">
            <a:spLocks/>
          </p:cNvSpPr>
          <p:nvPr/>
        </p:nvSpPr>
        <p:spPr>
          <a:xfrm>
            <a:off x="255599" y="990737"/>
            <a:ext cx="11647503" cy="542596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L3 procedure enhancement</a:t>
            </a:r>
          </a:p>
          <a:p>
            <a:pPr lvl="1">
              <a:defRPr/>
            </a:pPr>
            <a:r>
              <a:rPr kumimoji="1" lang="en-US" altLang="ja-JP"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It is difficult for the base station to provide configuration for all hops. A mechanism </a:t>
            </a:r>
            <a:r>
              <a:rPr lang="en-US" altLang="ja-JP" dirty="0">
                <a:solidFill>
                  <a:sysClr val="windowText" lastClr="000000"/>
                </a:solidFill>
                <a:latin typeface="游ゴシック" panose="020F0502020204030204"/>
                <a:ea typeface="游ゴシック" panose="020B0400000000000000" pitchFamily="50" charset="-128"/>
              </a:rPr>
              <a:t>is settings between UEs. </a:t>
            </a:r>
          </a:p>
          <a:p>
            <a:pPr lvl="0">
              <a:defRPr/>
            </a:pPr>
            <a:r>
              <a:rPr lang="en-US" altLang="ja-JP" dirty="0">
                <a:solidFill>
                  <a:sysClr val="windowText" lastClr="000000"/>
                </a:solidFill>
                <a:latin typeface="游ゴシック" panose="020F0502020204030204"/>
                <a:ea typeface="游ゴシック" panose="020B0400000000000000" pitchFamily="50" charset="-128"/>
              </a:rPr>
              <a:t>Path s</a:t>
            </a:r>
            <a:r>
              <a:rPr kumimoji="1" lang="en-US" altLang="ja-JP"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required to adjust </a:t>
            </a: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election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1" lang="en-US" altLang="ja-JP"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Information should be shared to select appropriate paths for purposes such as reducing radio resources, saving power, achieving QoS, etc. E.g. fewer hops are required when low latency is required, and high-quality path is selected when high throughput is required.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GB"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Path robustness</a:t>
            </a:r>
            <a:endPar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1" lang="en-US" altLang="ja-JP"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To provide path robustness, a mechanism to avoid or quickly recover from link problems is needed, e.g. At intersections, since there is a risk that communications may be obstructed by buildings, communications will be temporarily switched to using RSU.</a:t>
            </a:r>
            <a:endParaRPr kumimoji="1" lang="ja-JP" altLang="en-US"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Routing method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1" lang="en-US" altLang="ja-JP"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Consider routing schemes in multi-hop relays (including consideration of new header reusability for U2U relays).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QoS enhancement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1" lang="en-US" altLang="ja-JP" sz="24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study how to consider QoS for multi-hop communication based on the assumption of one-hop communication. In R18, QoS (PDB only) was split by hop. </a:t>
            </a:r>
          </a:p>
        </p:txBody>
      </p:sp>
      <p:sp>
        <p:nvSpPr>
          <p:cNvPr id="22" name="タイトル 1">
            <a:extLst>
              <a:ext uri="{FF2B5EF4-FFF2-40B4-BE49-F238E27FC236}">
                <a16:creationId xmlns:a16="http://schemas.microsoft.com/office/drawing/2014/main" id="{B9801876-935D-42A4-B498-8E0B028523C8}"/>
              </a:ext>
            </a:extLst>
          </p:cNvPr>
          <p:cNvSpPr txBox="1">
            <a:spLocks/>
          </p:cNvSpPr>
          <p:nvPr/>
        </p:nvSpPr>
        <p:spPr>
          <a:xfrm>
            <a:off x="255600" y="291600"/>
            <a:ext cx="10342800" cy="277200"/>
          </a:xfrm>
          <a:prstGeom prst="rect">
            <a:avLst/>
          </a:prstGeom>
        </p:spPr>
        <p:txBody>
          <a:bodyPr vert="horz" lIns="0" tIns="0" rIns="0" bIns="0" rtlCol="0" anchor="ctr">
            <a:normAutofit/>
          </a:bodyPr>
          <a:lstStyle>
            <a:lvl1pPr algn="l" defTabSz="914400" rtl="0" eaLnBrk="1" latinLnBrk="0" hangingPunct="1">
              <a:lnSpc>
                <a:spcPct val="90000"/>
              </a:lnSpc>
              <a:spcBef>
                <a:spcPct val="0"/>
              </a:spcBef>
              <a:buNone/>
              <a:defRPr kumimoji="1" lang="ja-JP" altLang="en-US" sz="1800" kern="1200" baseline="0">
                <a:solidFill>
                  <a:srgbClr val="59574C"/>
                </a:solidFill>
                <a:latin typeface="Calibri" panose="020F0502020204030204" pitchFamily="34" charset="0"/>
                <a:ea typeface="メイリオ" panose="020B0604030504040204" pitchFamily="50" charset="-128"/>
                <a:cs typeface="+mj-cs"/>
              </a:defRPr>
            </a:lvl1pPr>
          </a:lstStyle>
          <a:p>
            <a:r>
              <a:rPr lang="en-US" altLang="ja-JP" dirty="0"/>
              <a:t>Items to consider for realizing multi-hop</a:t>
            </a:r>
            <a:endParaRPr lang="en-US" dirty="0"/>
          </a:p>
        </p:txBody>
      </p:sp>
    </p:spTree>
    <p:extLst>
      <p:ext uri="{BB962C8B-B14F-4D97-AF65-F5344CB8AC3E}">
        <p14:creationId xmlns:p14="http://schemas.microsoft.com/office/powerpoint/2010/main" val="2790735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CDD46C-736B-90C2-BD0F-E355B138308E}"/>
              </a:ext>
            </a:extLst>
          </p:cNvPr>
          <p:cNvSpPr>
            <a:spLocks noGrp="1"/>
          </p:cNvSpPr>
          <p:nvPr>
            <p:ph type="title"/>
          </p:nvPr>
        </p:nvSpPr>
        <p:spPr/>
        <p:txBody>
          <a:bodyPr>
            <a:normAutofit/>
          </a:bodyPr>
          <a:lstStyle/>
          <a:p>
            <a:r>
              <a:rPr lang="en-US" altLang="ja-JP" dirty="0"/>
              <a:t>Summary</a:t>
            </a:r>
            <a:endParaRPr kumimoji="1" lang="ja-JP" altLang="en-US" dirty="0"/>
          </a:p>
        </p:txBody>
      </p:sp>
      <p:sp>
        <p:nvSpPr>
          <p:cNvPr id="81" name="コンテンツ プレースホルダー 2">
            <a:extLst>
              <a:ext uri="{FF2B5EF4-FFF2-40B4-BE49-F238E27FC236}">
                <a16:creationId xmlns:a16="http://schemas.microsoft.com/office/drawing/2014/main" id="{0AB36B16-8AE5-405C-8EDC-9F59F3D223CC}"/>
              </a:ext>
            </a:extLst>
          </p:cNvPr>
          <p:cNvSpPr txBox="1">
            <a:spLocks/>
          </p:cNvSpPr>
          <p:nvPr/>
        </p:nvSpPr>
        <p:spPr>
          <a:xfrm>
            <a:off x="255600" y="1117959"/>
            <a:ext cx="11655454" cy="392316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Multi-hop relaying is useful for V2X service and Public safety.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Release-18 UE-to-UE relaying was discussed considering the forward compatibility for supporting more than one hop in a later release as shown in WID.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Since sidelink relay is an additional WI, it may be difficult to secure many TUs.</a:t>
            </a:r>
          </a:p>
          <a:p>
            <a:pPr lvl="0"/>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Multi-hop relays should be introduced for both U2N and U2U, but since network provisioning is important from a PS perspective</a:t>
            </a:r>
            <a:r>
              <a:rPr lang="en-US" altLang="ja-JP" dirty="0">
                <a:solidFill>
                  <a:sysClr val="windowText" lastClr="000000"/>
                </a:solidFill>
                <a:latin typeface="游ゴシック" panose="020F0502020204030204"/>
                <a:ea typeface="游ゴシック" panose="020B0400000000000000" pitchFamily="50" charset="-128"/>
              </a:rPr>
              <a:t>, at least multi-hop </a:t>
            </a:r>
            <a:r>
              <a:rPr kumimoji="1" lang="en-US" altLang="ja-JP" sz="2800" b="0" i="0" u="none" strike="noStrike" kern="1200" cap="none" spc="0" normalizeH="0" baseline="0" noProof="0" dirty="0">
                <a:ln>
                  <a:noFill/>
                </a:ln>
                <a:solidFill>
                  <a:sysClr val="windowText" lastClr="000000"/>
                </a:solidFill>
                <a:effectLst/>
                <a:uLnTx/>
                <a:uFillTx/>
                <a:latin typeface="游ゴシック" panose="020F0502020204030204"/>
                <a:ea typeface="游ゴシック" panose="020B0400000000000000" pitchFamily="50" charset="-128"/>
                <a:cs typeface="+mn-cs"/>
              </a:rPr>
              <a:t>U2N should be specified in R19. And multi-hop U2N should become the basis for multi-hop U2U.</a:t>
            </a:r>
          </a:p>
        </p:txBody>
      </p:sp>
      <p:sp>
        <p:nvSpPr>
          <p:cNvPr id="11" name="四角形: 角を丸くする 10">
            <a:extLst>
              <a:ext uri="{FF2B5EF4-FFF2-40B4-BE49-F238E27FC236}">
                <a16:creationId xmlns:a16="http://schemas.microsoft.com/office/drawing/2014/main" id="{8BF580B1-ABB1-4C04-8118-B10AF1F7D3E0}"/>
              </a:ext>
            </a:extLst>
          </p:cNvPr>
          <p:cNvSpPr/>
          <p:nvPr/>
        </p:nvSpPr>
        <p:spPr>
          <a:xfrm>
            <a:off x="508882" y="5534523"/>
            <a:ext cx="1080000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anchor="ctr">
            <a:spAutoFit/>
          </a:bodyPr>
          <a:lstStyle/>
          <a:p>
            <a:pPr marL="228600" lvl="0" indent="-228600" algn="ctr">
              <a:lnSpc>
                <a:spcPct val="90000"/>
              </a:lnSpc>
              <a:spcBef>
                <a:spcPts val="1000"/>
              </a:spcBef>
              <a:buFont typeface="Arial" panose="020B0604020202020204" pitchFamily="34" charset="0"/>
              <a:buChar char="•"/>
              <a:defRPr/>
            </a:pPr>
            <a:r>
              <a:rPr lang="en-US" altLang="ja-JP" sz="2000" b="1" dirty="0">
                <a:solidFill>
                  <a:sysClr val="windowText" lastClr="000000"/>
                </a:solidFill>
                <a:latin typeface="游ゴシック" panose="020F0502020204030204"/>
                <a:ea typeface="游ゴシック" panose="020B0400000000000000" pitchFamily="50" charset="-128"/>
              </a:rPr>
              <a:t>Proposal. RAN should include multi-hop relaying in R19 Work Item at least for U2N.</a:t>
            </a:r>
          </a:p>
        </p:txBody>
      </p:sp>
    </p:spTree>
    <p:extLst>
      <p:ext uri="{BB962C8B-B14F-4D97-AF65-F5344CB8AC3E}">
        <p14:creationId xmlns:p14="http://schemas.microsoft.com/office/powerpoint/2010/main" val="2975371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25097"/>
      </p:ext>
    </p:extLst>
  </p:cSld>
  <p:clrMapOvr>
    <a:masterClrMapping/>
  </p:clrMapOvr>
</p:sld>
</file>

<file path=ppt/theme/theme1.xml><?xml version="1.0" encoding="utf-8"?>
<a:theme xmlns:a="http://schemas.openxmlformats.org/drawingml/2006/main" name="Be Original.テーマ">
  <a:themeElements>
    <a:clrScheme name="スタイルガイドライン">
      <a:dk1>
        <a:srgbClr val="59574C"/>
      </a:dk1>
      <a:lt1>
        <a:srgbClr val="FBFAF1"/>
      </a:lt1>
      <a:dk2>
        <a:srgbClr val="44546A"/>
      </a:dk2>
      <a:lt2>
        <a:srgbClr val="E7E6E6"/>
      </a:lt2>
      <a:accent1>
        <a:srgbClr val="7BA6DE"/>
      </a:accent1>
      <a:accent2>
        <a:srgbClr val="D45D00"/>
      </a:accent2>
      <a:accent3>
        <a:srgbClr val="DBDACB"/>
      </a:accent3>
      <a:accent4>
        <a:srgbClr val="FFA300"/>
      </a:accent4>
      <a:accent5>
        <a:srgbClr val="236192"/>
      </a:accent5>
      <a:accent6>
        <a:srgbClr val="035F1D"/>
      </a:accent6>
      <a:hlink>
        <a:srgbClr val="0563C1"/>
      </a:hlink>
      <a:folHlink>
        <a:srgbClr val="954F72"/>
      </a:folHlink>
    </a:clrScheme>
    <a:fontScheme name="スタイルガイドライン準拠">
      <a:majorFont>
        <a:latin typeface="Source Sans Pro"/>
        <a:ea typeface="源ノ角ゴシック JP Medium"/>
        <a:cs typeface=""/>
      </a:majorFont>
      <a:minorFont>
        <a:latin typeface="Source Sans Pro Black"/>
        <a:ea typeface="源ノ角ゴシック JP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59574C"/>
          </a:solidFill>
        </a:ln>
      </a:spPr>
      <a:bodyPr rtlCol="0" anchor="ctr"/>
      <a:lstStyle>
        <a:defPPr algn="ctr">
          <a:defRPr kumimoji="1" dirty="0" smtClean="0">
            <a:solidFill>
              <a:srgbClr val="59574C"/>
            </a:solidFill>
            <a:latin typeface="HGSｺﾞｼｯｸM" panose="020B0600000000000000" pitchFamily="50" charset="-128"/>
            <a:ea typeface="HGSｺﾞｼｯｸM" panose="020B06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kumimoji="1" dirty="0" smtClean="0">
            <a:latin typeface="HGPｺﾞｼｯｸM" panose="020B0600000000000000" pitchFamily="50" charset="-128"/>
            <a:ea typeface="HGPｺﾞｼｯｸM" panose="020B06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BeOriginal_16x9</Template>
  <TotalTime>2324</TotalTime>
  <Words>531</Words>
  <Application>Microsoft Office PowerPoint</Application>
  <PresentationFormat>ワイド画面</PresentationFormat>
  <Paragraphs>45</Paragraphs>
  <Slides>6</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6</vt:i4>
      </vt:variant>
    </vt:vector>
  </HeadingPairs>
  <TitlesOfParts>
    <vt:vector size="11" baseType="lpstr">
      <vt:lpstr>メイリオ</vt:lpstr>
      <vt:lpstr>游ゴシック</vt:lpstr>
      <vt:lpstr>Arial</vt:lpstr>
      <vt:lpstr>Calibri</vt:lpstr>
      <vt:lpstr>Be Original.テーマ</vt:lpstr>
      <vt:lpstr>Release-19 Further Enhancement of NR Sidelink Relay</vt:lpstr>
      <vt:lpstr>Sharp’s vision for services requiring multi-hop</vt:lpstr>
      <vt:lpstr>Background</vt:lpstr>
      <vt:lpstr>PowerPoint プレゼンテーション</vt:lpstr>
      <vt:lpstr>Summary</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横枕一成/課長</dc:creator>
  <cp:lastModifiedBy>Sharp</cp:lastModifiedBy>
  <cp:revision>60</cp:revision>
  <dcterms:created xsi:type="dcterms:W3CDTF">2023-11-27T12:54:15Z</dcterms:created>
  <dcterms:modified xsi:type="dcterms:W3CDTF">2023-12-01T07:51:05Z</dcterms:modified>
</cp:coreProperties>
</file>