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3.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4.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5.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6.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7.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8.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9.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10.xml" ContentType="application/vnd.openxmlformats-officedocument.theme+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1.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12.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theme/theme13.xml" ContentType="application/vnd.openxmlformats-officedocument.theme+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14.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95" r:id="rId4"/>
    <p:sldMasterId id="2147484060" r:id="rId5"/>
    <p:sldMasterId id="2147484104" r:id="rId6"/>
    <p:sldMasterId id="2147484119" r:id="rId7"/>
    <p:sldMasterId id="2147484124" r:id="rId8"/>
    <p:sldMasterId id="2147484149" r:id="rId9"/>
    <p:sldMasterId id="2147484133" r:id="rId10"/>
    <p:sldMasterId id="2147484141" r:id="rId11"/>
    <p:sldMasterId id="2147484265" r:id="rId12"/>
    <p:sldMasterId id="2147484177" r:id="rId13"/>
    <p:sldMasterId id="2147484278" r:id="rId14"/>
    <p:sldMasterId id="2147484301" r:id="rId15"/>
    <p:sldMasterId id="2147484393" r:id="rId16"/>
    <p:sldMasterId id="2147484499" r:id="rId17"/>
    <p:sldMasterId id="2147484549" r:id="rId18"/>
  </p:sldMasterIdLst>
  <p:notesMasterIdLst>
    <p:notesMasterId r:id="rId27"/>
  </p:notesMasterIdLst>
  <p:handoutMasterIdLst>
    <p:handoutMasterId r:id="rId28"/>
  </p:handoutMasterIdLst>
  <p:sldIdLst>
    <p:sldId id="2147376811" r:id="rId19"/>
    <p:sldId id="2147478411" r:id="rId20"/>
    <p:sldId id="2147478410" r:id="rId21"/>
    <p:sldId id="2147478416" r:id="rId22"/>
    <p:sldId id="2147478418" r:id="rId23"/>
    <p:sldId id="2147478414" r:id="rId24"/>
    <p:sldId id="2147478415" r:id="rId25"/>
    <p:sldId id="2147478417" r:id="rId26"/>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320">
          <p15:clr>
            <a:srgbClr val="A4A3A4"/>
          </p15:clr>
        </p15:guide>
        <p15:guide id="5" orient="horz" pos="881">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86">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241">
          <p15:clr>
            <a:srgbClr val="A4A3A4"/>
          </p15:clr>
        </p15:guide>
        <p15:guide id="17" pos="4867">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AFF14C-82B1-0B93-55BC-3595E9DC6EDF}" name="Prasad QC" initials="PK" userId="Prasad QC" providerId="None"/>
  <p188:author id="{0ECB2152-F9FF-881C-870C-50E297B747AA}" name="Qualcomm (Shankar)" initials="QC" userId="Qualcomm (Shankar)" providerId="None"/>
  <p188:author id="{2ADDA65D-FC58-2BD0-EE00-335EB0DB6E12}" name="Prasad_QC" initials="PK" userId="Prasad_QC" providerId="None"/>
  <p188:author id="{A82A7EEB-9B7B-E2C7-6F91-659F2C138F8B}" name="Rajeev-QC" initials="RK" userId="Rajeev-Q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Qualcomm" initials="QU1" lastIdx="7" clrIdx="0"/>
  <p:cmAuthor id="1" name="Ang, Peter" initials="AP" lastIdx="2" clrIdx="1">
    <p:extLst>
      <p:ext uri="{19B8F6BF-5375-455C-9EA6-DF929625EA0E}">
        <p15:presenceInfo xmlns:p15="http://schemas.microsoft.com/office/powerpoint/2012/main" userId="S-1-5-21-945540591-4024260831-3861152641-40002" providerId="AD"/>
      </p:ext>
    </p:extLst>
  </p:cmAuthor>
  <p:cmAuthor id="2" name="Jing Jiang" initials="JJ" lastIdx="43" clrIdx="2">
    <p:extLst>
      <p:ext uri="{19B8F6BF-5375-455C-9EA6-DF929625EA0E}">
        <p15:presenceInfo xmlns:p15="http://schemas.microsoft.com/office/powerpoint/2012/main" userId="S-1-5-21-945540591-4024260831-3861152641-175702" providerId="AD"/>
      </p:ext>
    </p:extLst>
  </p:cmAuthor>
  <p:cmAuthor id="3" name="Qualcomm" initials="QU" lastIdx="10" clrIdx="3">
    <p:extLst>
      <p:ext uri="{19B8F6BF-5375-455C-9EA6-DF929625EA0E}">
        <p15:presenceInfo xmlns:p15="http://schemas.microsoft.com/office/powerpoint/2012/main" userId="Qualcomm" providerId="None"/>
      </p:ext>
    </p:extLst>
  </p:cmAuthor>
  <p:cmAuthor id="4" name="Chih-Ping Li" initials="CL" lastIdx="3" clrIdx="4">
    <p:extLst>
      <p:ext uri="{19B8F6BF-5375-455C-9EA6-DF929625EA0E}">
        <p15:presenceInfo xmlns:p15="http://schemas.microsoft.com/office/powerpoint/2012/main" userId="S-1-5-21-945540591-4024260831-3861152641-990274" providerId="AD"/>
      </p:ext>
    </p:extLst>
  </p:cmAuthor>
  <p:cmAuthor id="5" name="Jay Kumar Sundararajan" initials="JKS" lastIdx="4" clrIdx="5">
    <p:extLst>
      <p:ext uri="{19B8F6BF-5375-455C-9EA6-DF929625EA0E}">
        <p15:presenceInfo xmlns:p15="http://schemas.microsoft.com/office/powerpoint/2012/main" userId="S-1-5-21-945540591-4024260831-3861152641-254082" providerId="AD"/>
      </p:ext>
    </p:extLst>
  </p:cmAuthor>
  <p:cmAuthor id="6" name="Yang Yang" initials="YY" lastIdx="1" clrIdx="6">
    <p:extLst>
      <p:ext uri="{19B8F6BF-5375-455C-9EA6-DF929625EA0E}">
        <p15:presenceInfo xmlns:p15="http://schemas.microsoft.com/office/powerpoint/2012/main" userId="S-1-5-21-945540591-4024260831-3861152641-1051021" providerId="AD"/>
      </p:ext>
    </p:extLst>
  </p:cmAuthor>
  <p:cmAuthor id="7" name="Jing Jiang" initials="JJ [2]" lastIdx="1" clrIdx="7">
    <p:extLst>
      <p:ext uri="{19B8F6BF-5375-455C-9EA6-DF929625EA0E}">
        <p15:presenceInfo xmlns:p15="http://schemas.microsoft.com/office/powerpoint/2012/main" userId="S::jingj@qti.qualcomm.com::ba68a068-773d-4513-88c8-231fe39bfc96" providerId="AD"/>
      </p:ext>
    </p:extLst>
  </p:cmAuthor>
  <p:cmAuthor id="8" name="jsundara" initials="JS" lastIdx="9" clrIdx="8"/>
  <p:cmAuthor id="9" name="Kiran Mukkavilli" initials="KM" lastIdx="10" clrIdx="9">
    <p:extLst>
      <p:ext uri="{19B8F6BF-5375-455C-9EA6-DF929625EA0E}">
        <p15:presenceInfo xmlns:p15="http://schemas.microsoft.com/office/powerpoint/2012/main" userId="S::kmukkavi@qti.qualcomm.com::2c99cdc4-be65-40cb-bbfb-bc0208aeb9e4" providerId="AD"/>
      </p:ext>
    </p:extLst>
  </p:cmAuthor>
  <p:cmAuthor id="10" name="Eddy Kwon (Hwan-Joon)" initials="EK(" lastIdx="12" clrIdx="10">
    <p:extLst>
      <p:ext uri="{19B8F6BF-5375-455C-9EA6-DF929625EA0E}">
        <p15:presenceInfo xmlns:p15="http://schemas.microsoft.com/office/powerpoint/2012/main" userId="S::eddykwon@qti.qualcomm.com::37f8b11f-28fd-435b-aca5-725f4a1a6088" providerId="AD"/>
      </p:ext>
    </p:extLst>
  </p:cmAuthor>
  <p:cmAuthor id="11" name="Jay Kumar Sundararajan" initials="JKS [2]" lastIdx="4" clrIdx="11">
    <p:extLst>
      <p:ext uri="{19B8F6BF-5375-455C-9EA6-DF929625EA0E}">
        <p15:presenceInfo xmlns:p15="http://schemas.microsoft.com/office/powerpoint/2012/main" userId="S::jsundara@qti.qualcomm.com::c94a7296-221d-49c7-957a-be3a0c1127d4" providerId="AD"/>
      </p:ext>
    </p:extLst>
  </p:cmAuthor>
  <p:cmAuthor id="12" name="Yuchul Kim" initials="YK" lastIdx="11" clrIdx="12">
    <p:extLst>
      <p:ext uri="{19B8F6BF-5375-455C-9EA6-DF929625EA0E}">
        <p15:presenceInfo xmlns:p15="http://schemas.microsoft.com/office/powerpoint/2012/main" userId="S::yuchulk@qti.qualcomm.com::4f13e334-2148-49d7-be7a-efd240ea0cf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3D"/>
    <a:srgbClr val="659A2A"/>
    <a:srgbClr val="FF0000"/>
    <a:srgbClr val="CDD1F2"/>
    <a:srgbClr val="00B0F0"/>
    <a:srgbClr val="FFFFFF"/>
    <a:srgbClr val="00B050"/>
    <a:srgbClr val="82C836"/>
    <a:srgbClr val="ABBACD"/>
    <a:srgbClr val="843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85" autoAdjust="0"/>
    <p:restoredTop sz="92568" autoAdjust="0"/>
  </p:normalViewPr>
  <p:slideViewPr>
    <p:cSldViewPr snapToGrid="0">
      <p:cViewPr varScale="1">
        <p:scale>
          <a:sx n="105" d="100"/>
          <a:sy n="105" d="100"/>
        </p:scale>
        <p:origin x="1014" y="114"/>
      </p:cViewPr>
      <p:guideLst>
        <p:guide orient="horz" pos="1986"/>
        <p:guide orient="horz" pos="2621"/>
        <p:guide orient="horz" pos="3903"/>
        <p:guide orient="horz" pos="320"/>
        <p:guide orient="horz" pos="881"/>
        <p:guide orient="horz" pos="1773"/>
        <p:guide orient="horz" pos="4203"/>
        <p:guide pos="7677"/>
        <p:guide pos="9"/>
        <p:guide pos="586"/>
        <p:guide pos="3037"/>
        <p:guide pos="7325"/>
        <p:guide/>
        <p:guide pos="4238"/>
        <p:guide pos="5629"/>
        <p:guide pos="241"/>
        <p:guide pos="4867"/>
      </p:guideLst>
    </p:cSldViewPr>
  </p:slideViewPr>
  <p:notesTextViewPr>
    <p:cViewPr>
      <p:scale>
        <a:sx n="1" d="1"/>
        <a:sy n="1" d="1"/>
      </p:scale>
      <p:origin x="0" y="0"/>
    </p:cViewPr>
  </p:notesTextViewPr>
  <p:notesViewPr>
    <p:cSldViewPr snapToGrid="0">
      <p:cViewPr>
        <p:scale>
          <a:sx n="1" d="2"/>
          <a:sy n="1" d="2"/>
        </p:scale>
        <p:origin x="0" y="0"/>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8.xml"/><Relationship Id="rId3" Type="http://schemas.openxmlformats.org/officeDocument/2006/relationships/customXml" Target="../customXml/item3.xml"/><Relationship Id="rId21" Type="http://schemas.openxmlformats.org/officeDocument/2006/relationships/slide" Target="slides/slide3.xml"/><Relationship Id="rId34"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7.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2.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6.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5.xml"/><Relationship Id="rId28"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1.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4.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12/3/2023</a:t>
            </a:fld>
            <a:endParaRPr lang="en-US">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8A2613-ABFE-468A-A021-82F251360FB0}" type="slidenum">
              <a:rPr lang="en-US" smtClean="0"/>
              <a:pPr/>
              <a:t>1</a:t>
            </a:fld>
            <a:endParaRPr lang="en-US"/>
          </a:p>
        </p:txBody>
      </p:sp>
    </p:spTree>
    <p:extLst>
      <p:ext uri="{BB962C8B-B14F-4D97-AF65-F5344CB8AC3E}">
        <p14:creationId xmlns:p14="http://schemas.microsoft.com/office/powerpoint/2010/main" val="2136644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928A2613-ABFE-468A-A021-82F251360FB0}" type="slidenum">
              <a:rPr lang="en-US" smtClean="0"/>
              <a:pPr/>
              <a:t>3</a:t>
            </a:fld>
            <a:endParaRPr lang="en-US"/>
          </a:p>
        </p:txBody>
      </p:sp>
    </p:spTree>
    <p:extLst>
      <p:ext uri="{BB962C8B-B14F-4D97-AF65-F5344CB8AC3E}">
        <p14:creationId xmlns:p14="http://schemas.microsoft.com/office/powerpoint/2010/main" val="1790342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68332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980341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9"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a:t>Appendix</a:t>
            </a:r>
          </a:p>
        </p:txBody>
      </p:sp>
      <p:sp>
        <p:nvSpPr>
          <p:cNvPr id="8" name="Subtitle 2"/>
          <p:cNvSpPr>
            <a:spLocks noGrp="1"/>
          </p:cNvSpPr>
          <p:nvPr>
            <p:ph type="subTitle" idx="1" hasCustomPrompt="1"/>
          </p:nvPr>
        </p:nvSpPr>
        <p:spPr bwMode="gray">
          <a:xfrm>
            <a:off x="279830"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0" y="6488668"/>
            <a:ext cx="4316053" cy="307777"/>
          </a:xfrm>
          <a:prstGeom prst="rect">
            <a:avLst/>
          </a:prstGeom>
        </p:spPr>
        <p:txBody>
          <a:bodyPr wrap="none">
            <a:spAutoFit/>
          </a:bodyPr>
          <a:lstStyle/>
          <a:p>
            <a:pPr eaLnBrk="1" hangingPunct="1"/>
            <a:r>
              <a:rPr lang="en-US" sz="1400">
                <a:solidFill>
                  <a:schemeClr val="bg1"/>
                </a:solidFill>
              </a:rPr>
              <a:t>Confidential and Proprietary – Qualcomm</a:t>
            </a:r>
            <a:r>
              <a:rPr lang="en-US" sz="1400" baseline="0">
                <a:solidFill>
                  <a:schemeClr val="bg1"/>
                </a:solidFill>
              </a:rPr>
              <a:t> Technologies, Inc.</a:t>
            </a:r>
            <a:endParaRPr lang="en-US" sz="1400">
              <a:solidFill>
                <a:schemeClr val="bg1"/>
              </a:solidFill>
            </a:endParaRPr>
          </a:p>
        </p:txBody>
      </p:sp>
    </p:spTree>
    <p:extLst>
      <p:ext uri="{BB962C8B-B14F-4D97-AF65-F5344CB8AC3E}">
        <p14:creationId xmlns:p14="http://schemas.microsoft.com/office/powerpoint/2010/main" val="6244266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8"/>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135797839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478098"/>
            <a:ext cx="11430000" cy="5045992"/>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31127961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19" y="6472433"/>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cxnSp>
        <p:nvCxnSpPr>
          <p:cNvPr id="17" name="Straight Connector 16"/>
          <p:cNvCxnSpPr/>
          <p:nvPr/>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6806" y="4128222"/>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3" name="Freeform 17"/>
          <p:cNvSpPr>
            <a:spLocks noEditPoints="1"/>
          </p:cNvSpPr>
          <p:nvPr/>
        </p:nvSpPr>
        <p:spPr bwMode="black">
          <a:xfrm>
            <a:off x="10774982"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5" name="sun"/>
          <p:cNvGrpSpPr/>
          <p:nvPr/>
        </p:nvGrpSpPr>
        <p:grpSpPr bwMode="black">
          <a:xfrm>
            <a:off x="10894042" y="3518186"/>
            <a:ext cx="352426"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46" name="Group 45"/>
          <p:cNvGrpSpPr/>
          <p:nvPr/>
        </p:nvGrpSpPr>
        <p:grpSpPr bwMode="black">
          <a:xfrm>
            <a:off x="9096993" y="3611849"/>
            <a:ext cx="1620836"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 name="compass"/>
          <p:cNvGrpSpPr/>
          <p:nvPr/>
        </p:nvGrpSpPr>
        <p:grpSpPr bwMode="black">
          <a:xfrm>
            <a:off x="992006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a:latin typeface="Qualcomm Office Regular" pitchFamily="34" charset="0"/>
              </a:endParaRPr>
            </a:p>
          </p:txBody>
        </p:sp>
      </p:grpSp>
      <p:grpSp>
        <p:nvGrpSpPr>
          <p:cNvPr id="50" name="Group 49"/>
          <p:cNvGrpSpPr/>
          <p:nvPr/>
        </p:nvGrpSpPr>
        <p:grpSpPr>
          <a:xfrm>
            <a:off x="283467" y="3388543"/>
            <a:ext cx="8889024"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0"/>
            <a:ext cx="3726533" cy="276999"/>
          </a:xfrm>
          <a:prstGeom prst="rect">
            <a:avLst/>
          </a:prstGeom>
        </p:spPr>
        <p:txBody>
          <a:bodyPr wrap="none">
            <a:spAutoFit/>
          </a:bodyPr>
          <a:lstStyle/>
          <a:p>
            <a:pPr eaLnBrk="1" hangingPunct="1"/>
            <a:r>
              <a:rPr lang="en-US" sz="1200">
                <a:solidFill>
                  <a:schemeClr val="bg1"/>
                </a:solidFill>
              </a:rPr>
              <a:t>Confidential and Proprietary – Qualcomm</a:t>
            </a:r>
            <a:r>
              <a:rPr lang="en-US" sz="1200" baseline="0">
                <a:solidFill>
                  <a:schemeClr val="bg1"/>
                </a:solidFill>
              </a:rPr>
              <a:t> Technologies, Inc.</a:t>
            </a:r>
            <a:endParaRPr lang="en-US" sz="1200">
              <a:solidFill>
                <a:schemeClr val="bg1"/>
              </a:solidFill>
            </a:endParaRPr>
          </a:p>
        </p:txBody>
      </p:sp>
    </p:spTree>
    <p:extLst>
      <p:ext uri="{BB962C8B-B14F-4D97-AF65-F5344CB8AC3E}">
        <p14:creationId xmlns:p14="http://schemas.microsoft.com/office/powerpoint/2010/main" val="248319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0" y="0"/>
            <a:ext cx="12188825"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Oval 6"/>
          <p:cNvSpPr/>
          <p:nvPr userDrawn="1"/>
        </p:nvSpPr>
        <p:spPr bwMode="auto">
          <a:xfrm>
            <a:off x="-7557" y="164179"/>
            <a:ext cx="12221327"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err="1">
              <a:solidFill>
                <a:srgbClr val="FFFFFF"/>
              </a:solidFill>
            </a:endParaRPr>
          </a:p>
        </p:txBody>
      </p:sp>
      <p:sp>
        <p:nvSpPr>
          <p:cNvPr id="3" name="Title 7"/>
          <p:cNvSpPr>
            <a:spLocks noGrp="1"/>
          </p:cNvSpPr>
          <p:nvPr>
            <p:ph type="title"/>
          </p:nvPr>
        </p:nvSpPr>
        <p:spPr>
          <a:xfrm>
            <a:off x="609600" y="577055"/>
            <a:ext cx="10969625" cy="584995"/>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p>
        </p:txBody>
      </p:sp>
      <p:sp>
        <p:nvSpPr>
          <p:cNvPr id="4" name="Text Placeholder 11"/>
          <p:cNvSpPr>
            <a:spLocks noGrp="1"/>
          </p:cNvSpPr>
          <p:nvPr>
            <p:ph type="body" sz="quarter" idx="10" hasCustomPrompt="1"/>
          </p:nvPr>
        </p:nvSpPr>
        <p:spPr>
          <a:xfrm>
            <a:off x="609600" y="1076325"/>
            <a:ext cx="10969625" cy="401638"/>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a:t>Click to edit Subtitle</a:t>
            </a:r>
          </a:p>
        </p:txBody>
      </p:sp>
      <p:sp>
        <p:nvSpPr>
          <p:cNvPr id="9" name="Rectangle 8"/>
          <p:cNvSpPr/>
          <p:nvPr userDrawn="1"/>
        </p:nvSpPr>
        <p:spPr>
          <a:xfrm>
            <a:off x="0" y="4301065"/>
            <a:ext cx="12188825"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Slide Number Placeholder 1"/>
          <p:cNvSpPr>
            <a:spLocks noGrp="1"/>
          </p:cNvSpPr>
          <p:nvPr>
            <p:ph type="sldNum" sz="quarter" idx="11"/>
          </p:nvPr>
        </p:nvSpPr>
        <p:spPr>
          <a:xfrm>
            <a:off x="11382702" y="6450940"/>
            <a:ext cx="426709" cy="365125"/>
          </a:xfrm>
          <a:prstGeom prst="rect">
            <a:avLst/>
          </a:prstGeom>
        </p:spPr>
        <p:txBody>
          <a:bodyPr/>
          <a:lstStyle/>
          <a:p>
            <a:fld id="{B4D3C4D5-11BD-46AF-885C-173C70E6CB32}" type="slidenum">
              <a:rPr/>
              <a:pPr/>
              <a:t>‹#›</a:t>
            </a:fld>
            <a:endParaRPr/>
          </a:p>
        </p:txBody>
      </p:sp>
      <p:sp>
        <p:nvSpPr>
          <p:cNvPr id="10" name="Subtitle 2"/>
          <p:cNvSpPr txBox="1">
            <a:spLocks/>
          </p:cNvSpPr>
          <p:nvPr userDrawn="1"/>
        </p:nvSpPr>
        <p:spPr bwMode="gray">
          <a:xfrm>
            <a:off x="0" y="6572416"/>
            <a:ext cx="9593684"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a:solidFill>
                <a:srgbClr val="FFFFFF"/>
              </a:solidFill>
              <a:latin typeface="Qualcomm Office Light" pitchFamily="34" charset="0"/>
            </a:endParaRPr>
          </a:p>
        </p:txBody>
      </p:sp>
    </p:spTree>
    <p:extLst>
      <p:ext uri="{BB962C8B-B14F-4D97-AF65-F5344CB8AC3E}">
        <p14:creationId xmlns:p14="http://schemas.microsoft.com/office/powerpoint/2010/main" val="22829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4691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74274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36287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13465011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680" y="1189042"/>
            <a:ext cx="11659796"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60338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56644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672008" y="9325"/>
            <a:ext cx="2028985" cy="1105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56457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74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32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13465011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17302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75576"/>
            <a:ext cx="11184199"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414897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34169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58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10502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268082"/>
            <a:ext cx="11187818" cy="5077853"/>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99007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40890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4" y="1709928"/>
            <a:ext cx="11207625" cy="4636008"/>
          </a:xfrm>
        </p:spPr>
        <p:txBody>
          <a:bodyPr>
            <a:normAutofit/>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3"/>
            <a:ext cx="11199702" cy="398764"/>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
        <p:nvSpPr>
          <p:cNvPr id="9" name="TextBox 8">
            <a:extLst>
              <a:ext uri="{FF2B5EF4-FFF2-40B4-BE49-F238E27FC236}">
                <a16:creationId xmlns:a16="http://schemas.microsoft.com/office/drawing/2014/main" id="{81EAD789-099B-4914-BEBB-980FCCEB0617}"/>
              </a:ext>
            </a:extLst>
          </p:cNvPr>
          <p:cNvSpPr txBox="1"/>
          <p:nvPr userDrawn="1"/>
        </p:nvSpPr>
        <p:spPr>
          <a:xfrm>
            <a:off x="7183261" y="6530655"/>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1104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233528431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33F5C-5449-4C51-92DB-648C38BF71CE}"/>
              </a:ext>
            </a:extLst>
          </p:cNvPr>
          <p:cNvSpPr>
            <a:spLocks noGrp="1"/>
          </p:cNvSpPr>
          <p:nvPr>
            <p:ph type="ctrTitle"/>
          </p:nvPr>
        </p:nvSpPr>
        <p:spPr>
          <a:xfrm>
            <a:off x="1524000" y="1122363"/>
            <a:ext cx="9140825"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F427D0-10DF-41A6-844C-8DC716B24827}"/>
              </a:ext>
            </a:extLst>
          </p:cNvPr>
          <p:cNvSpPr>
            <a:spLocks noGrp="1"/>
          </p:cNvSpPr>
          <p:nvPr>
            <p:ph type="subTitle" idx="1"/>
          </p:nvPr>
        </p:nvSpPr>
        <p:spPr>
          <a:xfrm>
            <a:off x="1524000" y="3602038"/>
            <a:ext cx="91408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797969-24E1-49B9-8448-22023D7032FC}"/>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5" name="Footer Placeholder 4">
            <a:extLst>
              <a:ext uri="{FF2B5EF4-FFF2-40B4-BE49-F238E27FC236}">
                <a16:creationId xmlns:a16="http://schemas.microsoft.com/office/drawing/2014/main" id="{19CBE072-05E4-4D01-B65D-7C47A53AE3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F3E528-0CBC-40C1-B05C-BA40F7052109}"/>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45250826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58C6D-690B-4A14-9C5B-8D350B2203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3341B-7E9D-45D1-ACA6-E5975139D5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9F587C-38ED-4C80-8A77-743DCEDB5DF9}"/>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5" name="Footer Placeholder 4">
            <a:extLst>
              <a:ext uri="{FF2B5EF4-FFF2-40B4-BE49-F238E27FC236}">
                <a16:creationId xmlns:a16="http://schemas.microsoft.com/office/drawing/2014/main" id="{C61FC271-31E0-46BB-9FAB-F871A45BA2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2C02DB-C393-43D0-9E5C-C38F4C4F4AD8}"/>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68043823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C4061-B460-43A7-A95B-540663B82D27}"/>
              </a:ext>
            </a:extLst>
          </p:cNvPr>
          <p:cNvSpPr>
            <a:spLocks noGrp="1"/>
          </p:cNvSpPr>
          <p:nvPr>
            <p:ph type="title"/>
          </p:nvPr>
        </p:nvSpPr>
        <p:spPr>
          <a:xfrm>
            <a:off x="831850" y="1709738"/>
            <a:ext cx="10512425"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534F29-1ADA-433E-A80A-CA1BD8DE6C31}"/>
              </a:ext>
            </a:extLst>
          </p:cNvPr>
          <p:cNvSpPr>
            <a:spLocks noGrp="1"/>
          </p:cNvSpPr>
          <p:nvPr>
            <p:ph type="body" idx="1"/>
          </p:nvPr>
        </p:nvSpPr>
        <p:spPr>
          <a:xfrm>
            <a:off x="831850" y="4589463"/>
            <a:ext cx="105124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8FC50F-B064-47D9-9DAD-3203E2E08C49}"/>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5" name="Footer Placeholder 4">
            <a:extLst>
              <a:ext uri="{FF2B5EF4-FFF2-40B4-BE49-F238E27FC236}">
                <a16:creationId xmlns:a16="http://schemas.microsoft.com/office/drawing/2014/main" id="{9063D39D-4556-43AD-BAF1-344ADD1E40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E6AD1-0B7B-46CA-9746-1268E0DF9A1C}"/>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18077403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24EE0-E524-442A-8FEA-B70EEE893E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0C46A9-CF21-4222-B719-79CED0713E2B}"/>
              </a:ext>
            </a:extLst>
          </p:cNvPr>
          <p:cNvSpPr>
            <a:spLocks noGrp="1"/>
          </p:cNvSpPr>
          <p:nvPr>
            <p:ph sz="half" idx="1"/>
          </p:nvPr>
        </p:nvSpPr>
        <p:spPr>
          <a:xfrm>
            <a:off x="838200" y="1825625"/>
            <a:ext cx="518001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858F97-DCC9-4D67-88BF-E2B5E535827F}"/>
              </a:ext>
            </a:extLst>
          </p:cNvPr>
          <p:cNvSpPr>
            <a:spLocks noGrp="1"/>
          </p:cNvSpPr>
          <p:nvPr>
            <p:ph sz="half" idx="2"/>
          </p:nvPr>
        </p:nvSpPr>
        <p:spPr>
          <a:xfrm>
            <a:off x="6170613" y="1825625"/>
            <a:ext cx="5180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5E6D99-FBC5-4113-A7EC-CAE3EF356DE1}"/>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6" name="Footer Placeholder 5">
            <a:extLst>
              <a:ext uri="{FF2B5EF4-FFF2-40B4-BE49-F238E27FC236}">
                <a16:creationId xmlns:a16="http://schemas.microsoft.com/office/drawing/2014/main" id="{A2B5E9C4-6FF0-4894-B7AD-13A564ED1B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3BBA81-22BB-4E6F-8897-4A9C5AD6B074}"/>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53907052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D309B-06C9-407D-AC5D-48A1C9DB2F0D}"/>
              </a:ext>
            </a:extLst>
          </p:cNvPr>
          <p:cNvSpPr>
            <a:spLocks noGrp="1"/>
          </p:cNvSpPr>
          <p:nvPr>
            <p:ph type="title"/>
          </p:nvPr>
        </p:nvSpPr>
        <p:spPr>
          <a:xfrm>
            <a:off x="839788" y="365125"/>
            <a:ext cx="10512425"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8EDAB6-C350-4941-BCBF-8817BC44C69D}"/>
              </a:ext>
            </a:extLst>
          </p:cNvPr>
          <p:cNvSpPr>
            <a:spLocks noGrp="1"/>
          </p:cNvSpPr>
          <p:nvPr>
            <p:ph type="body" idx="1"/>
          </p:nvPr>
        </p:nvSpPr>
        <p:spPr>
          <a:xfrm>
            <a:off x="839788" y="1681163"/>
            <a:ext cx="51562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78F9ED-0937-4512-98D9-21D15E867EC1}"/>
              </a:ext>
            </a:extLst>
          </p:cNvPr>
          <p:cNvSpPr>
            <a:spLocks noGrp="1"/>
          </p:cNvSpPr>
          <p:nvPr>
            <p:ph sz="half" idx="2"/>
          </p:nvPr>
        </p:nvSpPr>
        <p:spPr>
          <a:xfrm>
            <a:off x="839788" y="2505075"/>
            <a:ext cx="51562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579E57-0CBA-41FC-937A-0CECC73185D3}"/>
              </a:ext>
            </a:extLst>
          </p:cNvPr>
          <p:cNvSpPr>
            <a:spLocks noGrp="1"/>
          </p:cNvSpPr>
          <p:nvPr>
            <p:ph type="body" sz="quarter" idx="3"/>
          </p:nvPr>
        </p:nvSpPr>
        <p:spPr>
          <a:xfrm>
            <a:off x="6170613" y="1681163"/>
            <a:ext cx="51816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3FF962-E33E-4C0B-A5A2-ECE686E5CB63}"/>
              </a:ext>
            </a:extLst>
          </p:cNvPr>
          <p:cNvSpPr>
            <a:spLocks noGrp="1"/>
          </p:cNvSpPr>
          <p:nvPr>
            <p:ph sz="quarter" idx="4"/>
          </p:nvPr>
        </p:nvSpPr>
        <p:spPr>
          <a:xfrm>
            <a:off x="6170613" y="2505075"/>
            <a:ext cx="51816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C4D6E9-3AD3-47D0-BD6B-713285D8345A}"/>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8" name="Footer Placeholder 7">
            <a:extLst>
              <a:ext uri="{FF2B5EF4-FFF2-40B4-BE49-F238E27FC236}">
                <a16:creationId xmlns:a16="http://schemas.microsoft.com/office/drawing/2014/main" id="{3364932A-3043-4404-B99B-D956EFB5B8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16E051-ABC1-4597-BC2C-C0B8FDE85C59}"/>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2827860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0B5D8-3BF3-40C7-9ECC-9B70EC6AE8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61676E-BA4B-41D5-B845-E611ED72BD1C}"/>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4" name="Footer Placeholder 3">
            <a:extLst>
              <a:ext uri="{FF2B5EF4-FFF2-40B4-BE49-F238E27FC236}">
                <a16:creationId xmlns:a16="http://schemas.microsoft.com/office/drawing/2014/main" id="{52920FE3-D6D5-4EB1-A23C-AF4C0FC56B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DFA2AA-9F16-44EA-A041-8D073C17B437}"/>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99471343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8F0809-0682-496F-AF9E-4797B05F6D71}"/>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3" name="Footer Placeholder 2">
            <a:extLst>
              <a:ext uri="{FF2B5EF4-FFF2-40B4-BE49-F238E27FC236}">
                <a16:creationId xmlns:a16="http://schemas.microsoft.com/office/drawing/2014/main" id="{4CF80837-F854-44CA-82C9-9240A68BFC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22606-779B-4739-8074-6DC033A3FDCF}"/>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1096356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8ADC6-272A-4DD7-8FD3-86CAA7172A14}"/>
              </a:ext>
            </a:extLst>
          </p:cNvPr>
          <p:cNvSpPr>
            <a:spLocks noGrp="1"/>
          </p:cNvSpPr>
          <p:nvPr>
            <p:ph type="title"/>
          </p:nvPr>
        </p:nvSpPr>
        <p:spPr>
          <a:xfrm>
            <a:off x="839788" y="457200"/>
            <a:ext cx="3930650"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3A666B-D845-4C0B-9E91-C23835ED728C}"/>
              </a:ext>
            </a:extLst>
          </p:cNvPr>
          <p:cNvSpPr>
            <a:spLocks noGrp="1"/>
          </p:cNvSpPr>
          <p:nvPr>
            <p:ph idx="1"/>
          </p:nvPr>
        </p:nvSpPr>
        <p:spPr>
          <a:xfrm>
            <a:off x="5181600" y="987425"/>
            <a:ext cx="61706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93AFF9-1009-450F-A404-5B1D934E0662}"/>
              </a:ext>
            </a:extLst>
          </p:cNvPr>
          <p:cNvSpPr>
            <a:spLocks noGrp="1"/>
          </p:cNvSpPr>
          <p:nvPr>
            <p:ph type="body" sz="half" idx="2"/>
          </p:nvPr>
        </p:nvSpPr>
        <p:spPr>
          <a:xfrm>
            <a:off x="839788" y="2057400"/>
            <a:ext cx="39306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A63402-300F-4B29-8913-8E0065A23346}"/>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6" name="Footer Placeholder 5">
            <a:extLst>
              <a:ext uri="{FF2B5EF4-FFF2-40B4-BE49-F238E27FC236}">
                <a16:creationId xmlns:a16="http://schemas.microsoft.com/office/drawing/2014/main" id="{B5A64D25-8DB3-42F9-81A6-3C09E3ED7A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925E98-58CB-46B3-8B65-A80A8B37C5DC}"/>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137428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929239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47122-B612-4092-AD47-DABF73A2BB15}"/>
              </a:ext>
            </a:extLst>
          </p:cNvPr>
          <p:cNvSpPr>
            <a:spLocks noGrp="1"/>
          </p:cNvSpPr>
          <p:nvPr>
            <p:ph type="title"/>
          </p:nvPr>
        </p:nvSpPr>
        <p:spPr>
          <a:xfrm>
            <a:off x="839788" y="457200"/>
            <a:ext cx="3930650"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9BA4D2-FE66-451F-999E-D4DA91C07EEE}"/>
              </a:ext>
            </a:extLst>
          </p:cNvPr>
          <p:cNvSpPr>
            <a:spLocks noGrp="1"/>
          </p:cNvSpPr>
          <p:nvPr>
            <p:ph type="pic" idx="1"/>
          </p:nvPr>
        </p:nvSpPr>
        <p:spPr>
          <a:xfrm>
            <a:off x="5181600" y="987425"/>
            <a:ext cx="61706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E9910C-88E8-4C90-8CD6-A7F747556036}"/>
              </a:ext>
            </a:extLst>
          </p:cNvPr>
          <p:cNvSpPr>
            <a:spLocks noGrp="1"/>
          </p:cNvSpPr>
          <p:nvPr>
            <p:ph type="body" sz="half" idx="2"/>
          </p:nvPr>
        </p:nvSpPr>
        <p:spPr>
          <a:xfrm>
            <a:off x="839788" y="2057400"/>
            <a:ext cx="39306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9DE880-B4C8-4F1D-9C15-7D08677034B6}"/>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6" name="Footer Placeholder 5">
            <a:extLst>
              <a:ext uri="{FF2B5EF4-FFF2-40B4-BE49-F238E27FC236}">
                <a16:creationId xmlns:a16="http://schemas.microsoft.com/office/drawing/2014/main" id="{2B45F60B-00B9-4EEC-8E1A-4BE20CBC78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A5AC05-D815-493A-8C57-E91725C778F6}"/>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10215791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98856-B853-4FDF-8A0D-5F846ED577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9D578E-72EE-4F5C-B6CF-46117F6E7E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01CC36-6E73-4B51-AE2C-D82C6C999D7C}"/>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5" name="Footer Placeholder 4">
            <a:extLst>
              <a:ext uri="{FF2B5EF4-FFF2-40B4-BE49-F238E27FC236}">
                <a16:creationId xmlns:a16="http://schemas.microsoft.com/office/drawing/2014/main" id="{96A59CC2-3BEF-45AF-9C19-2C2C0994BE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8FE508-1938-40C6-9A01-E2EE859E307A}"/>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578847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4C0778-9553-4020-BEF5-7D418BE18DE3}"/>
              </a:ext>
            </a:extLst>
          </p:cNvPr>
          <p:cNvSpPr>
            <a:spLocks noGrp="1"/>
          </p:cNvSpPr>
          <p:nvPr>
            <p:ph type="title" orient="vert"/>
          </p:nvPr>
        </p:nvSpPr>
        <p:spPr>
          <a:xfrm>
            <a:off x="8723313" y="365125"/>
            <a:ext cx="2627312"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88C4CF-0046-4B4B-9A11-9972C628B79A}"/>
              </a:ext>
            </a:extLst>
          </p:cNvPr>
          <p:cNvSpPr>
            <a:spLocks noGrp="1"/>
          </p:cNvSpPr>
          <p:nvPr>
            <p:ph type="body" orient="vert" idx="1"/>
          </p:nvPr>
        </p:nvSpPr>
        <p:spPr>
          <a:xfrm>
            <a:off x="838200" y="365125"/>
            <a:ext cx="7732713"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3C1098-1568-4156-87C5-9D69FBE254BE}"/>
              </a:ext>
            </a:extLst>
          </p:cNvPr>
          <p:cNvSpPr>
            <a:spLocks noGrp="1"/>
          </p:cNvSpPr>
          <p:nvPr>
            <p:ph type="dt" sz="half" idx="10"/>
          </p:nvPr>
        </p:nvSpPr>
        <p:spPr/>
        <p:txBody>
          <a:bodyPr/>
          <a:lstStyle/>
          <a:p>
            <a:fld id="{2B70ECDB-A010-4F53-8C85-C17C1D0367E8}" type="datetimeFigureOut">
              <a:rPr lang="en-US" smtClean="0"/>
              <a:t>12/3/2023</a:t>
            </a:fld>
            <a:endParaRPr lang="en-US"/>
          </a:p>
        </p:txBody>
      </p:sp>
      <p:sp>
        <p:nvSpPr>
          <p:cNvPr id="5" name="Footer Placeholder 4">
            <a:extLst>
              <a:ext uri="{FF2B5EF4-FFF2-40B4-BE49-F238E27FC236}">
                <a16:creationId xmlns:a16="http://schemas.microsoft.com/office/drawing/2014/main" id="{9A6D4FB5-9B89-4935-8799-4E3BDAC8DA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7E7E81-35FC-419E-B28D-B2B14E1601B0}"/>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247804324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73877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74235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66144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34942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400279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423181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9122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11083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7890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17573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115323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40807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2866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420908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60956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3206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9932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263472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39753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7369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165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1775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44333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08509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891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534477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0223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217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11830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77427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72039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11906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348846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62315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77896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154757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201102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2516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4352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02093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80638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9193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22971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7678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54913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51396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42016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23422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4475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46832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012094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72616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36330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13683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306224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643756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43511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265590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185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242914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40730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8786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16123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95828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0975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40102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09355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75074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82903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191472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29789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338472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81578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7341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74441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43546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25191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04104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52943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5138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2975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65334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20335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580796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192635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25599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80579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3149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4687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9284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8680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userDrawn="1">
  <p:cSld name="15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4"/>
            <a:ext cx="3940566"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1"/>
            <a:ext cx="3938978" cy="88889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0787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grpSp>
        <p:nvGrpSpPr>
          <p:cNvPr id="20" name="Group 19">
            <a:extLst>
              <a:ext uri="{FF2B5EF4-FFF2-40B4-BE49-F238E27FC236}">
                <a16:creationId xmlns:a16="http://schemas.microsoft.com/office/drawing/2014/main" id="{E092416A-472D-48CC-9987-CC29A16289BE}"/>
              </a:ext>
            </a:extLst>
          </p:cNvPr>
          <p:cNvGrpSpPr/>
          <p:nvPr userDrawn="1"/>
        </p:nvGrpSpPr>
        <p:grpSpPr>
          <a:xfrm>
            <a:off x="7935302" y="5742377"/>
            <a:ext cx="4253523" cy="1119449"/>
            <a:chOff x="7886903" y="-8947"/>
            <a:chExt cx="4305097" cy="1107986"/>
          </a:xfrm>
        </p:grpSpPr>
        <p:pic>
          <p:nvPicPr>
            <p:cNvPr id="21" name="Picture 2">
              <a:extLst>
                <a:ext uri="{FF2B5EF4-FFF2-40B4-BE49-F238E27FC236}">
                  <a16:creationId xmlns:a16="http://schemas.microsoft.com/office/drawing/2014/main" id="{ADFAD8F4-7612-4F82-9789-2047E18A9E3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DEF35F58-709E-48F6-AF32-261C4CB226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3" name="Picture 1" descr="Skyber_logo.png">
              <a:extLst>
                <a:ext uri="{FF2B5EF4-FFF2-40B4-BE49-F238E27FC236}">
                  <a16:creationId xmlns:a16="http://schemas.microsoft.com/office/drawing/2014/main" id="{0FE3195D-737D-4404-AAE1-6B9D0BEB27E4}"/>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4" name="Picture 24" descr="image001">
              <a:extLst>
                <a:ext uri="{FF2B5EF4-FFF2-40B4-BE49-F238E27FC236}">
                  <a16:creationId xmlns:a16="http://schemas.microsoft.com/office/drawing/2014/main" id="{249B7B21-B90B-4159-A022-1C9D78BA93DE}"/>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3581D281-D264-463F-924E-7FAEA23F6E6E}"/>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6" name="Picture 25" descr="A picture containing drawing&#10;&#10;Description automatically generated">
              <a:extLst>
                <a:ext uri="{FF2B5EF4-FFF2-40B4-BE49-F238E27FC236}">
                  <a16:creationId xmlns:a16="http://schemas.microsoft.com/office/drawing/2014/main" id="{D31247ED-82B5-41B4-94E8-686DAB50841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7" name="Picture 26" descr="A picture containing object, light&#10;&#10;Description automatically generated">
              <a:extLst>
                <a:ext uri="{FF2B5EF4-FFF2-40B4-BE49-F238E27FC236}">
                  <a16:creationId xmlns:a16="http://schemas.microsoft.com/office/drawing/2014/main" id="{DC870E22-2D72-41E8-93B1-D60175BE9D2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1" name="TextBox 30">
              <a:extLst>
                <a:ext uri="{FF2B5EF4-FFF2-40B4-BE49-F238E27FC236}">
                  <a16:creationId xmlns:a16="http://schemas.microsoft.com/office/drawing/2014/main" id="{8C768AF1-C12E-4F7A-AACF-1C1468F38506}"/>
                </a:ext>
              </a:extLst>
            </p:cNvPr>
            <p:cNvSpPr txBox="1"/>
            <p:nvPr userDrawn="1"/>
          </p:nvSpPr>
          <p:spPr>
            <a:xfrm>
              <a:off x="10587321" y="551379"/>
              <a:ext cx="1604679" cy="517862"/>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2799"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191994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07014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2E72CAF-ABF4-2B4E-B73D-A228CA7B70A3}"/>
              </a:ext>
            </a:extLst>
          </p:cNvPr>
          <p:cNvSpPr txBox="1"/>
          <p:nvPr userDrawn="1"/>
        </p:nvSpPr>
        <p:spPr>
          <a:xfrm>
            <a:off x="528690" y="6555403"/>
            <a:ext cx="475668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 Qualcomm Technologies, Inc. and/or its affiliated companies – May Contain Trade Secrets</a:t>
            </a:r>
          </a:p>
        </p:txBody>
      </p:sp>
      <p:grpSp>
        <p:nvGrpSpPr>
          <p:cNvPr id="19" name="Group 18">
            <a:extLst>
              <a:ext uri="{FF2B5EF4-FFF2-40B4-BE49-F238E27FC236}">
                <a16:creationId xmlns:a16="http://schemas.microsoft.com/office/drawing/2014/main" id="{BE44FE3B-4E43-456D-8203-B69B3E8957DA}"/>
              </a:ext>
            </a:extLst>
          </p:cNvPr>
          <p:cNvGrpSpPr/>
          <p:nvPr userDrawn="1"/>
        </p:nvGrpSpPr>
        <p:grpSpPr>
          <a:xfrm>
            <a:off x="7935302" y="5738083"/>
            <a:ext cx="4253523" cy="1119449"/>
            <a:chOff x="7886903" y="-8947"/>
            <a:chExt cx="4305097" cy="1107986"/>
          </a:xfrm>
        </p:grpSpPr>
        <p:pic>
          <p:nvPicPr>
            <p:cNvPr id="24" name="Picture 2">
              <a:extLst>
                <a:ext uri="{FF2B5EF4-FFF2-40B4-BE49-F238E27FC236}">
                  <a16:creationId xmlns:a16="http://schemas.microsoft.com/office/drawing/2014/main" id="{BD3A98D9-374F-4036-BF7D-4DA5AB6EE7F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a:extLst>
                <a:ext uri="{FF2B5EF4-FFF2-40B4-BE49-F238E27FC236}">
                  <a16:creationId xmlns:a16="http://schemas.microsoft.com/office/drawing/2014/main" id="{016F1C2B-D09F-4A4A-A568-A85FBF7A0DC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6" name="Picture 1" descr="Skyber_logo.png">
              <a:extLst>
                <a:ext uri="{FF2B5EF4-FFF2-40B4-BE49-F238E27FC236}">
                  <a16:creationId xmlns:a16="http://schemas.microsoft.com/office/drawing/2014/main" id="{176ED505-4496-4078-A91E-3D3FE13F414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7" name="Picture 24" descr="image001">
              <a:extLst>
                <a:ext uri="{FF2B5EF4-FFF2-40B4-BE49-F238E27FC236}">
                  <a16:creationId xmlns:a16="http://schemas.microsoft.com/office/drawing/2014/main" id="{BFFEFD15-5F1D-4062-ACFB-B9793981BB38}"/>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Group 4">
              <a:extLst>
                <a:ext uri="{FF2B5EF4-FFF2-40B4-BE49-F238E27FC236}">
                  <a16:creationId xmlns:a16="http://schemas.microsoft.com/office/drawing/2014/main" id="{35614877-9947-4090-9860-FC672A63E286}"/>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9" name="Picture 28" descr="A picture containing drawing&#10;&#10;Description automatically generated">
              <a:extLst>
                <a:ext uri="{FF2B5EF4-FFF2-40B4-BE49-F238E27FC236}">
                  <a16:creationId xmlns:a16="http://schemas.microsoft.com/office/drawing/2014/main" id="{9239BE19-5269-4F37-B01C-803B901261C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30" name="Picture 29" descr="A picture containing object, light&#10;&#10;Description automatically generated">
              <a:extLst>
                <a:ext uri="{FF2B5EF4-FFF2-40B4-BE49-F238E27FC236}">
                  <a16:creationId xmlns:a16="http://schemas.microsoft.com/office/drawing/2014/main" id="{4B3F7E27-1783-42F7-8C8D-D18F0EAF44D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1" name="TextBox 30">
              <a:extLst>
                <a:ext uri="{FF2B5EF4-FFF2-40B4-BE49-F238E27FC236}">
                  <a16:creationId xmlns:a16="http://schemas.microsoft.com/office/drawing/2014/main" id="{1D65B0AB-70C7-45EF-80A6-3AAD4F3F56AF}"/>
                </a:ext>
              </a:extLst>
            </p:cNvPr>
            <p:cNvSpPr txBox="1"/>
            <p:nvPr userDrawn="1"/>
          </p:nvSpPr>
          <p:spPr>
            <a:xfrm>
              <a:off x="10587321" y="551379"/>
              <a:ext cx="1604679" cy="517862"/>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2799"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65559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Agenda 2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048856"/>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1853305"/>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
        <p:nvSpPr>
          <p:cNvPr id="10" name="TextBox 9">
            <a:extLst>
              <a:ext uri="{FF2B5EF4-FFF2-40B4-BE49-F238E27FC236}">
                <a16:creationId xmlns:a16="http://schemas.microsoft.com/office/drawing/2014/main" id="{7EF3A59D-1106-D34D-A804-B8AD673D9F2E}"/>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grpSp>
        <p:nvGrpSpPr>
          <p:cNvPr id="21" name="Group 20">
            <a:extLst>
              <a:ext uri="{FF2B5EF4-FFF2-40B4-BE49-F238E27FC236}">
                <a16:creationId xmlns:a16="http://schemas.microsoft.com/office/drawing/2014/main" id="{30BBD239-A8CD-45C8-9006-1EBB543971F5}"/>
              </a:ext>
            </a:extLst>
          </p:cNvPr>
          <p:cNvGrpSpPr/>
          <p:nvPr userDrawn="1"/>
        </p:nvGrpSpPr>
        <p:grpSpPr>
          <a:xfrm>
            <a:off x="8434793" y="-8946"/>
            <a:ext cx="3754032" cy="558254"/>
            <a:chOff x="7886903" y="-8947"/>
            <a:chExt cx="4305097" cy="1131039"/>
          </a:xfrm>
        </p:grpSpPr>
        <p:pic>
          <p:nvPicPr>
            <p:cNvPr id="22" name="Picture 2">
              <a:extLst>
                <a:ext uri="{FF2B5EF4-FFF2-40B4-BE49-F238E27FC236}">
                  <a16:creationId xmlns:a16="http://schemas.microsoft.com/office/drawing/2014/main" id="{E02E5890-2D0B-4C43-8399-C612604AEA4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a:extLst>
                <a:ext uri="{FF2B5EF4-FFF2-40B4-BE49-F238E27FC236}">
                  <a16:creationId xmlns:a16="http://schemas.microsoft.com/office/drawing/2014/main" id="{1846F08F-CA6E-4D21-8CA6-5ACFC396A66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4" name="Picture 1" descr="Skyber_logo.png">
              <a:extLst>
                <a:ext uri="{FF2B5EF4-FFF2-40B4-BE49-F238E27FC236}">
                  <a16:creationId xmlns:a16="http://schemas.microsoft.com/office/drawing/2014/main" id="{AD6BD83A-716C-4DDE-AB5B-CF41D169744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5" name="Picture 24" descr="image001">
              <a:extLst>
                <a:ext uri="{FF2B5EF4-FFF2-40B4-BE49-F238E27FC236}">
                  <a16:creationId xmlns:a16="http://schemas.microsoft.com/office/drawing/2014/main" id="{90E92CE1-1F71-490D-BA9A-FE987799E10E}"/>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Group 4">
              <a:extLst>
                <a:ext uri="{FF2B5EF4-FFF2-40B4-BE49-F238E27FC236}">
                  <a16:creationId xmlns:a16="http://schemas.microsoft.com/office/drawing/2014/main" id="{002C37CC-1DA0-445A-B86C-2A4217D46CD3}"/>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7" name="Picture 26" descr="A picture containing drawing&#10;&#10;Description automatically generated">
              <a:extLst>
                <a:ext uri="{FF2B5EF4-FFF2-40B4-BE49-F238E27FC236}">
                  <a16:creationId xmlns:a16="http://schemas.microsoft.com/office/drawing/2014/main" id="{6AFF1D36-6167-4839-A8BB-AADAB921441C}"/>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8" name="Picture 27" descr="A picture containing object, light&#10;&#10;Description automatically generated">
              <a:extLst>
                <a:ext uri="{FF2B5EF4-FFF2-40B4-BE49-F238E27FC236}">
                  <a16:creationId xmlns:a16="http://schemas.microsoft.com/office/drawing/2014/main" id="{02A8642C-4EF3-4D95-AEE0-01B42B69BD8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9" name="TextBox 28">
              <a:extLst>
                <a:ext uri="{FF2B5EF4-FFF2-40B4-BE49-F238E27FC236}">
                  <a16:creationId xmlns:a16="http://schemas.microsoft.com/office/drawing/2014/main" id="{7290FACD-493D-48B9-B975-1FB129639570}"/>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98023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grpSp>
        <p:nvGrpSpPr>
          <p:cNvPr id="10" name="Group 9">
            <a:extLst>
              <a:ext uri="{FF2B5EF4-FFF2-40B4-BE49-F238E27FC236}">
                <a16:creationId xmlns:a16="http://schemas.microsoft.com/office/drawing/2014/main" id="{4444A830-1C78-4071-8B8A-97AC9E8F4DFB}"/>
              </a:ext>
            </a:extLst>
          </p:cNvPr>
          <p:cNvGrpSpPr/>
          <p:nvPr userDrawn="1"/>
        </p:nvGrpSpPr>
        <p:grpSpPr>
          <a:xfrm>
            <a:off x="8434793" y="-8946"/>
            <a:ext cx="3754032" cy="558254"/>
            <a:chOff x="7886903" y="-8947"/>
            <a:chExt cx="4305097" cy="1131039"/>
          </a:xfrm>
        </p:grpSpPr>
        <p:pic>
          <p:nvPicPr>
            <p:cNvPr id="11" name="Picture 2">
              <a:extLst>
                <a:ext uri="{FF2B5EF4-FFF2-40B4-BE49-F238E27FC236}">
                  <a16:creationId xmlns:a16="http://schemas.microsoft.com/office/drawing/2014/main" id="{D801B3B5-3D7B-4FC2-9411-EA79B05F9A8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1CCFF195-CD37-49F3-8A3F-751154E802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3" name="Picture 1" descr="Skyber_logo.png">
              <a:extLst>
                <a:ext uri="{FF2B5EF4-FFF2-40B4-BE49-F238E27FC236}">
                  <a16:creationId xmlns:a16="http://schemas.microsoft.com/office/drawing/2014/main" id="{D8853027-441D-4027-AD9C-93B777BD8AE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4" name="Picture 13" descr="image001">
              <a:extLst>
                <a:ext uri="{FF2B5EF4-FFF2-40B4-BE49-F238E27FC236}">
                  <a16:creationId xmlns:a16="http://schemas.microsoft.com/office/drawing/2014/main" id="{68A98C6D-92DB-4805-A1AD-534F24BD60BB}"/>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Group 4">
              <a:extLst>
                <a:ext uri="{FF2B5EF4-FFF2-40B4-BE49-F238E27FC236}">
                  <a16:creationId xmlns:a16="http://schemas.microsoft.com/office/drawing/2014/main" id="{7B7B8D38-47AA-4E76-9B07-4AB17C29CEB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16" name="Picture 15" descr="A picture containing drawing&#10;&#10;Description automatically generated">
              <a:extLst>
                <a:ext uri="{FF2B5EF4-FFF2-40B4-BE49-F238E27FC236}">
                  <a16:creationId xmlns:a16="http://schemas.microsoft.com/office/drawing/2014/main" id="{5056FF09-F2CB-4D4D-8E6F-5ED6C5D5D50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17" name="Picture 16" descr="A picture containing object, light&#10;&#10;Description automatically generated">
              <a:extLst>
                <a:ext uri="{FF2B5EF4-FFF2-40B4-BE49-F238E27FC236}">
                  <a16:creationId xmlns:a16="http://schemas.microsoft.com/office/drawing/2014/main" id="{42ABB6E6-B3DF-4957-AB61-B4A6562CCCB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18" name="TextBox 17">
              <a:extLst>
                <a:ext uri="{FF2B5EF4-FFF2-40B4-BE49-F238E27FC236}">
                  <a16:creationId xmlns:a16="http://schemas.microsoft.com/office/drawing/2014/main" id="{695252F1-5244-477E-922D-20C76E1D666B}"/>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50791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0954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4" name="Group 13">
            <a:extLst>
              <a:ext uri="{FF2B5EF4-FFF2-40B4-BE49-F238E27FC236}">
                <a16:creationId xmlns:a16="http://schemas.microsoft.com/office/drawing/2014/main" id="{4155BE80-0814-48C4-B872-7257E443DCE2}"/>
              </a:ext>
            </a:extLst>
          </p:cNvPr>
          <p:cNvGrpSpPr/>
          <p:nvPr userDrawn="1"/>
        </p:nvGrpSpPr>
        <p:grpSpPr>
          <a:xfrm>
            <a:off x="8434793" y="-8946"/>
            <a:ext cx="3754032" cy="558254"/>
            <a:chOff x="7886903" y="-8947"/>
            <a:chExt cx="4305097" cy="1131039"/>
          </a:xfrm>
        </p:grpSpPr>
        <p:pic>
          <p:nvPicPr>
            <p:cNvPr id="15" name="Picture 2">
              <a:extLst>
                <a:ext uri="{FF2B5EF4-FFF2-40B4-BE49-F238E27FC236}">
                  <a16:creationId xmlns:a16="http://schemas.microsoft.com/office/drawing/2014/main" id="{52B0C505-E064-4800-BED0-17C8F4A08C6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a:extLst>
                <a:ext uri="{FF2B5EF4-FFF2-40B4-BE49-F238E27FC236}">
                  <a16:creationId xmlns:a16="http://schemas.microsoft.com/office/drawing/2014/main" id="{D60F7B55-34B5-4731-A2B7-479656E84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7" name="Picture 1" descr="Skyber_logo.png">
              <a:extLst>
                <a:ext uri="{FF2B5EF4-FFF2-40B4-BE49-F238E27FC236}">
                  <a16:creationId xmlns:a16="http://schemas.microsoft.com/office/drawing/2014/main" id="{E2277EFF-D606-4AF0-A83C-77176EC8F803}"/>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8" name="Picture 17" descr="image001">
              <a:extLst>
                <a:ext uri="{FF2B5EF4-FFF2-40B4-BE49-F238E27FC236}">
                  <a16:creationId xmlns:a16="http://schemas.microsoft.com/office/drawing/2014/main" id="{B937D789-AA16-498E-A17C-FA700909C813}"/>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oup 4">
              <a:extLst>
                <a:ext uri="{FF2B5EF4-FFF2-40B4-BE49-F238E27FC236}">
                  <a16:creationId xmlns:a16="http://schemas.microsoft.com/office/drawing/2014/main" id="{820038E0-94F4-48CF-8796-274461DD4F4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0" name="Picture 19" descr="A picture containing drawing&#10;&#10;Description automatically generated">
              <a:extLst>
                <a:ext uri="{FF2B5EF4-FFF2-40B4-BE49-F238E27FC236}">
                  <a16:creationId xmlns:a16="http://schemas.microsoft.com/office/drawing/2014/main" id="{E60699D2-EDDB-4E7C-85A8-65292B673E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1" name="Picture 20" descr="A picture containing object, light&#10;&#10;Description automatically generated">
              <a:extLst>
                <a:ext uri="{FF2B5EF4-FFF2-40B4-BE49-F238E27FC236}">
                  <a16:creationId xmlns:a16="http://schemas.microsoft.com/office/drawing/2014/main" id="{0830886B-5D74-462E-AFC8-D5410565D89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2" name="TextBox 21">
              <a:extLst>
                <a:ext uri="{FF2B5EF4-FFF2-40B4-BE49-F238E27FC236}">
                  <a16:creationId xmlns:a16="http://schemas.microsoft.com/office/drawing/2014/main" id="{100DB998-314C-408D-94AF-FB6A99F0E1E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40627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038905"/>
            <a:ext cx="11184199" cy="5361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1" name="Group 10">
            <a:extLst>
              <a:ext uri="{FF2B5EF4-FFF2-40B4-BE49-F238E27FC236}">
                <a16:creationId xmlns:a16="http://schemas.microsoft.com/office/drawing/2014/main" id="{37897A8F-BD6A-4546-A460-7F38510EAC79}"/>
              </a:ext>
            </a:extLst>
          </p:cNvPr>
          <p:cNvGrpSpPr/>
          <p:nvPr userDrawn="1"/>
        </p:nvGrpSpPr>
        <p:grpSpPr>
          <a:xfrm>
            <a:off x="8434793" y="-8946"/>
            <a:ext cx="3754032" cy="558254"/>
            <a:chOff x="7886903" y="-8947"/>
            <a:chExt cx="4305097" cy="1131039"/>
          </a:xfrm>
        </p:grpSpPr>
        <p:pic>
          <p:nvPicPr>
            <p:cNvPr id="16" name="Picture 2">
              <a:extLst>
                <a:ext uri="{FF2B5EF4-FFF2-40B4-BE49-F238E27FC236}">
                  <a16:creationId xmlns:a16="http://schemas.microsoft.com/office/drawing/2014/main" id="{213E3AB0-C9D2-4FC7-BB48-15A873EFCDF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8F9D4D0F-627D-46E2-A3E6-FC663801E9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8" name="Picture 1" descr="Skyber_logo.png">
              <a:extLst>
                <a:ext uri="{FF2B5EF4-FFF2-40B4-BE49-F238E27FC236}">
                  <a16:creationId xmlns:a16="http://schemas.microsoft.com/office/drawing/2014/main" id="{3D1104CD-EC35-4A5D-B41D-65AA9150DA1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9" name="Picture 18" descr="image001">
              <a:extLst>
                <a:ext uri="{FF2B5EF4-FFF2-40B4-BE49-F238E27FC236}">
                  <a16:creationId xmlns:a16="http://schemas.microsoft.com/office/drawing/2014/main" id="{325E1478-79A2-4957-9FC5-57F638111249}"/>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Group 4">
              <a:extLst>
                <a:ext uri="{FF2B5EF4-FFF2-40B4-BE49-F238E27FC236}">
                  <a16:creationId xmlns:a16="http://schemas.microsoft.com/office/drawing/2014/main" id="{2070E046-15C6-4BDE-9C54-40B62DE4433F}"/>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1" name="Picture 20" descr="A picture containing drawing&#10;&#10;Description automatically generated">
              <a:extLst>
                <a:ext uri="{FF2B5EF4-FFF2-40B4-BE49-F238E27FC236}">
                  <a16:creationId xmlns:a16="http://schemas.microsoft.com/office/drawing/2014/main" id="{8C303647-9783-44BA-8B47-F6F39E5574D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2" name="Picture 21" descr="A picture containing object, light&#10;&#10;Description automatically generated">
              <a:extLst>
                <a:ext uri="{FF2B5EF4-FFF2-40B4-BE49-F238E27FC236}">
                  <a16:creationId xmlns:a16="http://schemas.microsoft.com/office/drawing/2014/main" id="{4BEA8B29-DC87-4BDB-B09C-1069F801CB86}"/>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3" name="TextBox 22">
              <a:extLst>
                <a:ext uri="{FF2B5EF4-FFF2-40B4-BE49-F238E27FC236}">
                  <a16:creationId xmlns:a16="http://schemas.microsoft.com/office/drawing/2014/main" id="{25DB9B4C-2E42-4695-8435-5781162804AB}"/>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8995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6" name="Group 15">
            <a:extLst>
              <a:ext uri="{FF2B5EF4-FFF2-40B4-BE49-F238E27FC236}">
                <a16:creationId xmlns:a16="http://schemas.microsoft.com/office/drawing/2014/main" id="{445A7C29-E1AD-482D-AD5C-B7C365FCF709}"/>
              </a:ext>
            </a:extLst>
          </p:cNvPr>
          <p:cNvGrpSpPr/>
          <p:nvPr userDrawn="1"/>
        </p:nvGrpSpPr>
        <p:grpSpPr>
          <a:xfrm>
            <a:off x="8434793" y="-8946"/>
            <a:ext cx="3754032" cy="558254"/>
            <a:chOff x="7886903" y="-8947"/>
            <a:chExt cx="4305097" cy="1131039"/>
          </a:xfrm>
        </p:grpSpPr>
        <p:pic>
          <p:nvPicPr>
            <p:cNvPr id="17" name="Picture 2">
              <a:extLst>
                <a:ext uri="{FF2B5EF4-FFF2-40B4-BE49-F238E27FC236}">
                  <a16:creationId xmlns:a16="http://schemas.microsoft.com/office/drawing/2014/main" id="{40272F7B-6394-49BE-B595-45448F09166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a:extLst>
                <a:ext uri="{FF2B5EF4-FFF2-40B4-BE49-F238E27FC236}">
                  <a16:creationId xmlns:a16="http://schemas.microsoft.com/office/drawing/2014/main" id="{DA157685-B59D-4080-AA2D-10FC482BF6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9" name="Picture 1" descr="Skyber_logo.png">
              <a:extLst>
                <a:ext uri="{FF2B5EF4-FFF2-40B4-BE49-F238E27FC236}">
                  <a16:creationId xmlns:a16="http://schemas.microsoft.com/office/drawing/2014/main" id="{31746EE4-7CBA-451F-90E5-896DDD40CA7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0" name="Picture 19" descr="image001">
              <a:extLst>
                <a:ext uri="{FF2B5EF4-FFF2-40B4-BE49-F238E27FC236}">
                  <a16:creationId xmlns:a16="http://schemas.microsoft.com/office/drawing/2014/main" id="{AF1A03EE-1084-4CEE-88A1-0877977FD248}"/>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Group 4">
              <a:extLst>
                <a:ext uri="{FF2B5EF4-FFF2-40B4-BE49-F238E27FC236}">
                  <a16:creationId xmlns:a16="http://schemas.microsoft.com/office/drawing/2014/main" id="{19832423-DC1B-49AE-A66E-CFC84CF8369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2" name="Picture 21" descr="A picture containing drawing&#10;&#10;Description automatically generated">
              <a:extLst>
                <a:ext uri="{FF2B5EF4-FFF2-40B4-BE49-F238E27FC236}">
                  <a16:creationId xmlns:a16="http://schemas.microsoft.com/office/drawing/2014/main" id="{2CDF5D6F-E0C8-4C75-A715-A929552F4A4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3" name="Picture 22" descr="A picture containing object, light&#10;&#10;Description automatically generated">
              <a:extLst>
                <a:ext uri="{FF2B5EF4-FFF2-40B4-BE49-F238E27FC236}">
                  <a16:creationId xmlns:a16="http://schemas.microsoft.com/office/drawing/2014/main" id="{F6E0B5C2-9B3A-414A-A812-1E95256529D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4" name="TextBox 23">
              <a:extLst>
                <a:ext uri="{FF2B5EF4-FFF2-40B4-BE49-F238E27FC236}">
                  <a16:creationId xmlns:a16="http://schemas.microsoft.com/office/drawing/2014/main" id="{7310970E-C38A-4ADB-8754-DB5248BB3DF4}"/>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1941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8" name="Group 17">
            <a:extLst>
              <a:ext uri="{FF2B5EF4-FFF2-40B4-BE49-F238E27FC236}">
                <a16:creationId xmlns:a16="http://schemas.microsoft.com/office/drawing/2014/main" id="{37A2A7AD-5F5E-43C5-AA26-1BEAE4D91A42}"/>
              </a:ext>
            </a:extLst>
          </p:cNvPr>
          <p:cNvGrpSpPr/>
          <p:nvPr userDrawn="1"/>
        </p:nvGrpSpPr>
        <p:grpSpPr>
          <a:xfrm>
            <a:off x="8434793" y="-8946"/>
            <a:ext cx="3754032" cy="558254"/>
            <a:chOff x="7886903" y="-8947"/>
            <a:chExt cx="4305097" cy="1131039"/>
          </a:xfrm>
        </p:grpSpPr>
        <p:pic>
          <p:nvPicPr>
            <p:cNvPr id="19" name="Picture 2">
              <a:extLst>
                <a:ext uri="{FF2B5EF4-FFF2-40B4-BE49-F238E27FC236}">
                  <a16:creationId xmlns:a16="http://schemas.microsoft.com/office/drawing/2014/main" id="{46A6F03A-1D39-4CA0-942C-5966E2F20B0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a:extLst>
                <a:ext uri="{FF2B5EF4-FFF2-40B4-BE49-F238E27FC236}">
                  <a16:creationId xmlns:a16="http://schemas.microsoft.com/office/drawing/2014/main" id="{951F1D46-5A18-4085-9A02-D75558DA180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1" name="Picture 1" descr="Skyber_logo.png">
              <a:extLst>
                <a:ext uri="{FF2B5EF4-FFF2-40B4-BE49-F238E27FC236}">
                  <a16:creationId xmlns:a16="http://schemas.microsoft.com/office/drawing/2014/main" id="{79ECF7D4-B531-4514-8F44-0CD1AD77E49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2" name="Picture 21" descr="image001">
              <a:extLst>
                <a:ext uri="{FF2B5EF4-FFF2-40B4-BE49-F238E27FC236}">
                  <a16:creationId xmlns:a16="http://schemas.microsoft.com/office/drawing/2014/main" id="{2BA27C61-D58F-46E0-9A64-EA0A93FA1507}"/>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Group 4">
              <a:extLst>
                <a:ext uri="{FF2B5EF4-FFF2-40B4-BE49-F238E27FC236}">
                  <a16:creationId xmlns:a16="http://schemas.microsoft.com/office/drawing/2014/main" id="{D251527C-B944-4403-BEC4-8B0CC623976F}"/>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4" name="Picture 23" descr="A picture containing drawing&#10;&#10;Description automatically generated">
              <a:extLst>
                <a:ext uri="{FF2B5EF4-FFF2-40B4-BE49-F238E27FC236}">
                  <a16:creationId xmlns:a16="http://schemas.microsoft.com/office/drawing/2014/main" id="{53882181-29A1-4075-A323-995CFA8C488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5" name="Picture 24" descr="A picture containing object, light&#10;&#10;Description automatically generated">
              <a:extLst>
                <a:ext uri="{FF2B5EF4-FFF2-40B4-BE49-F238E27FC236}">
                  <a16:creationId xmlns:a16="http://schemas.microsoft.com/office/drawing/2014/main" id="{0ABD8BD6-F22D-475F-A6BE-D182DB71AB1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6" name="TextBox 25">
              <a:extLst>
                <a:ext uri="{FF2B5EF4-FFF2-40B4-BE49-F238E27FC236}">
                  <a16:creationId xmlns:a16="http://schemas.microsoft.com/office/drawing/2014/main" id="{E9F1F824-847C-4B89-B8F2-2059A160FF30}"/>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98300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9" name="Group 18">
            <a:extLst>
              <a:ext uri="{FF2B5EF4-FFF2-40B4-BE49-F238E27FC236}">
                <a16:creationId xmlns:a16="http://schemas.microsoft.com/office/drawing/2014/main" id="{1ACE677B-CF2A-4E8C-8113-B53B07C4DF17}"/>
              </a:ext>
            </a:extLst>
          </p:cNvPr>
          <p:cNvGrpSpPr/>
          <p:nvPr userDrawn="1"/>
        </p:nvGrpSpPr>
        <p:grpSpPr>
          <a:xfrm>
            <a:off x="8434793" y="-8946"/>
            <a:ext cx="3754032" cy="558254"/>
            <a:chOff x="7886903" y="-8947"/>
            <a:chExt cx="4305097" cy="1131039"/>
          </a:xfrm>
        </p:grpSpPr>
        <p:pic>
          <p:nvPicPr>
            <p:cNvPr id="21" name="Picture 2">
              <a:extLst>
                <a:ext uri="{FF2B5EF4-FFF2-40B4-BE49-F238E27FC236}">
                  <a16:creationId xmlns:a16="http://schemas.microsoft.com/office/drawing/2014/main" id="{55FD7ED5-3D28-4D1A-A3AF-C306F8DF5C7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BD3959C6-6F68-4597-834E-8903F7523A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3" name="Picture 1" descr="Skyber_logo.png">
              <a:extLst>
                <a:ext uri="{FF2B5EF4-FFF2-40B4-BE49-F238E27FC236}">
                  <a16:creationId xmlns:a16="http://schemas.microsoft.com/office/drawing/2014/main" id="{F4136495-E8CB-4604-9E3E-A82DA780AE6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4" name="Picture 23" descr="image001">
              <a:extLst>
                <a:ext uri="{FF2B5EF4-FFF2-40B4-BE49-F238E27FC236}">
                  <a16:creationId xmlns:a16="http://schemas.microsoft.com/office/drawing/2014/main" id="{9932534D-B5CB-4235-9BF0-DFC687B59B74}"/>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89AFA011-0D1A-42A8-8FC3-B9438D62C4F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6" name="Picture 25" descr="A picture containing drawing&#10;&#10;Description automatically generated">
              <a:extLst>
                <a:ext uri="{FF2B5EF4-FFF2-40B4-BE49-F238E27FC236}">
                  <a16:creationId xmlns:a16="http://schemas.microsoft.com/office/drawing/2014/main" id="{B5723A2F-AD34-43F3-B353-7A634660DFF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7" name="Picture 26" descr="A picture containing object, light&#10;&#10;Description automatically generated">
              <a:extLst>
                <a:ext uri="{FF2B5EF4-FFF2-40B4-BE49-F238E27FC236}">
                  <a16:creationId xmlns:a16="http://schemas.microsoft.com/office/drawing/2014/main" id="{755BF2EC-2153-45BA-94FD-9ABC548A20C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8" name="TextBox 27">
              <a:extLst>
                <a:ext uri="{FF2B5EF4-FFF2-40B4-BE49-F238E27FC236}">
                  <a16:creationId xmlns:a16="http://schemas.microsoft.com/office/drawing/2014/main" id="{D5EAEEFA-AD66-4C19-94B5-43BBADE9DE1F}"/>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915228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0" y="6532895"/>
            <a:ext cx="6079176"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49921" y="6534115"/>
            <a:ext cx="4688734"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5">
                    <a:lumMod val="60000"/>
                    <a:lumOff val="40000"/>
                  </a:schemeClr>
                </a:solidFill>
              </a:rPr>
              <a:t>Confidential – Qualcomm Technologies, Inc. and/or its affiliated companies – May Contain Trade Secrets</a:t>
            </a:r>
          </a:p>
        </p:txBody>
      </p:sp>
      <p:grpSp>
        <p:nvGrpSpPr>
          <p:cNvPr id="17" name="Group 16">
            <a:extLst>
              <a:ext uri="{FF2B5EF4-FFF2-40B4-BE49-F238E27FC236}">
                <a16:creationId xmlns:a16="http://schemas.microsoft.com/office/drawing/2014/main" id="{3321186D-D44B-4D70-8F96-CA407AF329AF}"/>
              </a:ext>
            </a:extLst>
          </p:cNvPr>
          <p:cNvGrpSpPr/>
          <p:nvPr userDrawn="1"/>
        </p:nvGrpSpPr>
        <p:grpSpPr>
          <a:xfrm>
            <a:off x="8434793" y="-8946"/>
            <a:ext cx="3754032" cy="558254"/>
            <a:chOff x="7886903" y="-8947"/>
            <a:chExt cx="4305097" cy="1131039"/>
          </a:xfrm>
        </p:grpSpPr>
        <p:pic>
          <p:nvPicPr>
            <p:cNvPr id="18" name="Picture 2">
              <a:extLst>
                <a:ext uri="{FF2B5EF4-FFF2-40B4-BE49-F238E27FC236}">
                  <a16:creationId xmlns:a16="http://schemas.microsoft.com/office/drawing/2014/main" id="{A3354A2C-8CA8-4ED6-A852-34F68DD74AB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a:extLst>
                <a:ext uri="{FF2B5EF4-FFF2-40B4-BE49-F238E27FC236}">
                  <a16:creationId xmlns:a16="http://schemas.microsoft.com/office/drawing/2014/main" id="{8D6EDF3D-37C8-479F-B6C8-D7490C8AF19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0" name="Picture 1" descr="Skyber_logo.png">
              <a:extLst>
                <a:ext uri="{FF2B5EF4-FFF2-40B4-BE49-F238E27FC236}">
                  <a16:creationId xmlns:a16="http://schemas.microsoft.com/office/drawing/2014/main" id="{5E01F9FB-2AEE-45C7-A788-C6CDFA9A9CAA}"/>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1" name="Picture 20" descr="image001">
              <a:extLst>
                <a:ext uri="{FF2B5EF4-FFF2-40B4-BE49-F238E27FC236}">
                  <a16:creationId xmlns:a16="http://schemas.microsoft.com/office/drawing/2014/main" id="{835FF652-5110-4888-89D9-0669BBD1EAC0}"/>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Group 4">
              <a:extLst>
                <a:ext uri="{FF2B5EF4-FFF2-40B4-BE49-F238E27FC236}">
                  <a16:creationId xmlns:a16="http://schemas.microsoft.com/office/drawing/2014/main" id="{BEA77008-3F7C-459A-B71E-6125CC39E0B3}"/>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3" name="Picture 22" descr="A picture containing drawing&#10;&#10;Description automatically generated">
              <a:extLst>
                <a:ext uri="{FF2B5EF4-FFF2-40B4-BE49-F238E27FC236}">
                  <a16:creationId xmlns:a16="http://schemas.microsoft.com/office/drawing/2014/main" id="{ACCEDB4B-D510-42FC-93F1-F04AA1590B0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4" name="Picture 23" descr="A picture containing object, light&#10;&#10;Description automatically generated">
              <a:extLst>
                <a:ext uri="{FF2B5EF4-FFF2-40B4-BE49-F238E27FC236}">
                  <a16:creationId xmlns:a16="http://schemas.microsoft.com/office/drawing/2014/main" id="{FA1DA927-3CA9-4FBA-8A2A-4623FFEE6AA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5" name="TextBox 24">
              <a:extLst>
                <a:ext uri="{FF2B5EF4-FFF2-40B4-BE49-F238E27FC236}">
                  <a16:creationId xmlns:a16="http://schemas.microsoft.com/office/drawing/2014/main" id="{0EC17E59-BDCA-4BBB-9013-DC9092799B5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51305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49921" y="6534115"/>
            <a:ext cx="4688734"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5">
                    <a:lumMod val="60000"/>
                    <a:lumOff val="40000"/>
                  </a:schemeClr>
                </a:solidFill>
              </a:rPr>
              <a:t>Confidential – Qualcomm Technologies, Inc. and/or its affiliated companies – May Contain Trade Secrets</a:t>
            </a:r>
          </a:p>
        </p:txBody>
      </p:sp>
      <p:grpSp>
        <p:nvGrpSpPr>
          <p:cNvPr id="13" name="Group 12">
            <a:extLst>
              <a:ext uri="{FF2B5EF4-FFF2-40B4-BE49-F238E27FC236}">
                <a16:creationId xmlns:a16="http://schemas.microsoft.com/office/drawing/2014/main" id="{0EF688A5-EF18-4C52-9A6E-0C2CDCB79042}"/>
              </a:ext>
            </a:extLst>
          </p:cNvPr>
          <p:cNvGrpSpPr/>
          <p:nvPr userDrawn="1"/>
        </p:nvGrpSpPr>
        <p:grpSpPr>
          <a:xfrm>
            <a:off x="8434793" y="-8946"/>
            <a:ext cx="3754032" cy="558254"/>
            <a:chOff x="7886903" y="-8947"/>
            <a:chExt cx="4305097" cy="1131039"/>
          </a:xfrm>
        </p:grpSpPr>
        <p:pic>
          <p:nvPicPr>
            <p:cNvPr id="14" name="Picture 2">
              <a:extLst>
                <a:ext uri="{FF2B5EF4-FFF2-40B4-BE49-F238E27FC236}">
                  <a16:creationId xmlns:a16="http://schemas.microsoft.com/office/drawing/2014/main" id="{14DDEFB1-2011-42CC-9248-F84E97E79AF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extLst>
                <a:ext uri="{FF2B5EF4-FFF2-40B4-BE49-F238E27FC236}">
                  <a16:creationId xmlns:a16="http://schemas.microsoft.com/office/drawing/2014/main" id="{9181D938-DB6B-4BAA-A76C-8DDF5E1E613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1" name="Picture 1" descr="Skyber_logo.png">
              <a:extLst>
                <a:ext uri="{FF2B5EF4-FFF2-40B4-BE49-F238E27FC236}">
                  <a16:creationId xmlns:a16="http://schemas.microsoft.com/office/drawing/2014/main" id="{C3B1A224-C0C5-4CF3-B49C-165C9B79D8E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3" name="Picture 22" descr="image001">
              <a:extLst>
                <a:ext uri="{FF2B5EF4-FFF2-40B4-BE49-F238E27FC236}">
                  <a16:creationId xmlns:a16="http://schemas.microsoft.com/office/drawing/2014/main" id="{183300C3-FB3A-4669-BA62-8ABF4853F37D}"/>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E080FF1B-AAC9-42C1-8CD0-0FA89794C8D6}"/>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7" name="Picture 26" descr="A picture containing drawing&#10;&#10;Description automatically generated">
              <a:extLst>
                <a:ext uri="{FF2B5EF4-FFF2-40B4-BE49-F238E27FC236}">
                  <a16:creationId xmlns:a16="http://schemas.microsoft.com/office/drawing/2014/main" id="{05F1CFF5-A2A1-4412-A947-19090C04117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8" name="Picture 27" descr="A picture containing object, light&#10;&#10;Description automatically generated">
              <a:extLst>
                <a:ext uri="{FF2B5EF4-FFF2-40B4-BE49-F238E27FC236}">
                  <a16:creationId xmlns:a16="http://schemas.microsoft.com/office/drawing/2014/main" id="{11539CFE-59CC-42AA-96D1-6DADC948C80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9" name="TextBox 28">
              <a:extLst>
                <a:ext uri="{FF2B5EF4-FFF2-40B4-BE49-F238E27FC236}">
                  <a16:creationId xmlns:a16="http://schemas.microsoft.com/office/drawing/2014/main" id="{D1F4BB9B-3BA3-49E7-94C8-7E720221720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3205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161802"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0739" y="4086844"/>
            <a:ext cx="4065482"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1965" y="6555403"/>
            <a:ext cx="475668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BE0748C0-FBBD-43DD-B37A-C7AC819194BB}"/>
              </a:ext>
            </a:extLst>
          </p:cNvPr>
          <p:cNvGrpSpPr/>
          <p:nvPr userDrawn="1"/>
        </p:nvGrpSpPr>
        <p:grpSpPr>
          <a:xfrm>
            <a:off x="8434793" y="-8946"/>
            <a:ext cx="3754032" cy="558254"/>
            <a:chOff x="7886903" y="-8947"/>
            <a:chExt cx="4305097" cy="1131039"/>
          </a:xfrm>
        </p:grpSpPr>
        <p:pic>
          <p:nvPicPr>
            <p:cNvPr id="31" name="Picture 2">
              <a:extLst>
                <a:ext uri="{FF2B5EF4-FFF2-40B4-BE49-F238E27FC236}">
                  <a16:creationId xmlns:a16="http://schemas.microsoft.com/office/drawing/2014/main" id="{B71B64C1-4C6D-46D7-ACE1-230F317049F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1">
              <a:extLst>
                <a:ext uri="{FF2B5EF4-FFF2-40B4-BE49-F238E27FC236}">
                  <a16:creationId xmlns:a16="http://schemas.microsoft.com/office/drawing/2014/main" id="{EC724384-CEA4-45D6-8BEE-D855FC025BA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33" name="Picture 1" descr="Skyber_logo.png">
              <a:extLst>
                <a:ext uri="{FF2B5EF4-FFF2-40B4-BE49-F238E27FC236}">
                  <a16:creationId xmlns:a16="http://schemas.microsoft.com/office/drawing/2014/main" id="{2545AB35-E9AB-4DE4-A7C9-69BC24D1CA5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34" name="Picture 33" descr="image001">
              <a:extLst>
                <a:ext uri="{FF2B5EF4-FFF2-40B4-BE49-F238E27FC236}">
                  <a16:creationId xmlns:a16="http://schemas.microsoft.com/office/drawing/2014/main" id="{22D619CD-E142-47E4-9716-0DEAF9F734BC}"/>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Group 4">
              <a:extLst>
                <a:ext uri="{FF2B5EF4-FFF2-40B4-BE49-F238E27FC236}">
                  <a16:creationId xmlns:a16="http://schemas.microsoft.com/office/drawing/2014/main" id="{33069378-78D0-42FE-87AE-ABD9E6226F2E}"/>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36" name="Picture 35" descr="A picture containing drawing&#10;&#10;Description automatically generated">
              <a:extLst>
                <a:ext uri="{FF2B5EF4-FFF2-40B4-BE49-F238E27FC236}">
                  <a16:creationId xmlns:a16="http://schemas.microsoft.com/office/drawing/2014/main" id="{916E9EFD-3EEE-4D0E-AF7C-4A15EBB7E13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37" name="Picture 36" descr="A picture containing object, light&#10;&#10;Description automatically generated">
              <a:extLst>
                <a:ext uri="{FF2B5EF4-FFF2-40B4-BE49-F238E27FC236}">
                  <a16:creationId xmlns:a16="http://schemas.microsoft.com/office/drawing/2014/main" id="{57FF43A2-90A7-4013-8199-C336C7DF0AE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8" name="TextBox 37">
              <a:extLst>
                <a:ext uri="{FF2B5EF4-FFF2-40B4-BE49-F238E27FC236}">
                  <a16:creationId xmlns:a16="http://schemas.microsoft.com/office/drawing/2014/main" id="{BB09D6B2-5DE3-4D6E-AF52-D43E6AE90975}"/>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91803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8"/>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7"/>
            <a:ext cx="11184200" cy="431657"/>
          </a:xfrm>
        </p:spPr>
        <p:txBody>
          <a:bodyPr/>
          <a:lstStyle>
            <a:lvl1pPr marL="0" indent="0" algn="l">
              <a:lnSpc>
                <a:spcPct val="83000"/>
              </a:lnSpc>
              <a:spcBef>
                <a:spcPts val="1797"/>
              </a:spcBef>
              <a:buNone/>
              <a:defRPr sz="2397"/>
            </a:lvl1pPr>
            <a:lvl2pPr marL="456789" indent="0" algn="ctr">
              <a:buNone/>
              <a:defRPr sz="1997"/>
            </a:lvl2pPr>
            <a:lvl3pPr marL="913578" indent="0" algn="ctr">
              <a:buNone/>
              <a:defRPr sz="1797"/>
            </a:lvl3pPr>
            <a:lvl4pPr marL="1370367" indent="0" algn="ctr">
              <a:buNone/>
              <a:defRPr sz="1600"/>
            </a:lvl4pPr>
            <a:lvl5pPr marL="1827155" indent="0" algn="ctr">
              <a:buNone/>
              <a:defRPr sz="1600"/>
            </a:lvl5pPr>
            <a:lvl6pPr marL="2283943" indent="0" algn="ctr">
              <a:buNone/>
              <a:defRPr sz="1600"/>
            </a:lvl6pPr>
            <a:lvl7pPr marL="2740732" indent="0" algn="ctr">
              <a:buNone/>
              <a:defRPr sz="1600"/>
            </a:lvl7pPr>
            <a:lvl8pPr marL="3197520" indent="0" algn="ctr">
              <a:buNone/>
              <a:defRPr sz="1600"/>
            </a:lvl8pPr>
            <a:lvl9pPr marL="3654309"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5"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7"/>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182">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3792797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09491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7478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647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823228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pic>
        <p:nvPicPr>
          <p:cNvPr id="13" name="Picture 2">
            <a:extLst>
              <a:ext uri="{FF2B5EF4-FFF2-40B4-BE49-F238E27FC236}">
                <a16:creationId xmlns:a16="http://schemas.microsoft.com/office/drawing/2014/main" id="{657A01AF-BA3E-4CEF-8A65-C1540B631A4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46831" y="-10569"/>
            <a:ext cx="941996" cy="51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7060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81577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69927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283849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222100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54937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72705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15297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92456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5087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13745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470673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0517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03208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89516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9568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426783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0364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3121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7854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08906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7945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70271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217707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278521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31691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3656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9565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36711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8521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44716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25198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47674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40012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93543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49782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156038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166727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7623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17583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403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09154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52153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74309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1434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25598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78410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7018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67845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6532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413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7510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454687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8065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60434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09185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58916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0880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205742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6839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376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2313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36692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68709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4295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51768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22711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78928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22676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35445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06266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03401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17917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59721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03480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5645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439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700446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414921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16436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27868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5988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61598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6771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9662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54357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9249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861206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22299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58486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07873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9969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a:lnSpc>
                <a:spcPct val="95000"/>
              </a:lnSpc>
              <a:spcBef>
                <a:spcPts val="1200"/>
              </a:spcBef>
            </a:pPr>
            <a:endParaRPr lang="en-US"/>
          </a:p>
        </p:txBody>
      </p:sp>
    </p:spTree>
    <p:extLst>
      <p:ext uri="{BB962C8B-B14F-4D97-AF65-F5344CB8AC3E}">
        <p14:creationId xmlns:p14="http://schemas.microsoft.com/office/powerpoint/2010/main" val="379436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1_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2583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1_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1022430"/>
            <a:ext cx="2604410" cy="766748"/>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20084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6"/>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5"/>
            <a:ext cx="11184200"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4"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5"/>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388">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199476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60868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17701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88920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32549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29243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36994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5" y="1709928"/>
            <a:ext cx="11207625"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996054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2" y="575560"/>
            <a:ext cx="11207319" cy="429028"/>
          </a:xfrm>
        </p:spPr>
        <p:txBody>
          <a:bodyPr/>
          <a:lstStyle/>
          <a:p>
            <a:r>
              <a:rPr lang="en-US"/>
              <a:t>Click to edit Master title style</a:t>
            </a:r>
          </a:p>
        </p:txBody>
      </p:sp>
      <p:sp>
        <p:nvSpPr>
          <p:cNvPr id="11" name="Content Placeholder 10"/>
          <p:cNvSpPr>
            <a:spLocks noGrp="1"/>
          </p:cNvSpPr>
          <p:nvPr>
            <p:ph sz="quarter" idx="14"/>
          </p:nvPr>
        </p:nvSpPr>
        <p:spPr>
          <a:xfrm>
            <a:off x="475364" y="1709928"/>
            <a:ext cx="548497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88876" y="1709928"/>
            <a:ext cx="5484971"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38914"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71409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0" y="575560"/>
            <a:ext cx="11207320" cy="429028"/>
          </a:xfrm>
        </p:spPr>
        <p:txBody>
          <a:bodyPr/>
          <a:lstStyle/>
          <a:p>
            <a:r>
              <a:rPr lang="en-US"/>
              <a:t>Click to edit Master title style</a:t>
            </a:r>
          </a:p>
        </p:txBody>
      </p:sp>
      <p:sp>
        <p:nvSpPr>
          <p:cNvPr id="12" name="Content Placeholder 11"/>
          <p:cNvSpPr>
            <a:spLocks noGrp="1"/>
          </p:cNvSpPr>
          <p:nvPr>
            <p:ph sz="quarter" idx="15"/>
          </p:nvPr>
        </p:nvSpPr>
        <p:spPr>
          <a:xfrm>
            <a:off x="475365"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7420"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0332"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4124"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4067"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3786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64591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34940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72672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2019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2753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2"/>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33347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4"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29760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9197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8734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587408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1486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40276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28689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4864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30400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258971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369834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414888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84964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112327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41813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195855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70091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59564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64472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8307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283783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lang="en-US" sz="1798"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8"/>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3307043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8"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8"/>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237225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8"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8"/>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303809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7050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46412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168708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12937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7055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805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220759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79858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6"/>
            <a:ext cx="11430000" cy="4607105"/>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599720" indent="-347368">
              <a:buFont typeface="Qualcomm Regular" pitchFamily="34" charset="0"/>
              <a:buChar char="−"/>
              <a:defRPr/>
            </a:lvl5pPr>
            <a:lvl6pPr marL="2171048"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25943"/>
            <a:ext cx="11430000" cy="52918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8"/>
            <a:ext cx="11430000" cy="350865"/>
          </a:xfrm>
        </p:spPr>
        <p:txBody>
          <a:bodyPr tIns="0" bIns="0" anchor="t"/>
          <a:lstStyle>
            <a:lvl1pPr marL="0" indent="0">
              <a:buNone/>
              <a:defRPr sz="2399" b="0">
                <a:solidFill>
                  <a:schemeClr val="bg2"/>
                </a:solidFill>
                <a:latin typeface="Qualcomm Office Regular" pitchFamily="34" charset="0"/>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pic>
        <p:nvPicPr>
          <p:cNvPr id="9" name="Picture 2"/>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11214101"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198241"/>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6"/>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268084"/>
            <a:ext cx="11187818" cy="5077853"/>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5"/>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388">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1728392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2" y="6527961"/>
            <a:ext cx="10486959" cy="123111"/>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2" y="575576"/>
            <a:ext cx="11184199"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2"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2" y="1088135"/>
            <a:ext cx="11185309" cy="274320"/>
          </a:xfrm>
          <a:prstGeom prst="rect">
            <a:avLst/>
          </a:prstGeom>
        </p:spPr>
        <p:txBody>
          <a:bodyPr>
            <a:spAutoFit/>
          </a:bodyPr>
          <a:lstStyle>
            <a:lvl1pPr marL="0" indent="0" algn="l" defTabSz="913852" rtl="0" eaLnBrk="1" latinLnBrk="0" hangingPunct="1">
              <a:lnSpc>
                <a:spcPct val="96000"/>
              </a:lnSpc>
              <a:spcBef>
                <a:spcPts val="900"/>
              </a:spcBef>
              <a:buClr>
                <a:schemeClr val="accent1"/>
              </a:buClr>
              <a:buFont typeface="Arial" panose="020B0604020202020204" pitchFamily="34" charset="0"/>
              <a:buNone/>
              <a:defRPr lang="en-US" sz="1798" kern="1200" baseline="0" dirty="0">
                <a:solidFill>
                  <a:schemeClr val="tx1"/>
                </a:solidFill>
                <a:latin typeface="+mn-lt"/>
                <a:ea typeface="+mn-ea"/>
                <a:cs typeface="+mn-cs"/>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181248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73297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20112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271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1023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6570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0047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24206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1876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15108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7451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216058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07673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04177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811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0863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07714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4842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10950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503143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06720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2342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62333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55971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54204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2335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229722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3022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21181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8166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79847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5209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22831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47252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2281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20476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84174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867129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374034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91448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03539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9320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5066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12834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385567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95836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0208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31489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21765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0048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3300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446234" y="6024968"/>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408001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16454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475074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02916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458912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6474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876381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3486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pic>
        <p:nvPicPr>
          <p:cNvPr id="9" name="Picture 2">
            <a:extLst>
              <a:ext uri="{FF2B5EF4-FFF2-40B4-BE49-F238E27FC236}">
                <a16:creationId xmlns:a16="http://schemas.microsoft.com/office/drawing/2014/main" id="{480AC09E-0B73-4C0B-9F2F-EBF3229A892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828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pic>
        <p:nvPicPr>
          <p:cNvPr id="14" name="Picture 2">
            <a:extLst>
              <a:ext uri="{FF2B5EF4-FFF2-40B4-BE49-F238E27FC236}">
                <a16:creationId xmlns:a16="http://schemas.microsoft.com/office/drawing/2014/main" id="{928AB464-4892-4B28-B61A-9C220B635C3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396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r>
              <a:rPr lang="en-US"/>
              <a:t>Confidential and Proprietary — Qualcomm Technologies, Inc. and/or its affiliated companies.</a:t>
            </a:r>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199421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39783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11081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64052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56613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419458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94280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76861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4" y="1709928"/>
            <a:ext cx="11207625"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3872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68208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2646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8506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6092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0189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4697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4117636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0728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14213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3986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1" y="575560"/>
            <a:ext cx="11207319" cy="429028"/>
          </a:xfrm>
        </p:spPr>
        <p:txBody>
          <a:bodyPr/>
          <a:lstStyle/>
          <a:p>
            <a:r>
              <a:rPr lang="en-US"/>
              <a:t>Click to edit Master title style</a:t>
            </a:r>
          </a:p>
        </p:txBody>
      </p:sp>
      <p:sp>
        <p:nvSpPr>
          <p:cNvPr id="11" name="Content Placeholder 10"/>
          <p:cNvSpPr>
            <a:spLocks noGrp="1"/>
          </p:cNvSpPr>
          <p:nvPr>
            <p:ph sz="quarter" idx="14"/>
          </p:nvPr>
        </p:nvSpPr>
        <p:spPr>
          <a:xfrm>
            <a:off x="475364" y="1709928"/>
            <a:ext cx="548497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88876" y="1709928"/>
            <a:ext cx="5484971"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38914"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02212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138548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47664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721978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4284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592730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67776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40007"/>
            <a:ext cx="4187555" cy="121636"/>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7416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71027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4069738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16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0" y="575560"/>
            <a:ext cx="11207320" cy="429028"/>
          </a:xfrm>
        </p:spPr>
        <p:txBody>
          <a:bodyPr/>
          <a:lstStyle/>
          <a:p>
            <a:r>
              <a:rPr lang="en-US"/>
              <a:t>Click to edit Master title style</a:t>
            </a:r>
          </a:p>
        </p:txBody>
      </p:sp>
      <p:sp>
        <p:nvSpPr>
          <p:cNvPr id="12" name="Content Placeholder 11"/>
          <p:cNvSpPr>
            <a:spLocks noGrp="1"/>
          </p:cNvSpPr>
          <p:nvPr>
            <p:ph sz="quarter" idx="15"/>
          </p:nvPr>
        </p:nvSpPr>
        <p:spPr>
          <a:xfrm>
            <a:off x="475364"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7419"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0332"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4124"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4067"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234073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38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76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Quote Gray">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145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2286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71259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750532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6002"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18" name="bIg Eye"/>
          <p:cNvGrpSpPr/>
          <p:nvPr userDrawn="1"/>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1" name="Line to bugle"/>
          <p:cNvSpPr>
            <a:spLocks noChangeArrowheads="1"/>
          </p:cNvSpPr>
          <p:nvPr userDrawn="1"/>
        </p:nvSpPr>
        <p:spPr bwMode="auto">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Bugle"/>
          <p:cNvSpPr>
            <a:spLocks/>
          </p:cNvSpPr>
          <p:nvPr userDrawn="1"/>
        </p:nvSpPr>
        <p:spPr bwMode="auto">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23" name="Arrow round wheel 2"/>
          <p:cNvGrpSpPr/>
          <p:nvPr userDrawn="1"/>
        </p:nvGrpSpPr>
        <p:grpSpPr>
          <a:xfrm>
            <a:off x="6076966" y="5405318"/>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6" name="Wheel connector"/>
          <p:cNvGrpSpPr/>
          <p:nvPr userDrawn="1"/>
        </p:nvGrpSpPr>
        <p:grpSpPr>
          <a:xfrm>
            <a:off x="6515932" y="5246766"/>
            <a:ext cx="92641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9" name="Arrow around wheel 1"/>
          <p:cNvGrpSpPr/>
          <p:nvPr userDrawn="1"/>
        </p:nvGrpSpPr>
        <p:grpSpPr>
          <a:xfrm>
            <a:off x="6295794" y="5077731"/>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32" name="Big Wheel 1"/>
          <p:cNvGrpSpPr/>
          <p:nvPr userDrawn="1"/>
        </p:nvGrpSpPr>
        <p:grpSpPr>
          <a:xfrm>
            <a:off x="6378346" y="5198283"/>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44" name="Small Wheel 1"/>
          <p:cNvGrpSpPr/>
          <p:nvPr userDrawn="1"/>
        </p:nvGrpSpPr>
        <p:grpSpPr>
          <a:xfrm>
            <a:off x="7192071" y="5765663"/>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grpSp>
        <p:nvGrpSpPr>
          <p:cNvPr id="59" name="Yellow Arrow 2"/>
          <p:cNvGrpSpPr/>
          <p:nvPr userDrawn="1"/>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3" name="Combined White Arrows"/>
          <p:cNvGrpSpPr/>
          <p:nvPr userDrawn="1"/>
        </p:nvGrpSpPr>
        <p:grpSpPr>
          <a:xfrm>
            <a:off x="8276826" y="4901342"/>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a:t>Click here to edit master</a:t>
            </a:r>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here to edit  name </a:t>
            </a:r>
            <a:br>
              <a:rPr lang="en-US"/>
            </a:br>
            <a:r>
              <a:rPr lang="en-US"/>
              <a:t>and title</a:t>
            </a:r>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wd6"/>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85" name="Subtitle 4"/>
          <p:cNvSpPr txBox="1">
            <a:spLocks/>
          </p:cNvSpPr>
          <p:nvPr userDrawn="1"/>
        </p:nvSpPr>
        <p:spPr bwMode="gray">
          <a:xfrm>
            <a:off x="-1524" y="6532828"/>
            <a:ext cx="6903720" cy="3139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b="1"/>
              <a:t>Qualcomm Proprietary and Confidential</a:t>
            </a:r>
          </a:p>
        </p:txBody>
      </p:sp>
      <p:pic>
        <p:nvPicPr>
          <p:cNvPr id="86"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10300" y="-1"/>
            <a:ext cx="287852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45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This will be the subtitle line here check it out</a:t>
            </a:r>
          </a:p>
        </p:txBody>
      </p:sp>
      <p:sp>
        <p:nvSpPr>
          <p:cNvPr id="4" name="Subtitle 4"/>
          <p:cNvSpPr txBox="1">
            <a:spLocks/>
          </p:cNvSpPr>
          <p:nvPr userDrawn="1"/>
        </p:nvSpPr>
        <p:spPr bwMode="gray">
          <a:xfrm>
            <a:off x="-1524" y="6532828"/>
            <a:ext cx="6903720" cy="3139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b="1"/>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71012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4"/>
            <a:ext cx="11430000" cy="462151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Subtitle 4"/>
          <p:cNvSpPr txBox="1">
            <a:spLocks/>
          </p:cNvSpPr>
          <p:nvPr userDrawn="1"/>
        </p:nvSpPr>
        <p:spPr bwMode="gray">
          <a:xfrm>
            <a:off x="-58674" y="6694753"/>
            <a:ext cx="6903720"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8544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a:solidFill>
                    <a:schemeClr val="bg1"/>
                  </a:solidFill>
                  <a:latin typeface="Qualcomm Office Regular" pitchFamily="34" charset="0"/>
                  <a:ea typeface="+mn-ea"/>
                  <a:cs typeface="Arial" pitchFamily="34" charset="0"/>
                </a:rPr>
                <a:t>For more information on Qualcomm, visit us at: </a:t>
              </a:r>
              <a:br>
                <a:rPr lang="en-US" sz="2000" b="0" kern="1200" baseline="0">
                  <a:solidFill>
                    <a:schemeClr val="bg1"/>
                  </a:solidFill>
                  <a:latin typeface="Qualcomm Office Regular" pitchFamily="34" charset="0"/>
                  <a:ea typeface="+mn-ea"/>
                  <a:cs typeface="Arial" pitchFamily="34" charset="0"/>
                </a:rPr>
              </a:br>
              <a:r>
                <a:rPr lang="en-US" sz="2000" b="0" kern="1200" baseline="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Vuforia and Wireless Reach are trademarks of Qualcomm Incorporated. Atheros and Skifta are trademarks of Qualcomm Atheros, Inc., registered in the united States and other countries. Hy-Fi is a trademark of Qualcomm Atheros, Inc. Alljoyn is a trademark of Qualcomm Innovation Center, Inc., registered in the United States and other countries. Other products and brand names may be trademarks or registered trademarks of their respective owners.</a:t>
              </a:r>
              <a:r>
                <a:rPr lang="en-US" sz="1000" kern="1200" baseline="0">
                  <a:solidFill>
                    <a:schemeClr val="bg1"/>
                  </a:solidFill>
                  <a:effectLst/>
                  <a:latin typeface="+mn-lt"/>
                  <a:ea typeface="+mn-ea"/>
                  <a:cs typeface="Arial" pitchFamily="34" charset="0"/>
                </a:rPr>
                <a:t> </a:t>
              </a: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a:solidFill>
                    <a:srgbClr val="FFFFFF"/>
                  </a:solidFill>
                  <a:latin typeface="Qualcomm Office Bold" pitchFamily="34" charset="0"/>
                  <a:ea typeface="+mj-ea"/>
                  <a:cs typeface="Arial" pitchFamily="34" charset="0"/>
                </a:rPr>
                <a:t>Thank you</a:t>
              </a: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a:solidFill>
                      <a:schemeClr val="bg1"/>
                    </a:solidFill>
                    <a:latin typeface="Qualcomm Office Regular" pitchFamily="34" charset="0"/>
                    <a:ea typeface="+mn-ea"/>
                    <a:cs typeface="Arial" pitchFamily="34" charset="0"/>
                  </a:rPr>
                  <a:t>Follow us on:</a:t>
                </a:r>
              </a:p>
            </p:txBody>
          </p:sp>
          <p:sp>
            <p:nvSpPr>
              <p:cNvPr id="56"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pic>
            <p:nvPicPr>
              <p:cNvPr id="5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5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14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52451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586862" y="158449"/>
            <a:ext cx="10642656" cy="767581"/>
          </a:xfrm>
          <a:prstGeom prst="rect">
            <a:avLst/>
          </a:prstGeom>
        </p:spPr>
        <p:txBody>
          <a:bodyPr vert="horz" lIns="91440" tIns="45720" rIns="91440" bIns="45720" rtlCol="0" anchor="ctr">
            <a:normAutofit/>
          </a:bodyPr>
          <a:lstStyle/>
          <a:p>
            <a:pPr lvl="0"/>
            <a:r>
              <a:rPr lang="en-US"/>
              <a:t>Click to edit Master title style</a:t>
            </a:r>
          </a:p>
        </p:txBody>
      </p:sp>
      <p:sp>
        <p:nvSpPr>
          <p:cNvPr id="8" name="Slide Number Placeholder 5"/>
          <p:cNvSpPr>
            <a:spLocks noGrp="1"/>
          </p:cNvSpPr>
          <p:nvPr>
            <p:ph type="sldNum" sz="quarter" idx="12"/>
          </p:nvPr>
        </p:nvSpPr>
        <p:spPr>
          <a:xfrm>
            <a:off x="163249" y="6509933"/>
            <a:ext cx="708897" cy="331932"/>
          </a:xfrm>
          <a:prstGeom prst="rect">
            <a:avLst/>
          </a:prstGeom>
        </p:spPr>
        <p:txBody>
          <a:bodyPr vert="horz" lIns="91440" tIns="45720" rIns="91440" bIns="45720" rtlCol="0" anchor="ctr"/>
          <a:lstStyle>
            <a:lvl1pPr>
              <a:defRPr lang="en-US" smtClean="0">
                <a:solidFill>
                  <a:srgbClr val="254061"/>
                </a:solidFill>
              </a:defRPr>
            </a:lvl1pPr>
          </a:lstStyle>
          <a:p>
            <a:fld id="{D4EABEBA-CB0E-0E48-9AC1-74C7372C6EC6}" type="slidenum">
              <a:rPr/>
              <a:pPr/>
              <a:t>‹#›</a:t>
            </a:fld>
            <a:endParaRPr/>
          </a:p>
        </p:txBody>
      </p:sp>
    </p:spTree>
    <p:extLst>
      <p:ext uri="{BB962C8B-B14F-4D97-AF65-F5344CB8AC3E}">
        <p14:creationId xmlns:p14="http://schemas.microsoft.com/office/powerpoint/2010/main" val="1150114408"/>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RighttShadeBG">
    <p:spTree>
      <p:nvGrpSpPr>
        <p:cNvPr id="1" name=""/>
        <p:cNvGrpSpPr/>
        <p:nvPr/>
      </p:nvGrpSpPr>
      <p:grpSpPr>
        <a:xfrm>
          <a:off x="0" y="0"/>
          <a:ext cx="0" cy="0"/>
          <a:chOff x="0" y="0"/>
          <a:chExt cx="0" cy="0"/>
        </a:xfrm>
      </p:grpSpPr>
      <p:pic>
        <p:nvPicPr>
          <p:cNvPr id="5" name="Picture 4"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3712" cy="6858000"/>
          </a:xfrm>
          <a:prstGeom prst="rect">
            <a:avLst/>
          </a:prstGeom>
        </p:spPr>
      </p:pic>
      <p:sp>
        <p:nvSpPr>
          <p:cNvPr id="7" name="Oval 6"/>
          <p:cNvSpPr/>
          <p:nvPr userDrawn="1"/>
        </p:nvSpPr>
        <p:spPr bwMode="auto">
          <a:xfrm>
            <a:off x="0" y="136187"/>
            <a:ext cx="12188825"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err="1">
              <a:solidFill>
                <a:srgbClr val="FFFFFF"/>
              </a:solidFill>
            </a:endParaRPr>
          </a:p>
        </p:txBody>
      </p:sp>
      <p:sp>
        <p:nvSpPr>
          <p:cNvPr id="3" name="Title 7"/>
          <p:cNvSpPr>
            <a:spLocks noGrp="1"/>
          </p:cNvSpPr>
          <p:nvPr>
            <p:ph type="title"/>
          </p:nvPr>
        </p:nvSpPr>
        <p:spPr>
          <a:xfrm>
            <a:off x="609600" y="577055"/>
            <a:ext cx="10969625" cy="584995"/>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p>
        </p:txBody>
      </p:sp>
      <p:sp>
        <p:nvSpPr>
          <p:cNvPr id="4" name="Text Placeholder 11"/>
          <p:cNvSpPr>
            <a:spLocks noGrp="1"/>
          </p:cNvSpPr>
          <p:nvPr>
            <p:ph type="body" sz="quarter" idx="10" hasCustomPrompt="1"/>
          </p:nvPr>
        </p:nvSpPr>
        <p:spPr>
          <a:xfrm>
            <a:off x="609600" y="1076325"/>
            <a:ext cx="10969625" cy="401638"/>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a:t>Click to edit Subtitle</a:t>
            </a:r>
          </a:p>
        </p:txBody>
      </p:sp>
      <p:sp>
        <p:nvSpPr>
          <p:cNvPr id="9" name="Rectangle 8"/>
          <p:cNvSpPr/>
          <p:nvPr userDrawn="1"/>
        </p:nvSpPr>
        <p:spPr>
          <a:xfrm>
            <a:off x="0" y="4301065"/>
            <a:ext cx="12188825"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Slide Number Placeholder 1"/>
          <p:cNvSpPr>
            <a:spLocks noGrp="1"/>
          </p:cNvSpPr>
          <p:nvPr>
            <p:ph type="sldNum" sz="quarter" idx="11"/>
          </p:nvPr>
        </p:nvSpPr>
        <p:spPr>
          <a:xfrm>
            <a:off x="11382702" y="6450940"/>
            <a:ext cx="426709" cy="365125"/>
          </a:xfrm>
          <a:prstGeom prst="rect">
            <a:avLst/>
          </a:prstGeom>
        </p:spPr>
        <p:txBody>
          <a:bodyPr/>
          <a:lstStyle/>
          <a:p>
            <a:fld id="{B4D3C4D5-11BD-46AF-885C-173C70E6CB32}" type="slidenum">
              <a:rPr/>
              <a:pPr/>
              <a:t>‹#›</a:t>
            </a:fld>
            <a:endParaRPr/>
          </a:p>
        </p:txBody>
      </p:sp>
      <p:sp>
        <p:nvSpPr>
          <p:cNvPr id="8" name="Subtitle 2"/>
          <p:cNvSpPr txBox="1">
            <a:spLocks/>
          </p:cNvSpPr>
          <p:nvPr userDrawn="1"/>
        </p:nvSpPr>
        <p:spPr bwMode="gray">
          <a:xfrm>
            <a:off x="0" y="6572416"/>
            <a:ext cx="9593684"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1000">
                <a:solidFill>
                  <a:srgbClr val="FFFFFF"/>
                </a:solidFill>
                <a:latin typeface="Arial" panose="020B0604020202020204" pitchFamily="34" charset="0"/>
                <a:ea typeface="Calibri" panose="020F0502020204030204" pitchFamily="34" charset="0"/>
                <a:cs typeface="Times New Roman" panose="02020603050405020304" pitchFamily="18" charset="0"/>
              </a:rPr>
              <a:t>© 2015 QUALCOMM Technologies, Inc. and/or its affiliates.</a:t>
            </a:r>
            <a:endParaRPr sz="1000" spc="10">
              <a:solidFill>
                <a:srgbClr val="FFFFFF"/>
              </a:solidFill>
              <a:latin typeface="Qualcomm Office Light" pitchFamily="34" charset="0"/>
            </a:endParaRPr>
          </a:p>
        </p:txBody>
      </p:sp>
    </p:spTree>
    <p:extLst>
      <p:ext uri="{BB962C8B-B14F-4D97-AF65-F5344CB8AC3E}">
        <p14:creationId xmlns:p14="http://schemas.microsoft.com/office/powerpoint/2010/main" val="312725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4"/>
            <a:ext cx="11430000"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Subtitle 4"/>
          <p:cNvSpPr txBox="1">
            <a:spLocks/>
          </p:cNvSpPr>
          <p:nvPr userDrawn="1"/>
        </p:nvSpPr>
        <p:spPr bwMode="gray">
          <a:xfrm>
            <a:off x="-58674" y="6694753"/>
            <a:ext cx="6903720"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80386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06" y="3114179"/>
            <a:ext cx="7620935" cy="772519"/>
          </a:xfrm>
        </p:spPr>
        <p:txBody>
          <a:bodyPr/>
          <a:lstStyle>
            <a:lvl1pPr marL="0" algn="l" defTabSz="685594" rtl="0" eaLnBrk="1" latinLnBrk="0" hangingPunct="1">
              <a:lnSpc>
                <a:spcPct val="85000"/>
              </a:lnSpc>
              <a:spcBef>
                <a:spcPct val="0"/>
              </a:spcBef>
              <a:buNone/>
              <a:defRPr lang="en-US" sz="5198" kern="1200" baseline="0" dirty="0">
                <a:solidFill>
                  <a:srgbClr val="FFFFFF"/>
                </a:solidFill>
                <a:latin typeface="Qualcomm Office Bold" pitchFamily="34" charset="0"/>
                <a:ea typeface="+mj-ea"/>
                <a:cs typeface="Arial" pitchFamily="34" charset="0"/>
              </a:defRPr>
            </a:lvl1pPr>
          </a:lstStyle>
          <a:p>
            <a:r>
              <a:rPr lang="en-US"/>
              <a:t>Click to edit segue slide</a:t>
            </a:r>
          </a:p>
        </p:txBody>
      </p:sp>
      <p:grpSp>
        <p:nvGrpSpPr>
          <p:cNvPr id="16" name="Group 15"/>
          <p:cNvGrpSpPr/>
          <p:nvPr userDrawn="1"/>
        </p:nvGrpSpPr>
        <p:grpSpPr bwMode="black">
          <a:xfrm>
            <a:off x="381990" y="2564016"/>
            <a:ext cx="7547750"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5085" y="381000"/>
            <a:ext cx="2866788" cy="1607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0" name="Freeform 6"/>
          <p:cNvSpPr>
            <a:spLocks noChangeAspect="1" noEditPoints="1"/>
          </p:cNvSpPr>
          <p:nvPr userDrawn="1"/>
        </p:nvSpPr>
        <p:spPr bwMode="auto">
          <a:xfrm>
            <a:off x="9958521" y="1323234"/>
            <a:ext cx="513538"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1" name="Freeform 7"/>
          <p:cNvSpPr>
            <a:spLocks noChangeAspect="1" noEditPoints="1"/>
          </p:cNvSpPr>
          <p:nvPr userDrawn="1"/>
        </p:nvSpPr>
        <p:spPr bwMode="auto">
          <a:xfrm>
            <a:off x="9517143" y="816264"/>
            <a:ext cx="562448"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2" name="Freeform 8"/>
          <p:cNvSpPr>
            <a:spLocks noChangeAspect="1" noEditPoints="1"/>
          </p:cNvSpPr>
          <p:nvPr userDrawn="1"/>
        </p:nvSpPr>
        <p:spPr bwMode="auto">
          <a:xfrm>
            <a:off x="9213641" y="526886"/>
            <a:ext cx="513538"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3" name="Freeform 9"/>
          <p:cNvSpPr>
            <a:spLocks noChangeAspect="1"/>
          </p:cNvSpPr>
          <p:nvPr userDrawn="1"/>
        </p:nvSpPr>
        <p:spPr bwMode="auto">
          <a:xfrm>
            <a:off x="9857206" y="382418"/>
            <a:ext cx="443939"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4" name="Freeform 10"/>
          <p:cNvSpPr>
            <a:spLocks noChangeAspect="1"/>
          </p:cNvSpPr>
          <p:nvPr userDrawn="1"/>
        </p:nvSpPr>
        <p:spPr bwMode="auto">
          <a:xfrm>
            <a:off x="8993721" y="1078781"/>
            <a:ext cx="588786"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5" name="Freeform 11"/>
          <p:cNvSpPr>
            <a:spLocks noChangeAspect="1" noEditPoints="1"/>
          </p:cNvSpPr>
          <p:nvPr userDrawn="1"/>
        </p:nvSpPr>
        <p:spPr bwMode="auto">
          <a:xfrm>
            <a:off x="10192388" y="743820"/>
            <a:ext cx="502253"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6" name="Freeform 12"/>
          <p:cNvSpPr>
            <a:spLocks noChangeAspect="1"/>
          </p:cNvSpPr>
          <p:nvPr userDrawn="1"/>
        </p:nvSpPr>
        <p:spPr bwMode="auto">
          <a:xfrm>
            <a:off x="10332667" y="1345529"/>
            <a:ext cx="4063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7" name="Freeform 13"/>
          <p:cNvSpPr>
            <a:spLocks noChangeAspect="1" noEditPoints="1"/>
          </p:cNvSpPr>
          <p:nvPr userDrawn="1"/>
        </p:nvSpPr>
        <p:spPr bwMode="auto">
          <a:xfrm>
            <a:off x="10077467" y="1106424"/>
            <a:ext cx="1732490"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grpSp>
        <p:nvGrpSpPr>
          <p:cNvPr id="28" name="Group 27"/>
          <p:cNvGrpSpPr>
            <a:grpSpLocks noChangeAspect="1"/>
          </p:cNvGrpSpPr>
          <p:nvPr userDrawn="1"/>
        </p:nvGrpSpPr>
        <p:grpSpPr>
          <a:xfrm>
            <a:off x="377875" y="6485653"/>
            <a:ext cx="1370050"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283306849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478098"/>
            <a:ext cx="11430000" cy="5045992"/>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353587901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6" y="1931780"/>
            <a:ext cx="11427023" cy="1398844"/>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199790" indent="-260526">
              <a:buFont typeface="Qualcomm Regular" pitchFamily="34" charset="0"/>
              <a:buChar char="−"/>
              <a:defRPr/>
            </a:lvl5pPr>
            <a:lvl6pPr marL="1628286"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467" y="740540"/>
            <a:ext cx="11430000" cy="484748"/>
          </a:xfrm>
          <a:prstGeom prst="rect">
            <a:avLst/>
          </a:prstGeom>
        </p:spPr>
        <p:txBody>
          <a:bodyPr vert="horz" wrap="square" lIns="68580" tIns="34290" rIns="68580" bIns="34290" rtlCol="0" anchor="ctr">
            <a:spAutoFit/>
          </a:bodyPr>
          <a:lstStyle>
            <a:lvl1pPr>
              <a:defRPr sz="3599">
                <a:latin typeface="Qualcomm Office Regular" pitchFamily="34" charset="0"/>
              </a:defRPr>
            </a:lvl1pPr>
          </a:lstStyle>
          <a:p>
            <a:r>
              <a:rPr lang="en-US"/>
              <a:t>Click to edit Master title style</a:t>
            </a:r>
          </a:p>
        </p:txBody>
      </p:sp>
      <p:sp>
        <p:nvSpPr>
          <p:cNvPr id="13" name="Text Placeholder 2"/>
          <p:cNvSpPr>
            <a:spLocks noGrp="1"/>
          </p:cNvSpPr>
          <p:nvPr>
            <p:ph type="body" idx="13"/>
          </p:nvPr>
        </p:nvSpPr>
        <p:spPr>
          <a:xfrm>
            <a:off x="283467" y="1426469"/>
            <a:ext cx="11430000" cy="350865"/>
          </a:xfrm>
        </p:spPr>
        <p:txBody>
          <a:bodyPr tIns="0" bIns="0" anchor="t"/>
          <a:lstStyle>
            <a:lvl1pPr marL="0" indent="0" algn="l" defTabSz="914126" rtl="0" eaLnBrk="1" latinLnBrk="0" hangingPunct="1">
              <a:lnSpc>
                <a:spcPct val="95000"/>
              </a:lnSpc>
              <a:spcBef>
                <a:spcPct val="20000"/>
              </a:spcBef>
              <a:buFontTx/>
              <a:buNone/>
              <a:defRPr lang="en-US" sz="2399" b="0" kern="1200" dirty="0" smtClean="0">
                <a:solidFill>
                  <a:schemeClr val="bg2"/>
                </a:solidFill>
                <a:latin typeface="Qualcomm Office Regular" pitchFamily="34" charset="0"/>
                <a:ea typeface="+mn-ea"/>
                <a:cs typeface="Arial" pitchFamily="34" charset="0"/>
              </a:defRPr>
            </a:lvl1pPr>
            <a:lvl2pPr marL="342797" indent="0">
              <a:buNone/>
              <a:defRPr sz="1500" b="1"/>
            </a:lvl2pPr>
            <a:lvl3pPr marL="685594" indent="0">
              <a:buNone/>
              <a:defRPr sz="1400" b="1"/>
            </a:lvl3pPr>
            <a:lvl4pPr marL="1028391" indent="0">
              <a:buNone/>
              <a:defRPr sz="1200" b="1"/>
            </a:lvl4pPr>
            <a:lvl5pPr marL="1371189" indent="0">
              <a:buNone/>
              <a:defRPr sz="1200" b="1"/>
            </a:lvl5pPr>
            <a:lvl6pPr marL="1713986" indent="0">
              <a:buNone/>
              <a:defRPr sz="1200" b="1"/>
            </a:lvl6pPr>
            <a:lvl7pPr marL="2056783" indent="0">
              <a:buNone/>
              <a:defRPr sz="1200" b="1"/>
            </a:lvl7pPr>
            <a:lvl8pPr marL="2399580" indent="0">
              <a:buNone/>
              <a:defRPr sz="1200" b="1"/>
            </a:lvl8pPr>
            <a:lvl9pPr marL="2742377" indent="0">
              <a:buNone/>
              <a:defRPr sz="1200" b="1"/>
            </a:lvl9pPr>
          </a:lstStyle>
          <a:p>
            <a:pPr lvl="0"/>
            <a:r>
              <a:rPr lang="en-US"/>
              <a:t>Click to edit Master text styles</a:t>
            </a:r>
          </a:p>
        </p:txBody>
      </p:sp>
      <p:cxnSp>
        <p:nvCxnSpPr>
          <p:cNvPr id="14" name="Straight Connector 13"/>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4275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52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56337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45441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6003"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18" name="bIg Eye"/>
          <p:cNvGrpSpPr/>
          <p:nvPr/>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1" name="Line to bugle"/>
          <p:cNvSpPr>
            <a:spLocks noChangeArrowheads="1"/>
          </p:cNvSpPr>
          <p:nvPr/>
        </p:nvSpPr>
        <p:spPr bwMode="auto">
          <a:xfrm>
            <a:off x="6877589" y="5806288"/>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Bugle"/>
          <p:cNvSpPr>
            <a:spLocks/>
          </p:cNvSpPr>
          <p:nvPr/>
        </p:nvSpPr>
        <p:spPr bwMode="auto">
          <a:xfrm>
            <a:off x="6612901" y="6260978"/>
            <a:ext cx="490068"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23" name="Arrow round wheel 2"/>
          <p:cNvGrpSpPr/>
          <p:nvPr/>
        </p:nvGrpSpPr>
        <p:grpSpPr>
          <a:xfrm>
            <a:off x="6076968" y="5405322"/>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6" name="Wheel connector"/>
          <p:cNvGrpSpPr/>
          <p:nvPr/>
        </p:nvGrpSpPr>
        <p:grpSpPr>
          <a:xfrm>
            <a:off x="6515934" y="5246770"/>
            <a:ext cx="926413"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9" name="Arrow around wheel 1"/>
          <p:cNvGrpSpPr/>
          <p:nvPr/>
        </p:nvGrpSpPr>
        <p:grpSpPr>
          <a:xfrm>
            <a:off x="6295796" y="5077735"/>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32" name="Big Wheel 1"/>
          <p:cNvGrpSpPr/>
          <p:nvPr/>
        </p:nvGrpSpPr>
        <p:grpSpPr>
          <a:xfrm>
            <a:off x="6378348" y="5198287"/>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44" name="Small Wheel 1"/>
          <p:cNvGrpSpPr/>
          <p:nvPr/>
        </p:nvGrpSpPr>
        <p:grpSpPr>
          <a:xfrm>
            <a:off x="7192072" y="5765667"/>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sp useBgFill="1">
        <p:nvSpPr>
          <p:cNvPr id="73" name="Blink Block"/>
          <p:cNvSpPr/>
          <p:nvPr/>
        </p:nvSpPr>
        <p:spPr bwMode="auto">
          <a:xfrm>
            <a:off x="8118913" y="3750232"/>
            <a:ext cx="332229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94" y="0"/>
            <a:ext cx="7253872" cy="6896482"/>
          </a:xfrm>
          <a:prstGeom prst="rect">
            <a:avLst/>
          </a:prstGeom>
          <a:noFill/>
        </p:spPr>
      </p:pic>
      <p:sp useBgFill="1">
        <p:nvSpPr>
          <p:cNvPr id="56" name="Blink Block"/>
          <p:cNvSpPr/>
          <p:nvPr/>
        </p:nvSpPr>
        <p:spPr bwMode="auto">
          <a:xfrm>
            <a:off x="8118913" y="3750232"/>
            <a:ext cx="332229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grpSp>
        <p:nvGrpSpPr>
          <p:cNvPr id="59" name="Yellow Arrow 2"/>
          <p:cNvGrpSpPr/>
          <p:nvPr/>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3" name="Combined White Arrows"/>
          <p:cNvGrpSpPr/>
          <p:nvPr/>
        </p:nvGrpSpPr>
        <p:grpSpPr>
          <a:xfrm>
            <a:off x="8276825" y="4901346"/>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74" name="spaceman"/>
          <p:cNvGrpSpPr/>
          <p:nvPr/>
        </p:nvGrpSpPr>
        <p:grpSpPr>
          <a:xfrm rot="21402827">
            <a:off x="10761289" y="3979773"/>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cxnSp>
        <p:nvCxnSpPr>
          <p:cNvPr id="79" name="Straight Connector 78"/>
          <p:cNvCxnSpPr/>
          <p:nvPr/>
        </p:nvCxnSpPr>
        <p:spPr>
          <a:xfrm flipV="1">
            <a:off x="8814868" y="5312233"/>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7" y="1804972"/>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a:t>Click here to edit master</a:t>
            </a:r>
          </a:p>
        </p:txBody>
      </p:sp>
      <p:grpSp>
        <p:nvGrpSpPr>
          <p:cNvPr id="81" name="Group 80"/>
          <p:cNvGrpSpPr/>
          <p:nvPr/>
        </p:nvGrpSpPr>
        <p:grpSpPr>
          <a:xfrm>
            <a:off x="383250" y="1567586"/>
            <a:ext cx="6803934"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7"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here to edit  name </a:t>
            </a:r>
            <a:br>
              <a:rPr lang="en-US"/>
            </a:br>
            <a:r>
              <a:rPr lang="en-US"/>
              <a:t>and title</a:t>
            </a:r>
          </a:p>
        </p:txBody>
      </p:sp>
      <p:grpSp>
        <p:nvGrpSpPr>
          <p:cNvPr id="94" name="Group 93"/>
          <p:cNvGrpSpPr>
            <a:grpSpLocks noChangeAspect="1"/>
          </p:cNvGrpSpPr>
          <p:nvPr/>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0300" y="-1"/>
            <a:ext cx="287852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4" y="6487195"/>
            <a:ext cx="4911922" cy="338554"/>
          </a:xfrm>
          <a:prstGeom prst="rect">
            <a:avLst/>
          </a:prstGeom>
        </p:spPr>
        <p:txBody>
          <a:bodyPr wrap="none">
            <a:spAutoFit/>
          </a:bodyPr>
          <a:lstStyle/>
          <a:p>
            <a:pPr eaLnBrk="1" hangingPunct="1"/>
            <a:r>
              <a:rPr lang="en-US" sz="1600">
                <a:solidFill>
                  <a:schemeClr val="bg1"/>
                </a:solidFill>
              </a:rPr>
              <a:t>Confidential and Proprietary – Qualcomm</a:t>
            </a:r>
            <a:r>
              <a:rPr lang="en-US" sz="1600" baseline="0">
                <a:solidFill>
                  <a:schemeClr val="bg1"/>
                </a:solidFill>
              </a:rPr>
              <a:t> Technologies, Inc.</a:t>
            </a:r>
            <a:endParaRPr lang="en-US" sz="1600">
              <a:solidFill>
                <a:schemeClr val="bg1"/>
              </a:solidFill>
            </a:endParaRPr>
          </a:p>
        </p:txBody>
      </p:sp>
    </p:spTree>
    <p:extLst>
      <p:ext uri="{BB962C8B-B14F-4D97-AF65-F5344CB8AC3E}">
        <p14:creationId xmlns:p14="http://schemas.microsoft.com/office/powerpoint/2010/main" val="21864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145.xml"/><Relationship Id="rId18" Type="http://schemas.openxmlformats.org/officeDocument/2006/relationships/slideLayout" Target="../slideLayouts/slideLayout150.xml"/><Relationship Id="rId26" Type="http://schemas.openxmlformats.org/officeDocument/2006/relationships/slideLayout" Target="../slideLayouts/slideLayout158.xml"/><Relationship Id="rId39" Type="http://schemas.openxmlformats.org/officeDocument/2006/relationships/slideLayout" Target="../slideLayouts/slideLayout171.xml"/><Relationship Id="rId21" Type="http://schemas.openxmlformats.org/officeDocument/2006/relationships/slideLayout" Target="../slideLayouts/slideLayout153.xml"/><Relationship Id="rId34" Type="http://schemas.openxmlformats.org/officeDocument/2006/relationships/slideLayout" Target="../slideLayouts/slideLayout166.xml"/><Relationship Id="rId42" Type="http://schemas.openxmlformats.org/officeDocument/2006/relationships/slideLayout" Target="../slideLayouts/slideLayout174.xml"/><Relationship Id="rId47" Type="http://schemas.openxmlformats.org/officeDocument/2006/relationships/slideLayout" Target="../slideLayouts/slideLayout179.xml"/><Relationship Id="rId50" Type="http://schemas.openxmlformats.org/officeDocument/2006/relationships/slideLayout" Target="../slideLayouts/slideLayout182.xml"/><Relationship Id="rId55" Type="http://schemas.openxmlformats.org/officeDocument/2006/relationships/slideLayout" Target="../slideLayouts/slideLayout187.xml"/><Relationship Id="rId63" Type="http://schemas.openxmlformats.org/officeDocument/2006/relationships/slideLayout" Target="../slideLayouts/slideLayout195.xml"/><Relationship Id="rId68" Type="http://schemas.openxmlformats.org/officeDocument/2006/relationships/slideLayout" Target="../slideLayouts/slideLayout200.xml"/><Relationship Id="rId76" Type="http://schemas.openxmlformats.org/officeDocument/2006/relationships/slideLayout" Target="../slideLayouts/slideLayout208.xml"/><Relationship Id="rId84" Type="http://schemas.openxmlformats.org/officeDocument/2006/relationships/theme" Target="../theme/theme10.xml"/><Relationship Id="rId7" Type="http://schemas.openxmlformats.org/officeDocument/2006/relationships/slideLayout" Target="../slideLayouts/slideLayout139.xml"/><Relationship Id="rId71" Type="http://schemas.openxmlformats.org/officeDocument/2006/relationships/slideLayout" Target="../slideLayouts/slideLayout203.xml"/><Relationship Id="rId2" Type="http://schemas.openxmlformats.org/officeDocument/2006/relationships/slideLayout" Target="../slideLayouts/slideLayout134.xml"/><Relationship Id="rId16" Type="http://schemas.openxmlformats.org/officeDocument/2006/relationships/slideLayout" Target="../slideLayouts/slideLayout148.xml"/><Relationship Id="rId29" Type="http://schemas.openxmlformats.org/officeDocument/2006/relationships/slideLayout" Target="../slideLayouts/slideLayout161.xml"/><Relationship Id="rId11" Type="http://schemas.openxmlformats.org/officeDocument/2006/relationships/slideLayout" Target="../slideLayouts/slideLayout143.xml"/><Relationship Id="rId24" Type="http://schemas.openxmlformats.org/officeDocument/2006/relationships/slideLayout" Target="../slideLayouts/slideLayout156.xml"/><Relationship Id="rId32" Type="http://schemas.openxmlformats.org/officeDocument/2006/relationships/slideLayout" Target="../slideLayouts/slideLayout164.xml"/><Relationship Id="rId37" Type="http://schemas.openxmlformats.org/officeDocument/2006/relationships/slideLayout" Target="../slideLayouts/slideLayout169.xml"/><Relationship Id="rId40" Type="http://schemas.openxmlformats.org/officeDocument/2006/relationships/slideLayout" Target="../slideLayouts/slideLayout172.xml"/><Relationship Id="rId45" Type="http://schemas.openxmlformats.org/officeDocument/2006/relationships/slideLayout" Target="../slideLayouts/slideLayout177.xml"/><Relationship Id="rId53" Type="http://schemas.openxmlformats.org/officeDocument/2006/relationships/slideLayout" Target="../slideLayouts/slideLayout185.xml"/><Relationship Id="rId58" Type="http://schemas.openxmlformats.org/officeDocument/2006/relationships/slideLayout" Target="../slideLayouts/slideLayout190.xml"/><Relationship Id="rId66" Type="http://schemas.openxmlformats.org/officeDocument/2006/relationships/slideLayout" Target="../slideLayouts/slideLayout198.xml"/><Relationship Id="rId74" Type="http://schemas.openxmlformats.org/officeDocument/2006/relationships/slideLayout" Target="../slideLayouts/slideLayout206.xml"/><Relationship Id="rId79" Type="http://schemas.openxmlformats.org/officeDocument/2006/relationships/slideLayout" Target="../slideLayouts/slideLayout211.xml"/><Relationship Id="rId5" Type="http://schemas.openxmlformats.org/officeDocument/2006/relationships/slideLayout" Target="../slideLayouts/slideLayout137.xml"/><Relationship Id="rId61" Type="http://schemas.openxmlformats.org/officeDocument/2006/relationships/slideLayout" Target="../slideLayouts/slideLayout193.xml"/><Relationship Id="rId82" Type="http://schemas.openxmlformats.org/officeDocument/2006/relationships/slideLayout" Target="../slideLayouts/slideLayout214.xml"/><Relationship Id="rId10" Type="http://schemas.openxmlformats.org/officeDocument/2006/relationships/slideLayout" Target="../slideLayouts/slideLayout142.xml"/><Relationship Id="rId19" Type="http://schemas.openxmlformats.org/officeDocument/2006/relationships/slideLayout" Target="../slideLayouts/slideLayout151.xml"/><Relationship Id="rId31" Type="http://schemas.openxmlformats.org/officeDocument/2006/relationships/slideLayout" Target="../slideLayouts/slideLayout163.xml"/><Relationship Id="rId44" Type="http://schemas.openxmlformats.org/officeDocument/2006/relationships/slideLayout" Target="../slideLayouts/slideLayout176.xml"/><Relationship Id="rId52" Type="http://schemas.openxmlformats.org/officeDocument/2006/relationships/slideLayout" Target="../slideLayouts/slideLayout184.xml"/><Relationship Id="rId60" Type="http://schemas.openxmlformats.org/officeDocument/2006/relationships/slideLayout" Target="../slideLayouts/slideLayout192.xml"/><Relationship Id="rId65" Type="http://schemas.openxmlformats.org/officeDocument/2006/relationships/slideLayout" Target="../slideLayouts/slideLayout197.xml"/><Relationship Id="rId73" Type="http://schemas.openxmlformats.org/officeDocument/2006/relationships/slideLayout" Target="../slideLayouts/slideLayout205.xml"/><Relationship Id="rId78" Type="http://schemas.openxmlformats.org/officeDocument/2006/relationships/slideLayout" Target="../slideLayouts/slideLayout210.xml"/><Relationship Id="rId81" Type="http://schemas.openxmlformats.org/officeDocument/2006/relationships/slideLayout" Target="../slideLayouts/slideLayout213.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slideLayout" Target="../slideLayouts/slideLayout146.xml"/><Relationship Id="rId22" Type="http://schemas.openxmlformats.org/officeDocument/2006/relationships/slideLayout" Target="../slideLayouts/slideLayout154.xml"/><Relationship Id="rId27" Type="http://schemas.openxmlformats.org/officeDocument/2006/relationships/slideLayout" Target="../slideLayouts/slideLayout159.xml"/><Relationship Id="rId30" Type="http://schemas.openxmlformats.org/officeDocument/2006/relationships/slideLayout" Target="../slideLayouts/slideLayout162.xml"/><Relationship Id="rId35" Type="http://schemas.openxmlformats.org/officeDocument/2006/relationships/slideLayout" Target="../slideLayouts/slideLayout167.xml"/><Relationship Id="rId43" Type="http://schemas.openxmlformats.org/officeDocument/2006/relationships/slideLayout" Target="../slideLayouts/slideLayout175.xml"/><Relationship Id="rId48" Type="http://schemas.openxmlformats.org/officeDocument/2006/relationships/slideLayout" Target="../slideLayouts/slideLayout180.xml"/><Relationship Id="rId56" Type="http://schemas.openxmlformats.org/officeDocument/2006/relationships/slideLayout" Target="../slideLayouts/slideLayout188.xml"/><Relationship Id="rId64" Type="http://schemas.openxmlformats.org/officeDocument/2006/relationships/slideLayout" Target="../slideLayouts/slideLayout196.xml"/><Relationship Id="rId69" Type="http://schemas.openxmlformats.org/officeDocument/2006/relationships/slideLayout" Target="../slideLayouts/slideLayout201.xml"/><Relationship Id="rId77" Type="http://schemas.openxmlformats.org/officeDocument/2006/relationships/slideLayout" Target="../slideLayouts/slideLayout209.xml"/><Relationship Id="rId8" Type="http://schemas.openxmlformats.org/officeDocument/2006/relationships/slideLayout" Target="../slideLayouts/slideLayout140.xml"/><Relationship Id="rId51" Type="http://schemas.openxmlformats.org/officeDocument/2006/relationships/slideLayout" Target="../slideLayouts/slideLayout183.xml"/><Relationship Id="rId72" Type="http://schemas.openxmlformats.org/officeDocument/2006/relationships/slideLayout" Target="../slideLayouts/slideLayout204.xml"/><Relationship Id="rId80" Type="http://schemas.openxmlformats.org/officeDocument/2006/relationships/slideLayout" Target="../slideLayouts/slideLayout212.xml"/><Relationship Id="rId3" Type="http://schemas.openxmlformats.org/officeDocument/2006/relationships/slideLayout" Target="../slideLayouts/slideLayout135.xml"/><Relationship Id="rId12" Type="http://schemas.openxmlformats.org/officeDocument/2006/relationships/slideLayout" Target="../slideLayouts/slideLayout144.xml"/><Relationship Id="rId17" Type="http://schemas.openxmlformats.org/officeDocument/2006/relationships/slideLayout" Target="../slideLayouts/slideLayout149.xml"/><Relationship Id="rId25" Type="http://schemas.openxmlformats.org/officeDocument/2006/relationships/slideLayout" Target="../slideLayouts/slideLayout157.xml"/><Relationship Id="rId33" Type="http://schemas.openxmlformats.org/officeDocument/2006/relationships/slideLayout" Target="../slideLayouts/slideLayout165.xml"/><Relationship Id="rId38" Type="http://schemas.openxmlformats.org/officeDocument/2006/relationships/slideLayout" Target="../slideLayouts/slideLayout170.xml"/><Relationship Id="rId46" Type="http://schemas.openxmlformats.org/officeDocument/2006/relationships/slideLayout" Target="../slideLayouts/slideLayout178.xml"/><Relationship Id="rId59" Type="http://schemas.openxmlformats.org/officeDocument/2006/relationships/slideLayout" Target="../slideLayouts/slideLayout191.xml"/><Relationship Id="rId67" Type="http://schemas.openxmlformats.org/officeDocument/2006/relationships/slideLayout" Target="../slideLayouts/slideLayout199.xml"/><Relationship Id="rId20" Type="http://schemas.openxmlformats.org/officeDocument/2006/relationships/slideLayout" Target="../slideLayouts/slideLayout152.xml"/><Relationship Id="rId41" Type="http://schemas.openxmlformats.org/officeDocument/2006/relationships/slideLayout" Target="../slideLayouts/slideLayout173.xml"/><Relationship Id="rId54" Type="http://schemas.openxmlformats.org/officeDocument/2006/relationships/slideLayout" Target="../slideLayouts/slideLayout186.xml"/><Relationship Id="rId62" Type="http://schemas.openxmlformats.org/officeDocument/2006/relationships/slideLayout" Target="../slideLayouts/slideLayout194.xml"/><Relationship Id="rId70" Type="http://schemas.openxmlformats.org/officeDocument/2006/relationships/slideLayout" Target="../slideLayouts/slideLayout202.xml"/><Relationship Id="rId75" Type="http://schemas.openxmlformats.org/officeDocument/2006/relationships/slideLayout" Target="../slideLayouts/slideLayout207.xml"/><Relationship Id="rId83" Type="http://schemas.openxmlformats.org/officeDocument/2006/relationships/slideLayout" Target="../slideLayouts/slideLayout215.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5" Type="http://schemas.openxmlformats.org/officeDocument/2006/relationships/slideLayout" Target="../slideLayouts/slideLayout147.xml"/><Relationship Id="rId23" Type="http://schemas.openxmlformats.org/officeDocument/2006/relationships/slideLayout" Target="../slideLayouts/slideLayout155.xml"/><Relationship Id="rId28" Type="http://schemas.openxmlformats.org/officeDocument/2006/relationships/slideLayout" Target="../slideLayouts/slideLayout160.xml"/><Relationship Id="rId36" Type="http://schemas.openxmlformats.org/officeDocument/2006/relationships/slideLayout" Target="../slideLayouts/slideLayout168.xml"/><Relationship Id="rId49" Type="http://schemas.openxmlformats.org/officeDocument/2006/relationships/slideLayout" Target="../slideLayouts/slideLayout181.xml"/><Relationship Id="rId57" Type="http://schemas.openxmlformats.org/officeDocument/2006/relationships/slideLayout" Target="../slideLayouts/slideLayout18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23.xml"/><Relationship Id="rId13" Type="http://schemas.openxmlformats.org/officeDocument/2006/relationships/slideLayout" Target="../slideLayouts/slideLayout228.xml"/><Relationship Id="rId3" Type="http://schemas.openxmlformats.org/officeDocument/2006/relationships/slideLayout" Target="../slideLayouts/slideLayout218.xml"/><Relationship Id="rId7" Type="http://schemas.openxmlformats.org/officeDocument/2006/relationships/slideLayout" Target="../slideLayouts/slideLayout222.xml"/><Relationship Id="rId12" Type="http://schemas.openxmlformats.org/officeDocument/2006/relationships/slideLayout" Target="../slideLayouts/slideLayout227.xml"/><Relationship Id="rId2" Type="http://schemas.openxmlformats.org/officeDocument/2006/relationships/slideLayout" Target="../slideLayouts/slideLayout217.xml"/><Relationship Id="rId1" Type="http://schemas.openxmlformats.org/officeDocument/2006/relationships/slideLayout" Target="../slideLayouts/slideLayout216.xml"/><Relationship Id="rId6" Type="http://schemas.openxmlformats.org/officeDocument/2006/relationships/slideLayout" Target="../slideLayouts/slideLayout221.xml"/><Relationship Id="rId11" Type="http://schemas.openxmlformats.org/officeDocument/2006/relationships/slideLayout" Target="../slideLayouts/slideLayout226.xml"/><Relationship Id="rId5" Type="http://schemas.openxmlformats.org/officeDocument/2006/relationships/slideLayout" Target="../slideLayouts/slideLayout220.xml"/><Relationship Id="rId10" Type="http://schemas.openxmlformats.org/officeDocument/2006/relationships/slideLayout" Target="../slideLayouts/slideLayout225.xml"/><Relationship Id="rId4" Type="http://schemas.openxmlformats.org/officeDocument/2006/relationships/slideLayout" Target="../slideLayouts/slideLayout219.xml"/><Relationship Id="rId9" Type="http://schemas.openxmlformats.org/officeDocument/2006/relationships/slideLayout" Target="../slideLayouts/slideLayout224.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231.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5" Type="http://schemas.openxmlformats.org/officeDocument/2006/relationships/theme" Target="../theme/theme12.xml"/><Relationship Id="rId4" Type="http://schemas.openxmlformats.org/officeDocument/2006/relationships/slideLayout" Target="../slideLayouts/slideLayout232.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245.xml"/><Relationship Id="rId18" Type="http://schemas.openxmlformats.org/officeDocument/2006/relationships/slideLayout" Target="../slideLayouts/slideLayout250.xml"/><Relationship Id="rId26" Type="http://schemas.openxmlformats.org/officeDocument/2006/relationships/slideLayout" Target="../slideLayouts/slideLayout258.xml"/><Relationship Id="rId39" Type="http://schemas.openxmlformats.org/officeDocument/2006/relationships/slideLayout" Target="../slideLayouts/slideLayout271.xml"/><Relationship Id="rId21" Type="http://schemas.openxmlformats.org/officeDocument/2006/relationships/slideLayout" Target="../slideLayouts/slideLayout253.xml"/><Relationship Id="rId34" Type="http://schemas.openxmlformats.org/officeDocument/2006/relationships/slideLayout" Target="../slideLayouts/slideLayout266.xml"/><Relationship Id="rId42" Type="http://schemas.openxmlformats.org/officeDocument/2006/relationships/slideLayout" Target="../slideLayouts/slideLayout274.xml"/><Relationship Id="rId47" Type="http://schemas.openxmlformats.org/officeDocument/2006/relationships/slideLayout" Target="../slideLayouts/slideLayout279.xml"/><Relationship Id="rId50" Type="http://schemas.openxmlformats.org/officeDocument/2006/relationships/slideLayout" Target="../slideLayouts/slideLayout282.xml"/><Relationship Id="rId55" Type="http://schemas.openxmlformats.org/officeDocument/2006/relationships/slideLayout" Target="../slideLayouts/slideLayout287.xml"/><Relationship Id="rId63" Type="http://schemas.openxmlformats.org/officeDocument/2006/relationships/slideLayout" Target="../slideLayouts/slideLayout295.xml"/><Relationship Id="rId68" Type="http://schemas.openxmlformats.org/officeDocument/2006/relationships/slideLayout" Target="../slideLayouts/slideLayout300.xml"/><Relationship Id="rId76" Type="http://schemas.openxmlformats.org/officeDocument/2006/relationships/slideLayout" Target="../slideLayouts/slideLayout308.xml"/><Relationship Id="rId84" Type="http://schemas.openxmlformats.org/officeDocument/2006/relationships/slideLayout" Target="../slideLayouts/slideLayout316.xml"/><Relationship Id="rId7" Type="http://schemas.openxmlformats.org/officeDocument/2006/relationships/slideLayout" Target="../slideLayouts/slideLayout239.xml"/><Relationship Id="rId71" Type="http://schemas.openxmlformats.org/officeDocument/2006/relationships/slideLayout" Target="../slideLayouts/slideLayout303.xml"/><Relationship Id="rId2" Type="http://schemas.openxmlformats.org/officeDocument/2006/relationships/slideLayout" Target="../slideLayouts/slideLayout234.xml"/><Relationship Id="rId16" Type="http://schemas.openxmlformats.org/officeDocument/2006/relationships/slideLayout" Target="../slideLayouts/slideLayout248.xml"/><Relationship Id="rId29" Type="http://schemas.openxmlformats.org/officeDocument/2006/relationships/slideLayout" Target="../slideLayouts/slideLayout261.xml"/><Relationship Id="rId11" Type="http://schemas.openxmlformats.org/officeDocument/2006/relationships/slideLayout" Target="../slideLayouts/slideLayout243.xml"/><Relationship Id="rId24" Type="http://schemas.openxmlformats.org/officeDocument/2006/relationships/slideLayout" Target="../slideLayouts/slideLayout256.xml"/><Relationship Id="rId32" Type="http://schemas.openxmlformats.org/officeDocument/2006/relationships/slideLayout" Target="../slideLayouts/slideLayout264.xml"/><Relationship Id="rId37" Type="http://schemas.openxmlformats.org/officeDocument/2006/relationships/slideLayout" Target="../slideLayouts/slideLayout269.xml"/><Relationship Id="rId40" Type="http://schemas.openxmlformats.org/officeDocument/2006/relationships/slideLayout" Target="../slideLayouts/slideLayout272.xml"/><Relationship Id="rId45" Type="http://schemas.openxmlformats.org/officeDocument/2006/relationships/slideLayout" Target="../slideLayouts/slideLayout277.xml"/><Relationship Id="rId53" Type="http://schemas.openxmlformats.org/officeDocument/2006/relationships/slideLayout" Target="../slideLayouts/slideLayout285.xml"/><Relationship Id="rId58" Type="http://schemas.openxmlformats.org/officeDocument/2006/relationships/slideLayout" Target="../slideLayouts/slideLayout290.xml"/><Relationship Id="rId66" Type="http://schemas.openxmlformats.org/officeDocument/2006/relationships/slideLayout" Target="../slideLayouts/slideLayout298.xml"/><Relationship Id="rId74" Type="http://schemas.openxmlformats.org/officeDocument/2006/relationships/slideLayout" Target="../slideLayouts/slideLayout306.xml"/><Relationship Id="rId79" Type="http://schemas.openxmlformats.org/officeDocument/2006/relationships/slideLayout" Target="../slideLayouts/slideLayout311.xml"/><Relationship Id="rId87" Type="http://schemas.openxmlformats.org/officeDocument/2006/relationships/theme" Target="../theme/theme13.xml"/><Relationship Id="rId5" Type="http://schemas.openxmlformats.org/officeDocument/2006/relationships/slideLayout" Target="../slideLayouts/slideLayout237.xml"/><Relationship Id="rId61" Type="http://schemas.openxmlformats.org/officeDocument/2006/relationships/slideLayout" Target="../slideLayouts/slideLayout293.xml"/><Relationship Id="rId82" Type="http://schemas.openxmlformats.org/officeDocument/2006/relationships/slideLayout" Target="../slideLayouts/slideLayout314.xml"/><Relationship Id="rId19" Type="http://schemas.openxmlformats.org/officeDocument/2006/relationships/slideLayout" Target="../slideLayouts/slideLayout251.xml"/><Relationship Id="rId4" Type="http://schemas.openxmlformats.org/officeDocument/2006/relationships/slideLayout" Target="../slideLayouts/slideLayout236.xml"/><Relationship Id="rId9" Type="http://schemas.openxmlformats.org/officeDocument/2006/relationships/slideLayout" Target="../slideLayouts/slideLayout241.xml"/><Relationship Id="rId14" Type="http://schemas.openxmlformats.org/officeDocument/2006/relationships/slideLayout" Target="../slideLayouts/slideLayout246.xml"/><Relationship Id="rId22" Type="http://schemas.openxmlformats.org/officeDocument/2006/relationships/slideLayout" Target="../slideLayouts/slideLayout254.xml"/><Relationship Id="rId27" Type="http://schemas.openxmlformats.org/officeDocument/2006/relationships/slideLayout" Target="../slideLayouts/slideLayout259.xml"/><Relationship Id="rId30" Type="http://schemas.openxmlformats.org/officeDocument/2006/relationships/slideLayout" Target="../slideLayouts/slideLayout262.xml"/><Relationship Id="rId35" Type="http://schemas.openxmlformats.org/officeDocument/2006/relationships/slideLayout" Target="../slideLayouts/slideLayout267.xml"/><Relationship Id="rId43" Type="http://schemas.openxmlformats.org/officeDocument/2006/relationships/slideLayout" Target="../slideLayouts/slideLayout275.xml"/><Relationship Id="rId48" Type="http://schemas.openxmlformats.org/officeDocument/2006/relationships/slideLayout" Target="../slideLayouts/slideLayout280.xml"/><Relationship Id="rId56" Type="http://schemas.openxmlformats.org/officeDocument/2006/relationships/slideLayout" Target="../slideLayouts/slideLayout288.xml"/><Relationship Id="rId64" Type="http://schemas.openxmlformats.org/officeDocument/2006/relationships/slideLayout" Target="../slideLayouts/slideLayout296.xml"/><Relationship Id="rId69" Type="http://schemas.openxmlformats.org/officeDocument/2006/relationships/slideLayout" Target="../slideLayouts/slideLayout301.xml"/><Relationship Id="rId77" Type="http://schemas.openxmlformats.org/officeDocument/2006/relationships/slideLayout" Target="../slideLayouts/slideLayout309.xml"/><Relationship Id="rId8" Type="http://schemas.openxmlformats.org/officeDocument/2006/relationships/slideLayout" Target="../slideLayouts/slideLayout240.xml"/><Relationship Id="rId51" Type="http://schemas.openxmlformats.org/officeDocument/2006/relationships/slideLayout" Target="../slideLayouts/slideLayout283.xml"/><Relationship Id="rId72" Type="http://schemas.openxmlformats.org/officeDocument/2006/relationships/slideLayout" Target="../slideLayouts/slideLayout304.xml"/><Relationship Id="rId80" Type="http://schemas.openxmlformats.org/officeDocument/2006/relationships/slideLayout" Target="../slideLayouts/slideLayout312.xml"/><Relationship Id="rId85" Type="http://schemas.openxmlformats.org/officeDocument/2006/relationships/slideLayout" Target="../slideLayouts/slideLayout317.xml"/><Relationship Id="rId3" Type="http://schemas.openxmlformats.org/officeDocument/2006/relationships/slideLayout" Target="../slideLayouts/slideLayout235.xml"/><Relationship Id="rId12" Type="http://schemas.openxmlformats.org/officeDocument/2006/relationships/slideLayout" Target="../slideLayouts/slideLayout244.xml"/><Relationship Id="rId17" Type="http://schemas.openxmlformats.org/officeDocument/2006/relationships/slideLayout" Target="../slideLayouts/slideLayout249.xml"/><Relationship Id="rId25" Type="http://schemas.openxmlformats.org/officeDocument/2006/relationships/slideLayout" Target="../slideLayouts/slideLayout257.xml"/><Relationship Id="rId33" Type="http://schemas.openxmlformats.org/officeDocument/2006/relationships/slideLayout" Target="../slideLayouts/slideLayout265.xml"/><Relationship Id="rId38" Type="http://schemas.openxmlformats.org/officeDocument/2006/relationships/slideLayout" Target="../slideLayouts/slideLayout270.xml"/><Relationship Id="rId46" Type="http://schemas.openxmlformats.org/officeDocument/2006/relationships/slideLayout" Target="../slideLayouts/slideLayout278.xml"/><Relationship Id="rId59" Type="http://schemas.openxmlformats.org/officeDocument/2006/relationships/slideLayout" Target="../slideLayouts/slideLayout291.xml"/><Relationship Id="rId67" Type="http://schemas.openxmlformats.org/officeDocument/2006/relationships/slideLayout" Target="../slideLayouts/slideLayout299.xml"/><Relationship Id="rId20" Type="http://schemas.openxmlformats.org/officeDocument/2006/relationships/slideLayout" Target="../slideLayouts/slideLayout252.xml"/><Relationship Id="rId41" Type="http://schemas.openxmlformats.org/officeDocument/2006/relationships/slideLayout" Target="../slideLayouts/slideLayout273.xml"/><Relationship Id="rId54" Type="http://schemas.openxmlformats.org/officeDocument/2006/relationships/slideLayout" Target="../slideLayouts/slideLayout286.xml"/><Relationship Id="rId62" Type="http://schemas.openxmlformats.org/officeDocument/2006/relationships/slideLayout" Target="../slideLayouts/slideLayout294.xml"/><Relationship Id="rId70" Type="http://schemas.openxmlformats.org/officeDocument/2006/relationships/slideLayout" Target="../slideLayouts/slideLayout302.xml"/><Relationship Id="rId75" Type="http://schemas.openxmlformats.org/officeDocument/2006/relationships/slideLayout" Target="../slideLayouts/slideLayout307.xml"/><Relationship Id="rId83" Type="http://schemas.openxmlformats.org/officeDocument/2006/relationships/slideLayout" Target="../slideLayouts/slideLayout315.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5" Type="http://schemas.openxmlformats.org/officeDocument/2006/relationships/slideLayout" Target="../slideLayouts/slideLayout247.xml"/><Relationship Id="rId23" Type="http://schemas.openxmlformats.org/officeDocument/2006/relationships/slideLayout" Target="../slideLayouts/slideLayout255.xml"/><Relationship Id="rId28" Type="http://schemas.openxmlformats.org/officeDocument/2006/relationships/slideLayout" Target="../slideLayouts/slideLayout260.xml"/><Relationship Id="rId36" Type="http://schemas.openxmlformats.org/officeDocument/2006/relationships/slideLayout" Target="../slideLayouts/slideLayout268.xml"/><Relationship Id="rId49" Type="http://schemas.openxmlformats.org/officeDocument/2006/relationships/slideLayout" Target="../slideLayouts/slideLayout281.xml"/><Relationship Id="rId57" Type="http://schemas.openxmlformats.org/officeDocument/2006/relationships/slideLayout" Target="../slideLayouts/slideLayout289.xml"/><Relationship Id="rId10" Type="http://schemas.openxmlformats.org/officeDocument/2006/relationships/slideLayout" Target="../slideLayouts/slideLayout242.xml"/><Relationship Id="rId31" Type="http://schemas.openxmlformats.org/officeDocument/2006/relationships/slideLayout" Target="../slideLayouts/slideLayout263.xml"/><Relationship Id="rId44" Type="http://schemas.openxmlformats.org/officeDocument/2006/relationships/slideLayout" Target="../slideLayouts/slideLayout276.xml"/><Relationship Id="rId52" Type="http://schemas.openxmlformats.org/officeDocument/2006/relationships/slideLayout" Target="../slideLayouts/slideLayout284.xml"/><Relationship Id="rId60" Type="http://schemas.openxmlformats.org/officeDocument/2006/relationships/slideLayout" Target="../slideLayouts/slideLayout292.xml"/><Relationship Id="rId65" Type="http://schemas.openxmlformats.org/officeDocument/2006/relationships/slideLayout" Target="../slideLayouts/slideLayout297.xml"/><Relationship Id="rId73" Type="http://schemas.openxmlformats.org/officeDocument/2006/relationships/slideLayout" Target="../slideLayouts/slideLayout305.xml"/><Relationship Id="rId78" Type="http://schemas.openxmlformats.org/officeDocument/2006/relationships/slideLayout" Target="../slideLayouts/slideLayout310.xml"/><Relationship Id="rId81" Type="http://schemas.openxmlformats.org/officeDocument/2006/relationships/slideLayout" Target="../slideLayouts/slideLayout313.xml"/><Relationship Id="rId86" Type="http://schemas.openxmlformats.org/officeDocument/2006/relationships/slideLayout" Target="../slideLayouts/slideLayout31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26.xml"/><Relationship Id="rId13" Type="http://schemas.openxmlformats.org/officeDocument/2006/relationships/slideLayout" Target="../slideLayouts/slideLayout331.xml"/><Relationship Id="rId18" Type="http://schemas.openxmlformats.org/officeDocument/2006/relationships/slideLayout" Target="../slideLayouts/slideLayout336.xml"/><Relationship Id="rId26" Type="http://schemas.openxmlformats.org/officeDocument/2006/relationships/slideLayout" Target="../slideLayouts/slideLayout344.xml"/><Relationship Id="rId39" Type="http://schemas.openxmlformats.org/officeDocument/2006/relationships/slideLayout" Target="../slideLayouts/slideLayout357.xml"/><Relationship Id="rId3" Type="http://schemas.openxmlformats.org/officeDocument/2006/relationships/slideLayout" Target="../slideLayouts/slideLayout321.xml"/><Relationship Id="rId21" Type="http://schemas.openxmlformats.org/officeDocument/2006/relationships/slideLayout" Target="../slideLayouts/slideLayout339.xml"/><Relationship Id="rId34" Type="http://schemas.openxmlformats.org/officeDocument/2006/relationships/slideLayout" Target="../slideLayouts/slideLayout352.xml"/><Relationship Id="rId42" Type="http://schemas.openxmlformats.org/officeDocument/2006/relationships/slideLayout" Target="../slideLayouts/slideLayout360.xml"/><Relationship Id="rId7" Type="http://schemas.openxmlformats.org/officeDocument/2006/relationships/slideLayout" Target="../slideLayouts/slideLayout325.xml"/><Relationship Id="rId12" Type="http://schemas.openxmlformats.org/officeDocument/2006/relationships/slideLayout" Target="../slideLayouts/slideLayout330.xml"/><Relationship Id="rId17" Type="http://schemas.openxmlformats.org/officeDocument/2006/relationships/slideLayout" Target="../slideLayouts/slideLayout335.xml"/><Relationship Id="rId25" Type="http://schemas.openxmlformats.org/officeDocument/2006/relationships/slideLayout" Target="../slideLayouts/slideLayout343.xml"/><Relationship Id="rId33" Type="http://schemas.openxmlformats.org/officeDocument/2006/relationships/slideLayout" Target="../slideLayouts/slideLayout351.xml"/><Relationship Id="rId38" Type="http://schemas.openxmlformats.org/officeDocument/2006/relationships/slideLayout" Target="../slideLayouts/slideLayout356.xml"/><Relationship Id="rId46" Type="http://schemas.openxmlformats.org/officeDocument/2006/relationships/theme" Target="../theme/theme14.xml"/><Relationship Id="rId2" Type="http://schemas.openxmlformats.org/officeDocument/2006/relationships/slideLayout" Target="../slideLayouts/slideLayout320.xml"/><Relationship Id="rId16" Type="http://schemas.openxmlformats.org/officeDocument/2006/relationships/slideLayout" Target="../slideLayouts/slideLayout334.xml"/><Relationship Id="rId20" Type="http://schemas.openxmlformats.org/officeDocument/2006/relationships/slideLayout" Target="../slideLayouts/slideLayout338.xml"/><Relationship Id="rId29" Type="http://schemas.openxmlformats.org/officeDocument/2006/relationships/slideLayout" Target="../slideLayouts/slideLayout347.xml"/><Relationship Id="rId41" Type="http://schemas.openxmlformats.org/officeDocument/2006/relationships/slideLayout" Target="../slideLayouts/slideLayout359.xml"/><Relationship Id="rId1" Type="http://schemas.openxmlformats.org/officeDocument/2006/relationships/slideLayout" Target="../slideLayouts/slideLayout319.xml"/><Relationship Id="rId6" Type="http://schemas.openxmlformats.org/officeDocument/2006/relationships/slideLayout" Target="../slideLayouts/slideLayout324.xml"/><Relationship Id="rId11" Type="http://schemas.openxmlformats.org/officeDocument/2006/relationships/slideLayout" Target="../slideLayouts/slideLayout329.xml"/><Relationship Id="rId24" Type="http://schemas.openxmlformats.org/officeDocument/2006/relationships/slideLayout" Target="../slideLayouts/slideLayout342.xml"/><Relationship Id="rId32" Type="http://schemas.openxmlformats.org/officeDocument/2006/relationships/slideLayout" Target="../slideLayouts/slideLayout350.xml"/><Relationship Id="rId37" Type="http://schemas.openxmlformats.org/officeDocument/2006/relationships/slideLayout" Target="../slideLayouts/slideLayout355.xml"/><Relationship Id="rId40" Type="http://schemas.openxmlformats.org/officeDocument/2006/relationships/slideLayout" Target="../slideLayouts/slideLayout358.xml"/><Relationship Id="rId45" Type="http://schemas.openxmlformats.org/officeDocument/2006/relationships/slideLayout" Target="../slideLayouts/slideLayout363.xml"/><Relationship Id="rId5" Type="http://schemas.openxmlformats.org/officeDocument/2006/relationships/slideLayout" Target="../slideLayouts/slideLayout323.xml"/><Relationship Id="rId15" Type="http://schemas.openxmlformats.org/officeDocument/2006/relationships/slideLayout" Target="../slideLayouts/slideLayout333.xml"/><Relationship Id="rId23" Type="http://schemas.openxmlformats.org/officeDocument/2006/relationships/slideLayout" Target="../slideLayouts/slideLayout341.xml"/><Relationship Id="rId28" Type="http://schemas.openxmlformats.org/officeDocument/2006/relationships/slideLayout" Target="../slideLayouts/slideLayout346.xml"/><Relationship Id="rId36" Type="http://schemas.openxmlformats.org/officeDocument/2006/relationships/slideLayout" Target="../slideLayouts/slideLayout354.xml"/><Relationship Id="rId10" Type="http://schemas.openxmlformats.org/officeDocument/2006/relationships/slideLayout" Target="../slideLayouts/slideLayout328.xml"/><Relationship Id="rId19" Type="http://schemas.openxmlformats.org/officeDocument/2006/relationships/slideLayout" Target="../slideLayouts/slideLayout337.xml"/><Relationship Id="rId31" Type="http://schemas.openxmlformats.org/officeDocument/2006/relationships/slideLayout" Target="../slideLayouts/slideLayout349.xml"/><Relationship Id="rId44" Type="http://schemas.openxmlformats.org/officeDocument/2006/relationships/slideLayout" Target="../slideLayouts/slideLayout362.xml"/><Relationship Id="rId4" Type="http://schemas.openxmlformats.org/officeDocument/2006/relationships/slideLayout" Target="../slideLayouts/slideLayout322.xml"/><Relationship Id="rId9" Type="http://schemas.openxmlformats.org/officeDocument/2006/relationships/slideLayout" Target="../slideLayouts/slideLayout327.xml"/><Relationship Id="rId14" Type="http://schemas.openxmlformats.org/officeDocument/2006/relationships/slideLayout" Target="../slideLayouts/slideLayout332.xml"/><Relationship Id="rId22" Type="http://schemas.openxmlformats.org/officeDocument/2006/relationships/slideLayout" Target="../slideLayouts/slideLayout340.xml"/><Relationship Id="rId27" Type="http://schemas.openxmlformats.org/officeDocument/2006/relationships/slideLayout" Target="../slideLayouts/slideLayout345.xml"/><Relationship Id="rId30" Type="http://schemas.openxmlformats.org/officeDocument/2006/relationships/slideLayout" Target="../slideLayouts/slideLayout348.xml"/><Relationship Id="rId35" Type="http://schemas.openxmlformats.org/officeDocument/2006/relationships/slideLayout" Target="../slideLayouts/slideLayout353.xml"/><Relationship Id="rId43" Type="http://schemas.openxmlformats.org/officeDocument/2006/relationships/slideLayout" Target="../slideLayouts/slideLayout36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slideLayout" Target="../slideLayouts/slideLayout376.xml"/><Relationship Id="rId18" Type="http://schemas.openxmlformats.org/officeDocument/2006/relationships/slideLayout" Target="../slideLayouts/slideLayout381.xml"/><Relationship Id="rId26" Type="http://schemas.openxmlformats.org/officeDocument/2006/relationships/slideLayout" Target="../slideLayouts/slideLayout389.xml"/><Relationship Id="rId39" Type="http://schemas.openxmlformats.org/officeDocument/2006/relationships/slideLayout" Target="../slideLayouts/slideLayout402.xml"/><Relationship Id="rId3" Type="http://schemas.openxmlformats.org/officeDocument/2006/relationships/slideLayout" Target="../slideLayouts/slideLayout366.xml"/><Relationship Id="rId21" Type="http://schemas.openxmlformats.org/officeDocument/2006/relationships/slideLayout" Target="../slideLayouts/slideLayout384.xml"/><Relationship Id="rId34" Type="http://schemas.openxmlformats.org/officeDocument/2006/relationships/slideLayout" Target="../slideLayouts/slideLayout397.xml"/><Relationship Id="rId42" Type="http://schemas.openxmlformats.org/officeDocument/2006/relationships/slideLayout" Target="../slideLayouts/slideLayout405.xml"/><Relationship Id="rId7" Type="http://schemas.openxmlformats.org/officeDocument/2006/relationships/slideLayout" Target="../slideLayouts/slideLayout370.xml"/><Relationship Id="rId12" Type="http://schemas.openxmlformats.org/officeDocument/2006/relationships/slideLayout" Target="../slideLayouts/slideLayout375.xml"/><Relationship Id="rId17" Type="http://schemas.openxmlformats.org/officeDocument/2006/relationships/slideLayout" Target="../slideLayouts/slideLayout380.xml"/><Relationship Id="rId25" Type="http://schemas.openxmlformats.org/officeDocument/2006/relationships/slideLayout" Target="../slideLayouts/slideLayout388.xml"/><Relationship Id="rId33" Type="http://schemas.openxmlformats.org/officeDocument/2006/relationships/slideLayout" Target="../slideLayouts/slideLayout396.xml"/><Relationship Id="rId38" Type="http://schemas.openxmlformats.org/officeDocument/2006/relationships/slideLayout" Target="../slideLayouts/slideLayout401.xml"/><Relationship Id="rId2" Type="http://schemas.openxmlformats.org/officeDocument/2006/relationships/slideLayout" Target="../slideLayouts/slideLayout365.xml"/><Relationship Id="rId16" Type="http://schemas.openxmlformats.org/officeDocument/2006/relationships/slideLayout" Target="../slideLayouts/slideLayout379.xml"/><Relationship Id="rId20" Type="http://schemas.openxmlformats.org/officeDocument/2006/relationships/slideLayout" Target="../slideLayouts/slideLayout383.xml"/><Relationship Id="rId29" Type="http://schemas.openxmlformats.org/officeDocument/2006/relationships/slideLayout" Target="../slideLayouts/slideLayout392.xml"/><Relationship Id="rId41" Type="http://schemas.openxmlformats.org/officeDocument/2006/relationships/slideLayout" Target="../slideLayouts/slideLayout404.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24" Type="http://schemas.openxmlformats.org/officeDocument/2006/relationships/slideLayout" Target="../slideLayouts/slideLayout387.xml"/><Relationship Id="rId32" Type="http://schemas.openxmlformats.org/officeDocument/2006/relationships/slideLayout" Target="../slideLayouts/slideLayout395.xml"/><Relationship Id="rId37" Type="http://schemas.openxmlformats.org/officeDocument/2006/relationships/slideLayout" Target="../slideLayouts/slideLayout400.xml"/><Relationship Id="rId40" Type="http://schemas.openxmlformats.org/officeDocument/2006/relationships/slideLayout" Target="../slideLayouts/slideLayout403.xml"/><Relationship Id="rId5" Type="http://schemas.openxmlformats.org/officeDocument/2006/relationships/slideLayout" Target="../slideLayouts/slideLayout368.xml"/><Relationship Id="rId15" Type="http://schemas.openxmlformats.org/officeDocument/2006/relationships/slideLayout" Target="../slideLayouts/slideLayout378.xml"/><Relationship Id="rId23" Type="http://schemas.openxmlformats.org/officeDocument/2006/relationships/slideLayout" Target="../slideLayouts/slideLayout386.xml"/><Relationship Id="rId28" Type="http://schemas.openxmlformats.org/officeDocument/2006/relationships/slideLayout" Target="../slideLayouts/slideLayout391.xml"/><Relationship Id="rId36" Type="http://schemas.openxmlformats.org/officeDocument/2006/relationships/slideLayout" Target="../slideLayouts/slideLayout399.xml"/><Relationship Id="rId10" Type="http://schemas.openxmlformats.org/officeDocument/2006/relationships/slideLayout" Target="../slideLayouts/slideLayout373.xml"/><Relationship Id="rId19" Type="http://schemas.openxmlformats.org/officeDocument/2006/relationships/slideLayout" Target="../slideLayouts/slideLayout382.xml"/><Relationship Id="rId31" Type="http://schemas.openxmlformats.org/officeDocument/2006/relationships/slideLayout" Target="../slideLayouts/slideLayout394.xml"/><Relationship Id="rId44" Type="http://schemas.openxmlformats.org/officeDocument/2006/relationships/theme" Target="../theme/theme15.xml"/><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slideLayout" Target="../slideLayouts/slideLayout377.xml"/><Relationship Id="rId22" Type="http://schemas.openxmlformats.org/officeDocument/2006/relationships/slideLayout" Target="../slideLayouts/slideLayout385.xml"/><Relationship Id="rId27" Type="http://schemas.openxmlformats.org/officeDocument/2006/relationships/slideLayout" Target="../slideLayouts/slideLayout390.xml"/><Relationship Id="rId30" Type="http://schemas.openxmlformats.org/officeDocument/2006/relationships/slideLayout" Target="../slideLayouts/slideLayout393.xml"/><Relationship Id="rId35" Type="http://schemas.openxmlformats.org/officeDocument/2006/relationships/slideLayout" Target="../slideLayouts/slideLayout398.xml"/><Relationship Id="rId43" Type="http://schemas.openxmlformats.org/officeDocument/2006/relationships/slideLayout" Target="../slideLayouts/slideLayout40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9" Type="http://schemas.openxmlformats.org/officeDocument/2006/relationships/slideLayout" Target="../slideLayouts/slideLayout81.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34" Type="http://schemas.openxmlformats.org/officeDocument/2006/relationships/slideLayout" Target="../slideLayouts/slideLayout76.xml"/><Relationship Id="rId42" Type="http://schemas.openxmlformats.org/officeDocument/2006/relationships/slideLayout" Target="../slideLayouts/slideLayout84.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33" Type="http://schemas.openxmlformats.org/officeDocument/2006/relationships/slideLayout" Target="../slideLayouts/slideLayout75.xml"/><Relationship Id="rId38" Type="http://schemas.openxmlformats.org/officeDocument/2006/relationships/slideLayout" Target="../slideLayouts/slideLayout80.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29" Type="http://schemas.openxmlformats.org/officeDocument/2006/relationships/slideLayout" Target="../slideLayouts/slideLayout71.xml"/><Relationship Id="rId41" Type="http://schemas.openxmlformats.org/officeDocument/2006/relationships/slideLayout" Target="../slideLayouts/slideLayout83.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32" Type="http://schemas.openxmlformats.org/officeDocument/2006/relationships/slideLayout" Target="../slideLayouts/slideLayout74.xml"/><Relationship Id="rId37" Type="http://schemas.openxmlformats.org/officeDocument/2006/relationships/slideLayout" Target="../slideLayouts/slideLayout79.xml"/><Relationship Id="rId40" Type="http://schemas.openxmlformats.org/officeDocument/2006/relationships/slideLayout" Target="../slideLayouts/slideLayout82.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36" Type="http://schemas.openxmlformats.org/officeDocument/2006/relationships/slideLayout" Target="../slideLayouts/slideLayout78.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31" Type="http://schemas.openxmlformats.org/officeDocument/2006/relationships/slideLayout" Target="../slideLayouts/slideLayout73.xml"/><Relationship Id="rId44" Type="http://schemas.openxmlformats.org/officeDocument/2006/relationships/theme" Target="../theme/theme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slideLayout" Target="../slideLayouts/slideLayout72.xml"/><Relationship Id="rId35" Type="http://schemas.openxmlformats.org/officeDocument/2006/relationships/slideLayout" Target="../slideLayouts/slideLayout77.xml"/><Relationship Id="rId43"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image" Target="../media/image3.png"/><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heme" Target="../theme/theme3.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8.xml"/><Relationship Id="rId2" Type="http://schemas.openxmlformats.org/officeDocument/2006/relationships/slideLayout" Target="../slideLayouts/slideLayout97.xml"/><Relationship Id="rId1" Type="http://schemas.openxmlformats.org/officeDocument/2006/relationships/slideLayout" Target="../slideLayouts/slideLayout96.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01.xml"/><Relationship Id="rId7" Type="http://schemas.openxmlformats.org/officeDocument/2006/relationships/theme" Target="../theme/theme5.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07.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theme" Target="../theme/theme6.xml"/><Relationship Id="rId5" Type="http://schemas.openxmlformats.org/officeDocument/2006/relationships/slideLayout" Target="../slideLayouts/slideLayout109.xml"/><Relationship Id="rId4" Type="http://schemas.openxmlformats.org/officeDocument/2006/relationships/slideLayout" Target="../slideLayouts/slideLayout10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12.xml"/><Relationship Id="rId7" Type="http://schemas.openxmlformats.org/officeDocument/2006/relationships/theme" Target="../theme/theme7.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18.xml"/><Relationship Id="rId7" Type="http://schemas.openxmlformats.org/officeDocument/2006/relationships/theme" Target="../theme/theme8.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5" Type="http://schemas.openxmlformats.org/officeDocument/2006/relationships/slideLayout" Target="../slideLayouts/slideLayout120.xml"/><Relationship Id="rId4" Type="http://schemas.openxmlformats.org/officeDocument/2006/relationships/slideLayout" Target="../slideLayouts/slideLayout11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9.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50" y="575576"/>
            <a:ext cx="11207320"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364" y="1709928"/>
            <a:ext cx="11207625"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450115703"/>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 id="2147484010" r:id="rId15"/>
    <p:sldLayoutId id="2147484011" r:id="rId16"/>
    <p:sldLayoutId id="2147484012" r:id="rId17"/>
    <p:sldLayoutId id="2147484013" r:id="rId18"/>
    <p:sldLayoutId id="2147484014" r:id="rId19"/>
    <p:sldLayoutId id="2147484015" r:id="rId20"/>
    <p:sldLayoutId id="2147484016" r:id="rId21"/>
    <p:sldLayoutId id="2147484017" r:id="rId22"/>
    <p:sldLayoutId id="2147484018" r:id="rId23"/>
    <p:sldLayoutId id="2147484019" r:id="rId24"/>
    <p:sldLayoutId id="2147484020" r:id="rId25"/>
    <p:sldLayoutId id="2147484021" r:id="rId26"/>
    <p:sldLayoutId id="2147484022" r:id="rId27"/>
    <p:sldLayoutId id="2147484023" r:id="rId28"/>
    <p:sldLayoutId id="2147484024" r:id="rId29"/>
    <p:sldLayoutId id="2147484025" r:id="rId30"/>
    <p:sldLayoutId id="2147484026" r:id="rId31"/>
    <p:sldLayoutId id="2147484027" r:id="rId32"/>
    <p:sldLayoutId id="2147484028" r:id="rId33"/>
    <p:sldLayoutId id="2147484029" r:id="rId34"/>
    <p:sldLayoutId id="2147484030" r:id="rId35"/>
    <p:sldLayoutId id="2147484031" r:id="rId36"/>
    <p:sldLayoutId id="2147484032" r:id="rId37"/>
    <p:sldLayoutId id="2147484033" r:id="rId38"/>
    <p:sldLayoutId id="2147484034" r:id="rId39"/>
    <p:sldLayoutId id="2147484035" r:id="rId40"/>
    <p:sldLayoutId id="2147484036" r:id="rId41"/>
    <p:sldLayoutId id="21474840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87631645"/>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90" r:id="rId12"/>
    <p:sldLayoutId id="2147484191" r:id="rId13"/>
    <p:sldLayoutId id="2147484192" r:id="rId14"/>
    <p:sldLayoutId id="2147484193" r:id="rId15"/>
    <p:sldLayoutId id="2147484194" r:id="rId16"/>
    <p:sldLayoutId id="2147484195" r:id="rId17"/>
    <p:sldLayoutId id="2147484196" r:id="rId18"/>
    <p:sldLayoutId id="2147484197" r:id="rId19"/>
    <p:sldLayoutId id="2147484198" r:id="rId20"/>
    <p:sldLayoutId id="2147484199" r:id="rId21"/>
    <p:sldLayoutId id="2147484200" r:id="rId22"/>
    <p:sldLayoutId id="2147484201" r:id="rId23"/>
    <p:sldLayoutId id="2147484202" r:id="rId24"/>
    <p:sldLayoutId id="2147484203" r:id="rId25"/>
    <p:sldLayoutId id="2147484204" r:id="rId26"/>
    <p:sldLayoutId id="2147484205" r:id="rId27"/>
    <p:sldLayoutId id="2147484206" r:id="rId28"/>
    <p:sldLayoutId id="2147484207" r:id="rId29"/>
    <p:sldLayoutId id="2147484208" r:id="rId30"/>
    <p:sldLayoutId id="2147484209" r:id="rId31"/>
    <p:sldLayoutId id="2147484210" r:id="rId32"/>
    <p:sldLayoutId id="2147484211" r:id="rId33"/>
    <p:sldLayoutId id="2147484212" r:id="rId34"/>
    <p:sldLayoutId id="2147484213" r:id="rId35"/>
    <p:sldLayoutId id="2147484214" r:id="rId36"/>
    <p:sldLayoutId id="2147484215" r:id="rId37"/>
    <p:sldLayoutId id="2147484216" r:id="rId38"/>
    <p:sldLayoutId id="2147484217" r:id="rId39"/>
    <p:sldLayoutId id="2147484218" r:id="rId40"/>
    <p:sldLayoutId id="2147484219" r:id="rId41"/>
    <p:sldLayoutId id="2147484220" r:id="rId42"/>
    <p:sldLayoutId id="2147484221" r:id="rId43"/>
    <p:sldLayoutId id="2147484222" r:id="rId44"/>
    <p:sldLayoutId id="2147484223" r:id="rId45"/>
    <p:sldLayoutId id="2147484224" r:id="rId46"/>
    <p:sldLayoutId id="2147484225" r:id="rId47"/>
    <p:sldLayoutId id="2147484226" r:id="rId48"/>
    <p:sldLayoutId id="2147484227" r:id="rId49"/>
    <p:sldLayoutId id="2147484228" r:id="rId50"/>
    <p:sldLayoutId id="2147484229" r:id="rId51"/>
    <p:sldLayoutId id="2147484230" r:id="rId52"/>
    <p:sldLayoutId id="2147484231" r:id="rId53"/>
    <p:sldLayoutId id="2147484232" r:id="rId54"/>
    <p:sldLayoutId id="2147484233" r:id="rId55"/>
    <p:sldLayoutId id="2147484234" r:id="rId56"/>
    <p:sldLayoutId id="2147484235" r:id="rId57"/>
    <p:sldLayoutId id="2147484236" r:id="rId58"/>
    <p:sldLayoutId id="2147484237" r:id="rId59"/>
    <p:sldLayoutId id="2147484238" r:id="rId60"/>
    <p:sldLayoutId id="2147484239" r:id="rId61"/>
    <p:sldLayoutId id="2147484240" r:id="rId62"/>
    <p:sldLayoutId id="2147484241" r:id="rId63"/>
    <p:sldLayoutId id="2147484242" r:id="rId64"/>
    <p:sldLayoutId id="2147484243" r:id="rId65"/>
    <p:sldLayoutId id="2147484244" r:id="rId66"/>
    <p:sldLayoutId id="2147484245" r:id="rId67"/>
    <p:sldLayoutId id="2147484246" r:id="rId68"/>
    <p:sldLayoutId id="2147484247" r:id="rId69"/>
    <p:sldLayoutId id="2147484248" r:id="rId70"/>
    <p:sldLayoutId id="2147484249" r:id="rId71"/>
    <p:sldLayoutId id="2147484250" r:id="rId72"/>
    <p:sldLayoutId id="2147484251" r:id="rId73"/>
    <p:sldLayoutId id="2147484252" r:id="rId74"/>
    <p:sldLayoutId id="2147484253" r:id="rId75"/>
    <p:sldLayoutId id="2147484254" r:id="rId76"/>
    <p:sldLayoutId id="2147484255" r:id="rId77"/>
    <p:sldLayoutId id="2147484256" r:id="rId78"/>
    <p:sldLayoutId id="2147484257" r:id="rId79"/>
    <p:sldLayoutId id="2147484258" r:id="rId80"/>
    <p:sldLayoutId id="2147484259" r:id="rId81"/>
    <p:sldLayoutId id="2147484260" r:id="rId82"/>
    <p:sldLayoutId id="2147484261"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72725966"/>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2"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664115056"/>
      </p:ext>
    </p:extLst>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3890106"/>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 id="2147484406" r:id="rId13"/>
    <p:sldLayoutId id="2147484407" r:id="rId14"/>
    <p:sldLayoutId id="2147484408" r:id="rId15"/>
    <p:sldLayoutId id="2147484409" r:id="rId16"/>
    <p:sldLayoutId id="2147484410" r:id="rId17"/>
    <p:sldLayoutId id="2147484411" r:id="rId18"/>
    <p:sldLayoutId id="2147484412" r:id="rId19"/>
    <p:sldLayoutId id="2147484413" r:id="rId20"/>
    <p:sldLayoutId id="2147484414" r:id="rId21"/>
    <p:sldLayoutId id="2147484415" r:id="rId22"/>
    <p:sldLayoutId id="2147484416" r:id="rId23"/>
    <p:sldLayoutId id="2147484417" r:id="rId24"/>
    <p:sldLayoutId id="2147484418" r:id="rId25"/>
    <p:sldLayoutId id="2147484419" r:id="rId26"/>
    <p:sldLayoutId id="2147484420" r:id="rId27"/>
    <p:sldLayoutId id="2147484421" r:id="rId28"/>
    <p:sldLayoutId id="2147484422" r:id="rId29"/>
    <p:sldLayoutId id="2147484423" r:id="rId30"/>
    <p:sldLayoutId id="2147484424" r:id="rId31"/>
    <p:sldLayoutId id="2147484425" r:id="rId32"/>
    <p:sldLayoutId id="2147484426" r:id="rId33"/>
    <p:sldLayoutId id="2147484427" r:id="rId34"/>
    <p:sldLayoutId id="2147484428" r:id="rId35"/>
    <p:sldLayoutId id="2147484429" r:id="rId36"/>
    <p:sldLayoutId id="2147484430" r:id="rId37"/>
    <p:sldLayoutId id="2147484431" r:id="rId38"/>
    <p:sldLayoutId id="2147484432" r:id="rId39"/>
    <p:sldLayoutId id="2147484433" r:id="rId40"/>
    <p:sldLayoutId id="2147484434" r:id="rId41"/>
    <p:sldLayoutId id="2147484435" r:id="rId42"/>
    <p:sldLayoutId id="2147484436" r:id="rId43"/>
    <p:sldLayoutId id="2147484437" r:id="rId44"/>
    <p:sldLayoutId id="2147484438" r:id="rId45"/>
    <p:sldLayoutId id="2147484439" r:id="rId46"/>
    <p:sldLayoutId id="2147484440" r:id="rId47"/>
    <p:sldLayoutId id="2147484441" r:id="rId48"/>
    <p:sldLayoutId id="2147484442" r:id="rId49"/>
    <p:sldLayoutId id="2147484443" r:id="rId50"/>
    <p:sldLayoutId id="2147484444" r:id="rId51"/>
    <p:sldLayoutId id="2147484445" r:id="rId52"/>
    <p:sldLayoutId id="2147484446" r:id="rId53"/>
    <p:sldLayoutId id="2147484447" r:id="rId54"/>
    <p:sldLayoutId id="2147484448" r:id="rId55"/>
    <p:sldLayoutId id="2147484449" r:id="rId56"/>
    <p:sldLayoutId id="2147484450" r:id="rId57"/>
    <p:sldLayoutId id="2147484451" r:id="rId58"/>
    <p:sldLayoutId id="2147484452" r:id="rId59"/>
    <p:sldLayoutId id="2147484453" r:id="rId60"/>
    <p:sldLayoutId id="2147484454" r:id="rId61"/>
    <p:sldLayoutId id="2147484455" r:id="rId62"/>
    <p:sldLayoutId id="2147484456" r:id="rId63"/>
    <p:sldLayoutId id="2147484457" r:id="rId64"/>
    <p:sldLayoutId id="2147484458" r:id="rId65"/>
    <p:sldLayoutId id="2147484459" r:id="rId66"/>
    <p:sldLayoutId id="2147484460" r:id="rId67"/>
    <p:sldLayoutId id="2147484461" r:id="rId68"/>
    <p:sldLayoutId id="2147484462" r:id="rId69"/>
    <p:sldLayoutId id="2147484463" r:id="rId70"/>
    <p:sldLayoutId id="2147484464" r:id="rId71"/>
    <p:sldLayoutId id="2147484465" r:id="rId72"/>
    <p:sldLayoutId id="2147484466" r:id="rId73"/>
    <p:sldLayoutId id="2147484467" r:id="rId74"/>
    <p:sldLayoutId id="2147484468" r:id="rId75"/>
    <p:sldLayoutId id="2147484469" r:id="rId76"/>
    <p:sldLayoutId id="2147484470" r:id="rId77"/>
    <p:sldLayoutId id="2147484471" r:id="rId78"/>
    <p:sldLayoutId id="2147484472" r:id="rId79"/>
    <p:sldLayoutId id="2147484473" r:id="rId80"/>
    <p:sldLayoutId id="2147484474" r:id="rId81"/>
    <p:sldLayoutId id="2147484475" r:id="rId82"/>
    <p:sldLayoutId id="2147484478" r:id="rId83"/>
    <p:sldLayoutId id="2147484479" r:id="rId84"/>
    <p:sldLayoutId id="2147484480" r:id="rId85"/>
    <p:sldLayoutId id="2147484481" r:id="rId8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50" y="575576"/>
            <a:ext cx="11207320"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3852"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365" y="1709928"/>
            <a:ext cx="11207625"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2482884631"/>
      </p:ext>
    </p:extLst>
  </p:cSld>
  <p:clrMap bg1="lt1" tx1="dk1" bg2="lt2" tx2="dk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 id="2147484515" r:id="rId16"/>
    <p:sldLayoutId id="2147484516" r:id="rId17"/>
    <p:sldLayoutId id="2147484517" r:id="rId18"/>
    <p:sldLayoutId id="2147484518" r:id="rId19"/>
    <p:sldLayoutId id="2147484519" r:id="rId20"/>
    <p:sldLayoutId id="2147484520" r:id="rId21"/>
    <p:sldLayoutId id="2147484521" r:id="rId22"/>
    <p:sldLayoutId id="2147484522" r:id="rId23"/>
    <p:sldLayoutId id="2147484523" r:id="rId24"/>
    <p:sldLayoutId id="2147484524" r:id="rId25"/>
    <p:sldLayoutId id="2147484525" r:id="rId26"/>
    <p:sldLayoutId id="2147484526" r:id="rId27"/>
    <p:sldLayoutId id="2147484527" r:id="rId28"/>
    <p:sldLayoutId id="2147484528" r:id="rId29"/>
    <p:sldLayoutId id="2147484529" r:id="rId30"/>
    <p:sldLayoutId id="2147484530" r:id="rId31"/>
    <p:sldLayoutId id="2147484531" r:id="rId32"/>
    <p:sldLayoutId id="2147484532" r:id="rId33"/>
    <p:sldLayoutId id="2147484533" r:id="rId34"/>
    <p:sldLayoutId id="2147484534" r:id="rId35"/>
    <p:sldLayoutId id="2147484535" r:id="rId36"/>
    <p:sldLayoutId id="2147484536" r:id="rId37"/>
    <p:sldLayoutId id="2147484537" r:id="rId38"/>
    <p:sldLayoutId id="2147484538" r:id="rId39"/>
    <p:sldLayoutId id="2147484539" r:id="rId40"/>
    <p:sldLayoutId id="2147484540" r:id="rId41"/>
    <p:sldLayoutId id="2147484541" r:id="rId42"/>
    <p:sldLayoutId id="2147484542" r:id="rId43"/>
    <p:sldLayoutId id="2147484544" r:id="rId44"/>
    <p:sldLayoutId id="2147484545"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3852" rtl="0" eaLnBrk="1" latinLnBrk="0" hangingPunct="1">
        <a:lnSpc>
          <a:spcPct val="82000"/>
        </a:lnSpc>
        <a:spcBef>
          <a:spcPct val="0"/>
        </a:spcBef>
        <a:buNone/>
        <a:defRPr sz="3398" kern="1200" baseline="0">
          <a:solidFill>
            <a:schemeClr val="tx1">
              <a:lumMod val="85000"/>
              <a:lumOff val="15000"/>
            </a:schemeClr>
          </a:solidFill>
          <a:latin typeface="+mj-lt"/>
          <a:ea typeface="+mj-ea"/>
          <a:cs typeface="+mj-cs"/>
        </a:defRPr>
      </a:lvl1pPr>
    </p:titleStyle>
    <p:bodyStyle>
      <a:lvl1pPr marL="173632" indent="-173632" algn="l" defTabSz="913852" rtl="0" eaLnBrk="1" latinLnBrk="0" hangingPunct="1">
        <a:lnSpc>
          <a:spcPct val="107000"/>
        </a:lnSpc>
        <a:spcBef>
          <a:spcPts val="1200"/>
        </a:spcBef>
        <a:buClr>
          <a:srgbClr val="3253DC"/>
        </a:buClr>
        <a:buFont typeface="Arial" panose="020B0604020202020204" pitchFamily="34" charset="0"/>
        <a:buChar char="•"/>
        <a:defRPr sz="2098" kern="1200" baseline="0">
          <a:solidFill>
            <a:schemeClr val="tx1">
              <a:lumMod val="85000"/>
              <a:lumOff val="15000"/>
            </a:schemeClr>
          </a:solidFill>
          <a:latin typeface="+mn-lt"/>
          <a:ea typeface="+mn-ea"/>
          <a:cs typeface="+mn-cs"/>
        </a:defRPr>
      </a:lvl1pPr>
      <a:lvl2pPr marL="338126" indent="-174521" algn="l" defTabSz="913852"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8" kern="1200" baseline="0">
          <a:solidFill>
            <a:schemeClr val="tx1">
              <a:lumMod val="85000"/>
              <a:lumOff val="15000"/>
            </a:schemeClr>
          </a:solidFill>
          <a:latin typeface="+mn-lt"/>
          <a:ea typeface="+mn-ea"/>
          <a:cs typeface="+mn-cs"/>
        </a:defRPr>
      </a:lvl2pPr>
      <a:lvl3pPr marL="509282" indent="-161827" algn="l" defTabSz="913852"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8" kern="1200" dirty="0" smtClean="0">
          <a:solidFill>
            <a:schemeClr val="tx1">
              <a:lumMod val="85000"/>
              <a:lumOff val="15000"/>
            </a:schemeClr>
          </a:solidFill>
          <a:latin typeface="+mn-lt"/>
          <a:ea typeface="+mn-ea"/>
          <a:cs typeface="+mn-cs"/>
        </a:defRPr>
      </a:lvl3pPr>
      <a:lvl4pPr marL="685388" indent="-173632" algn="l" defTabSz="913852"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8" kern="1200">
          <a:solidFill>
            <a:schemeClr val="tx1">
              <a:lumMod val="85000"/>
              <a:lumOff val="15000"/>
            </a:schemeClr>
          </a:solidFill>
          <a:latin typeface="+mn-lt"/>
          <a:ea typeface="+mn-ea"/>
          <a:cs typeface="+mn-cs"/>
        </a:defRPr>
      </a:lvl4pPr>
      <a:lvl5pPr marL="0" indent="0" algn="l" defTabSz="913852" rtl="0" eaLnBrk="1" latinLnBrk="0" hangingPunct="1">
        <a:lnSpc>
          <a:spcPct val="98000"/>
        </a:lnSpc>
        <a:spcBef>
          <a:spcPts val="1798"/>
        </a:spcBef>
        <a:buClr>
          <a:srgbClr val="595959"/>
        </a:buClr>
        <a:buFont typeface="Microsoft Sans Serif" panose="020B0604020202020204" pitchFamily="34" charset="0"/>
        <a:buChar char="​"/>
        <a:tabLst/>
        <a:defRPr sz="2798" kern="1200" baseline="0">
          <a:solidFill>
            <a:schemeClr val="tx1">
              <a:lumMod val="85000"/>
              <a:lumOff val="15000"/>
            </a:schemeClr>
          </a:solidFill>
          <a:latin typeface="+mn-lt"/>
          <a:ea typeface="+mn-ea"/>
          <a:cs typeface="+mn-cs"/>
        </a:defRPr>
      </a:lvl5pPr>
      <a:lvl6pPr marL="0" indent="0" algn="l" defTabSz="913852" rtl="0" eaLnBrk="1" latinLnBrk="0" hangingPunct="1">
        <a:lnSpc>
          <a:spcPct val="94000"/>
        </a:lnSpc>
        <a:spcBef>
          <a:spcPts val="0"/>
        </a:spcBef>
        <a:buFont typeface="Microsoft Sans Serif" panose="020B0604020202020204" pitchFamily="34" charset="0"/>
        <a:buChar char="​"/>
        <a:defRPr sz="2398" kern="1200">
          <a:solidFill>
            <a:schemeClr val="tx1">
              <a:lumMod val="85000"/>
              <a:lumOff val="15000"/>
            </a:schemeClr>
          </a:solidFill>
          <a:latin typeface="+mn-lt"/>
          <a:ea typeface="+mn-ea"/>
          <a:cs typeface="+mn-cs"/>
        </a:defRPr>
      </a:lvl6pPr>
      <a:lvl7pPr marL="0" indent="0" algn="l" defTabSz="913852" rtl="0" eaLnBrk="1" latinLnBrk="0" hangingPunct="1">
        <a:lnSpc>
          <a:spcPct val="107000"/>
        </a:lnSpc>
        <a:spcBef>
          <a:spcPts val="1200"/>
        </a:spcBef>
        <a:buFont typeface="Microsoft Sans Serif" panose="020B0604020202020204" pitchFamily="34" charset="0"/>
        <a:buChar char="​"/>
        <a:defRPr sz="2098" kern="1200" baseline="0">
          <a:solidFill>
            <a:schemeClr val="tx1">
              <a:lumMod val="85000"/>
              <a:lumOff val="15000"/>
            </a:schemeClr>
          </a:solidFill>
          <a:latin typeface="+mn-lt"/>
          <a:ea typeface="+mn-ea"/>
          <a:cs typeface="+mn-cs"/>
        </a:defRPr>
      </a:lvl7pPr>
      <a:lvl8pPr marL="0" indent="0" algn="l" defTabSz="913852" rtl="0" eaLnBrk="1" latinLnBrk="0" hangingPunct="1">
        <a:lnSpc>
          <a:spcPct val="86000"/>
        </a:lnSpc>
        <a:spcBef>
          <a:spcPts val="1798"/>
        </a:spcBef>
        <a:buSzPct val="100000"/>
        <a:buFont typeface="Microsoft Sans Serif" panose="020B0604020202020204" pitchFamily="34" charset="0"/>
        <a:buChar char="​"/>
        <a:defRPr lang="en-US" sz="5496" kern="1200" baseline="0" dirty="0" smtClean="0">
          <a:solidFill>
            <a:schemeClr val="tx1">
              <a:lumMod val="85000"/>
              <a:lumOff val="15000"/>
            </a:schemeClr>
          </a:solidFill>
          <a:latin typeface="+mn-lt"/>
          <a:ea typeface="+mn-ea"/>
          <a:cs typeface="+mn-cs"/>
        </a:defRPr>
      </a:lvl8pPr>
      <a:lvl9pPr marL="0" indent="0" algn="l" defTabSz="913852" rtl="0" eaLnBrk="1" latinLnBrk="0" hangingPunct="1">
        <a:lnSpc>
          <a:spcPct val="84000"/>
        </a:lnSpc>
        <a:spcBef>
          <a:spcPts val="1798"/>
        </a:spcBef>
        <a:buFont typeface="Microsoft Sans Serif" panose="020B0604020202020204" pitchFamily="34" charset="0"/>
        <a:buChar char="​"/>
        <a:defRPr sz="6796" kern="1200" baseline="0">
          <a:solidFill>
            <a:schemeClr val="tx1">
              <a:lumMod val="85000"/>
              <a:lumOff val="15000"/>
            </a:schemeClr>
          </a:solidFill>
          <a:latin typeface="+mn-lt"/>
          <a:ea typeface="+mn-ea"/>
          <a:cs typeface="+mn-cs"/>
        </a:defRPr>
      </a:lvl9pPr>
    </p:bodyStyle>
    <p:otherStyle>
      <a:defPPr>
        <a:defRPr lang="en-US"/>
      </a:defPPr>
      <a:lvl1pPr marL="0" algn="l" defTabSz="913852" rtl="0" eaLnBrk="1" latinLnBrk="0" hangingPunct="1">
        <a:defRPr sz="1798" kern="1200">
          <a:solidFill>
            <a:schemeClr val="tx1"/>
          </a:solidFill>
          <a:latin typeface="+mn-lt"/>
          <a:ea typeface="+mn-ea"/>
          <a:cs typeface="+mn-cs"/>
        </a:defRPr>
      </a:lvl1pPr>
      <a:lvl2pPr marL="456926" algn="l" defTabSz="913852" rtl="0" eaLnBrk="1" latinLnBrk="0" hangingPunct="1">
        <a:defRPr sz="1798" kern="1200">
          <a:solidFill>
            <a:schemeClr val="tx1"/>
          </a:solidFill>
          <a:latin typeface="+mn-lt"/>
          <a:ea typeface="+mn-ea"/>
          <a:cs typeface="+mn-cs"/>
        </a:defRPr>
      </a:lvl2pPr>
      <a:lvl3pPr marL="913852" algn="l" defTabSz="913852" rtl="0" eaLnBrk="1" latinLnBrk="0" hangingPunct="1">
        <a:defRPr sz="1798" kern="1200">
          <a:solidFill>
            <a:schemeClr val="tx1"/>
          </a:solidFill>
          <a:latin typeface="+mn-lt"/>
          <a:ea typeface="+mn-ea"/>
          <a:cs typeface="+mn-cs"/>
        </a:defRPr>
      </a:lvl3pPr>
      <a:lvl4pPr marL="1370778" algn="l" defTabSz="913852" rtl="0" eaLnBrk="1" latinLnBrk="0" hangingPunct="1">
        <a:defRPr sz="1798" kern="1200">
          <a:solidFill>
            <a:schemeClr val="tx1"/>
          </a:solidFill>
          <a:latin typeface="+mn-lt"/>
          <a:ea typeface="+mn-ea"/>
          <a:cs typeface="+mn-cs"/>
        </a:defRPr>
      </a:lvl4pPr>
      <a:lvl5pPr marL="1827703" algn="l" defTabSz="913852" rtl="0" eaLnBrk="1" latinLnBrk="0" hangingPunct="1">
        <a:defRPr sz="1798" kern="1200">
          <a:solidFill>
            <a:schemeClr val="tx1"/>
          </a:solidFill>
          <a:latin typeface="+mn-lt"/>
          <a:ea typeface="+mn-ea"/>
          <a:cs typeface="+mn-cs"/>
        </a:defRPr>
      </a:lvl5pPr>
      <a:lvl6pPr marL="2284628" algn="l" defTabSz="913852" rtl="0" eaLnBrk="1" latinLnBrk="0" hangingPunct="1">
        <a:defRPr sz="1798" kern="1200">
          <a:solidFill>
            <a:schemeClr val="tx1"/>
          </a:solidFill>
          <a:latin typeface="+mn-lt"/>
          <a:ea typeface="+mn-ea"/>
          <a:cs typeface="+mn-cs"/>
        </a:defRPr>
      </a:lvl6pPr>
      <a:lvl7pPr marL="2741554" algn="l" defTabSz="913852" rtl="0" eaLnBrk="1" latinLnBrk="0" hangingPunct="1">
        <a:defRPr sz="1798" kern="1200">
          <a:solidFill>
            <a:schemeClr val="tx1"/>
          </a:solidFill>
          <a:latin typeface="+mn-lt"/>
          <a:ea typeface="+mn-ea"/>
          <a:cs typeface="+mn-cs"/>
        </a:defRPr>
      </a:lvl7pPr>
      <a:lvl8pPr marL="3198480" algn="l" defTabSz="913852" rtl="0" eaLnBrk="1" latinLnBrk="0" hangingPunct="1">
        <a:defRPr sz="1798" kern="1200">
          <a:solidFill>
            <a:schemeClr val="tx1"/>
          </a:solidFill>
          <a:latin typeface="+mn-lt"/>
          <a:ea typeface="+mn-ea"/>
          <a:cs typeface="+mn-cs"/>
        </a:defRPr>
      </a:lvl8pPr>
      <a:lvl9pPr marL="3655406" algn="l" defTabSz="913852"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689284"/>
      </p:ext>
    </p:extLst>
  </p:cSld>
  <p:clrMap bg1="lt1" tx1="dk1" bg2="lt2" tx2="dk2" accent1="accent1" accent2="accent2" accent3="accent3" accent4="accent4" accent5="accent5" accent6="accent6" hlink="hlink" folHlink="folHlink"/>
  <p:sldLayoutIdLst>
    <p:sldLayoutId id="2147484550" r:id="rId1"/>
    <p:sldLayoutId id="2147484551" r:id="rId2"/>
    <p:sldLayoutId id="2147484552" r:id="rId3"/>
    <p:sldLayoutId id="2147484553" r:id="rId4"/>
    <p:sldLayoutId id="2147484554" r:id="rId5"/>
    <p:sldLayoutId id="2147484555" r:id="rId6"/>
    <p:sldLayoutId id="2147483797" r:id="rId7"/>
    <p:sldLayoutId id="2147484557" r:id="rId8"/>
    <p:sldLayoutId id="2147484558" r:id="rId9"/>
    <p:sldLayoutId id="2147484559" r:id="rId10"/>
    <p:sldLayoutId id="2147484560" r:id="rId11"/>
    <p:sldLayoutId id="2147484561" r:id="rId12"/>
    <p:sldLayoutId id="2147484562" r:id="rId13"/>
    <p:sldLayoutId id="2147484563" r:id="rId14"/>
    <p:sldLayoutId id="2147484564" r:id="rId15"/>
    <p:sldLayoutId id="2147484565" r:id="rId16"/>
    <p:sldLayoutId id="2147484566" r:id="rId17"/>
    <p:sldLayoutId id="2147484567" r:id="rId18"/>
    <p:sldLayoutId id="2147484568" r:id="rId19"/>
    <p:sldLayoutId id="2147484569" r:id="rId20"/>
    <p:sldLayoutId id="2147484570" r:id="rId21"/>
    <p:sldLayoutId id="2147484571" r:id="rId22"/>
    <p:sldLayoutId id="2147484572" r:id="rId23"/>
    <p:sldLayoutId id="2147484573" r:id="rId24"/>
    <p:sldLayoutId id="2147484574" r:id="rId25"/>
    <p:sldLayoutId id="2147484575" r:id="rId26"/>
    <p:sldLayoutId id="2147484576" r:id="rId27"/>
    <p:sldLayoutId id="2147484577" r:id="rId28"/>
    <p:sldLayoutId id="2147484578" r:id="rId29"/>
    <p:sldLayoutId id="2147484579" r:id="rId30"/>
    <p:sldLayoutId id="2147484580" r:id="rId31"/>
    <p:sldLayoutId id="2147484581" r:id="rId32"/>
    <p:sldLayoutId id="2147484582" r:id="rId33"/>
    <p:sldLayoutId id="2147484583" r:id="rId34"/>
    <p:sldLayoutId id="2147484584" r:id="rId35"/>
    <p:sldLayoutId id="2147484585" r:id="rId36"/>
    <p:sldLayoutId id="2147484586" r:id="rId37"/>
    <p:sldLayoutId id="2147484587" r:id="rId38"/>
    <p:sldLayoutId id="2147484588" r:id="rId39"/>
    <p:sldLayoutId id="2147484589" r:id="rId40"/>
    <p:sldLayoutId id="2147484590" r:id="rId41"/>
    <p:sldLayoutId id="2147484591" r:id="rId42"/>
    <p:sldLayoutId id="2147484592"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341918631"/>
      </p:ext>
    </p:extLst>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 id="2147484078" r:id="rId18"/>
    <p:sldLayoutId id="2147484079" r:id="rId19"/>
    <p:sldLayoutId id="2147484080" r:id="rId20"/>
    <p:sldLayoutId id="2147484081" r:id="rId21"/>
    <p:sldLayoutId id="2147484082" r:id="rId22"/>
    <p:sldLayoutId id="2147484083" r:id="rId23"/>
    <p:sldLayoutId id="2147484084" r:id="rId24"/>
    <p:sldLayoutId id="2147484085" r:id="rId25"/>
    <p:sldLayoutId id="2147484086" r:id="rId26"/>
    <p:sldLayoutId id="2147484087" r:id="rId27"/>
    <p:sldLayoutId id="2147484088" r:id="rId28"/>
    <p:sldLayoutId id="2147484089" r:id="rId29"/>
    <p:sldLayoutId id="2147484090" r:id="rId30"/>
    <p:sldLayoutId id="2147484091" r:id="rId31"/>
    <p:sldLayoutId id="2147484092" r:id="rId32"/>
    <p:sldLayoutId id="2147484093" r:id="rId33"/>
    <p:sldLayoutId id="2147484094" r:id="rId34"/>
    <p:sldLayoutId id="2147484095" r:id="rId35"/>
    <p:sldLayoutId id="2147484096" r:id="rId36"/>
    <p:sldLayoutId id="2147484097" r:id="rId37"/>
    <p:sldLayoutId id="2147484098" r:id="rId38"/>
    <p:sldLayoutId id="2147484099" r:id="rId39"/>
    <p:sldLayoutId id="2147484100" r:id="rId40"/>
    <p:sldLayoutId id="2147484101" r:id="rId41"/>
    <p:sldLayoutId id="2147484102" r:id="rId42"/>
    <p:sldLayoutId id="2147484103"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5496684"/>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5" r:id="rId8"/>
    <p:sldLayoutId id="2147484116" r:id="rId9"/>
    <p:sldLayoutId id="2147484118" r:id="rId10"/>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702212932"/>
      </p:ext>
    </p:extLst>
  </p:cSld>
  <p:clrMap bg1="lt1" tx1="dk1" bg2="lt2" tx2="dk2" accent1="accent1" accent2="accent2" accent3="accent3" accent4="accent4" accent5="accent5" accent6="accent6" hlink="hlink" folHlink="folHlink"/>
  <p:sldLayoutIdLst>
    <p:sldLayoutId id="2147484120" r:id="rId1"/>
    <p:sldLayoutId id="2147484121" r:id="rId2"/>
    <p:sldLayoutId id="2147484122"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5"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650023" y="6525737"/>
            <a:ext cx="312906"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684891127"/>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472737851"/>
      </p:ext>
    </p:extLst>
  </p:cSld>
  <p:clrMap bg1="lt1" tx1="dk1" bg2="lt2" tx2="dk2" accent1="accent1" accent2="accent2" accent3="accent3" accent4="accent4" accent5="accent5" accent6="accent6" hlink="hlink" folHlink="folHlink"/>
  <p:sldLayoutIdLst>
    <p:sldLayoutId id="2147484150" r:id="rId1"/>
    <p:sldLayoutId id="2147484165" r:id="rId2"/>
    <p:sldLayoutId id="2147484152" r:id="rId3"/>
    <p:sldLayoutId id="2147484168" r:id="rId4"/>
    <p:sldLayoutId id="2147484154"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511674832"/>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58" r:id="rId4"/>
    <p:sldLayoutId id="2147484593" r:id="rId5"/>
    <p:sldLayoutId id="214748459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517926121"/>
      </p:ext>
    </p:extLst>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56" r:id="rId4"/>
    <p:sldLayoutId id="2147484157" r:id="rId5"/>
    <p:sldLayoutId id="214748416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BAFD5A-147E-4C0D-A4F9-60F8900EAEBB}"/>
              </a:ext>
            </a:extLst>
          </p:cNvPr>
          <p:cNvSpPr>
            <a:spLocks noGrp="1"/>
          </p:cNvSpPr>
          <p:nvPr>
            <p:ph type="title"/>
          </p:nvPr>
        </p:nvSpPr>
        <p:spPr>
          <a:xfrm>
            <a:off x="838200" y="365125"/>
            <a:ext cx="1051242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9411EF-C0CE-420F-ABF3-BBAC3DC1A045}"/>
              </a:ext>
            </a:extLst>
          </p:cNvPr>
          <p:cNvSpPr>
            <a:spLocks noGrp="1"/>
          </p:cNvSpPr>
          <p:nvPr>
            <p:ph type="body" idx="1"/>
          </p:nvPr>
        </p:nvSpPr>
        <p:spPr>
          <a:xfrm>
            <a:off x="838200" y="1825625"/>
            <a:ext cx="105124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FC64A3-3E0F-4981-BA31-5F7EB1276393}"/>
              </a:ext>
            </a:extLst>
          </p:cNvPr>
          <p:cNvSpPr>
            <a:spLocks noGrp="1"/>
          </p:cNvSpPr>
          <p:nvPr>
            <p:ph type="dt" sz="half" idx="2"/>
          </p:nvPr>
        </p:nvSpPr>
        <p:spPr>
          <a:xfrm>
            <a:off x="838200" y="6356350"/>
            <a:ext cx="27416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0ECDB-A010-4F53-8C85-C17C1D0367E8}" type="datetimeFigureOut">
              <a:rPr lang="en-US" smtClean="0"/>
              <a:t>12/3/2023</a:t>
            </a:fld>
            <a:endParaRPr lang="en-US"/>
          </a:p>
        </p:txBody>
      </p:sp>
      <p:sp>
        <p:nvSpPr>
          <p:cNvPr id="5" name="Footer Placeholder 4">
            <a:extLst>
              <a:ext uri="{FF2B5EF4-FFF2-40B4-BE49-F238E27FC236}">
                <a16:creationId xmlns:a16="http://schemas.microsoft.com/office/drawing/2014/main" id="{F8492F9A-2680-4954-BC16-2C03BCBE5D45}"/>
              </a:ext>
            </a:extLst>
          </p:cNvPr>
          <p:cNvSpPr>
            <a:spLocks noGrp="1"/>
          </p:cNvSpPr>
          <p:nvPr>
            <p:ph type="ftr" sz="quarter" idx="3"/>
          </p:nvPr>
        </p:nvSpPr>
        <p:spPr>
          <a:xfrm>
            <a:off x="4037013"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228400-1831-4594-8420-A24E59567796}"/>
              </a:ext>
            </a:extLst>
          </p:cNvPr>
          <p:cNvSpPr>
            <a:spLocks noGrp="1"/>
          </p:cNvSpPr>
          <p:nvPr>
            <p:ph type="sldNum" sz="quarter" idx="4"/>
          </p:nvPr>
        </p:nvSpPr>
        <p:spPr>
          <a:xfrm>
            <a:off x="8609013" y="6356350"/>
            <a:ext cx="27416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7C80C-3C8D-48BF-B5FB-086134879823}" type="slidenum">
              <a:rPr lang="en-US" smtClean="0"/>
              <a:t>‹#›</a:t>
            </a:fld>
            <a:endParaRPr lang="en-US"/>
          </a:p>
        </p:txBody>
      </p:sp>
    </p:spTree>
    <p:extLst>
      <p:ext uri="{BB962C8B-B14F-4D97-AF65-F5344CB8AC3E}">
        <p14:creationId xmlns:p14="http://schemas.microsoft.com/office/powerpoint/2010/main" val="1251270488"/>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AHs/2023_06_RAN_Rel19_WS/Docs/RWS-230488.zip" TargetMode="External"/><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hyperlink" Target="http://www.3gpp.org/ftp/tsg_ran/TSG_RAN/TSGR_101/Docs/RP-232624.zip" TargetMode="External"/><Relationship Id="rId5" Type="http://schemas.openxmlformats.org/officeDocument/2006/relationships/hyperlink" Target="http://www.3gpp.org/ftp/tsg_ran/TSG_RAN/TSGR_101/Docs/RP-232621.zip" TargetMode="External"/><Relationship Id="rId4" Type="http://schemas.openxmlformats.org/officeDocument/2006/relationships/hyperlink" Target="http://www.3gpp.org/ftp/tsg_ran/TSG_RAN/TSGR_101/Docs/RP-231540.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3DEFB-065D-21FA-7FDF-4755062E6D14}"/>
              </a:ext>
            </a:extLst>
          </p:cNvPr>
          <p:cNvSpPr>
            <a:spLocks noGrp="1"/>
          </p:cNvSpPr>
          <p:nvPr>
            <p:ph type="ctrTitle"/>
          </p:nvPr>
        </p:nvSpPr>
        <p:spPr/>
        <p:txBody>
          <a:bodyPr/>
          <a:lstStyle/>
          <a:p>
            <a:r>
              <a:rPr lang="en-US" sz="3200" b="1" dirty="0">
                <a:latin typeface="Calibri"/>
                <a:ea typeface="Calibri"/>
                <a:cs typeface="Calibri"/>
              </a:rPr>
              <a:t>Views</a:t>
            </a:r>
            <a:r>
              <a:rPr lang="ko-KR" altLang="en-US" sz="3200" b="1" dirty="0">
                <a:latin typeface="Calibri"/>
                <a:cs typeface="Calibri"/>
              </a:rPr>
              <a:t> </a:t>
            </a:r>
            <a:r>
              <a:rPr lang="en-US" altLang="ko-KR" sz="3200" b="1" dirty="0">
                <a:latin typeface="Calibri"/>
                <a:cs typeface="Calibri"/>
              </a:rPr>
              <a:t>on</a:t>
            </a:r>
            <a:r>
              <a:rPr lang="ko-KR" altLang="en-US" sz="3200" b="1" dirty="0">
                <a:latin typeface="Calibri"/>
                <a:cs typeface="Calibri"/>
              </a:rPr>
              <a:t> </a:t>
            </a:r>
            <a:r>
              <a:rPr lang="en-US" sz="3200" b="1" dirty="0">
                <a:latin typeface="Calibri"/>
                <a:ea typeface="Calibri"/>
                <a:cs typeface="Calibri"/>
              </a:rPr>
              <a:t>Rel-19 SON/MDT scope</a:t>
            </a:r>
            <a:br>
              <a:rPr lang="en-US" sz="3200" b="1" dirty="0">
                <a:latin typeface="Calibri" panose="020F0502020204030204" pitchFamily="34" charset="0"/>
                <a:cs typeface="Calibri" panose="020F0502020204030204" pitchFamily="34" charset="0"/>
              </a:rPr>
            </a:br>
            <a:endParaRPr lang="en-US" sz="3200" b="1" dirty="0">
              <a:latin typeface="Calibri"/>
              <a:ea typeface="Calibri"/>
              <a:cs typeface="Calibri"/>
            </a:endParaRPr>
          </a:p>
        </p:txBody>
      </p:sp>
      <p:sp>
        <p:nvSpPr>
          <p:cNvPr id="3" name="Text Placeholder 2">
            <a:extLst>
              <a:ext uri="{FF2B5EF4-FFF2-40B4-BE49-F238E27FC236}">
                <a16:creationId xmlns:a16="http://schemas.microsoft.com/office/drawing/2014/main" id="{2075C076-C56E-22F5-F83F-743A3E834861}"/>
              </a:ext>
            </a:extLst>
          </p:cNvPr>
          <p:cNvSpPr>
            <a:spLocks noGrp="1"/>
          </p:cNvSpPr>
          <p:nvPr>
            <p:ph type="body" sz="quarter" idx="10"/>
          </p:nvPr>
        </p:nvSpPr>
        <p:spPr>
          <a:xfrm>
            <a:off x="434438" y="4195085"/>
            <a:ext cx="7361868" cy="961930"/>
          </a:xfrm>
        </p:spPr>
        <p:txBody>
          <a:bodyPr/>
          <a:lstStyle/>
          <a:p>
            <a:r>
              <a:rPr lang="en-US" dirty="0">
                <a:latin typeface="Calibri" panose="020F0502020204030204" pitchFamily="34" charset="0"/>
                <a:cs typeface="Calibri" panose="020F0502020204030204" pitchFamily="34" charset="0"/>
              </a:rPr>
              <a:t>Qualcomm</a:t>
            </a:r>
          </a:p>
        </p:txBody>
      </p:sp>
      <p:sp>
        <p:nvSpPr>
          <p:cNvPr id="5" name="Text Placeholder 4">
            <a:extLst>
              <a:ext uri="{FF2B5EF4-FFF2-40B4-BE49-F238E27FC236}">
                <a16:creationId xmlns:a16="http://schemas.microsoft.com/office/drawing/2014/main" id="{F7A13775-83AA-8E73-9A46-60FC4EFBCB9B}"/>
              </a:ext>
            </a:extLst>
          </p:cNvPr>
          <p:cNvSpPr>
            <a:spLocks noGrp="1"/>
          </p:cNvSpPr>
          <p:nvPr>
            <p:ph type="body" sz="quarter" idx="13"/>
          </p:nvPr>
        </p:nvSpPr>
        <p:spPr>
          <a:xfrm>
            <a:off x="469331" y="786319"/>
            <a:ext cx="2619802" cy="262176"/>
          </a:xfrm>
        </p:spPr>
        <p:txBody>
          <a:bodyPr vert="horz" lIns="0" tIns="0" rIns="0" bIns="0" rtlCol="0" anchor="t">
            <a:noAutofit/>
          </a:bodyPr>
          <a:lstStyle/>
          <a:p>
            <a:r>
              <a:rPr lang="en-GB" sz="1800" dirty="0">
                <a:effectLst/>
                <a:latin typeface="Arial" panose="020B0604020202020204" pitchFamily="34" charset="0"/>
                <a:ea typeface="Times New Roman" panose="02020603050405020304" pitchFamily="18" charset="0"/>
              </a:rPr>
              <a:t>Dec 11</a:t>
            </a:r>
            <a:r>
              <a:rPr lang="en-GB" sz="1800" baseline="30000" dirty="0">
                <a:effectLst/>
                <a:latin typeface="Arial" panose="020B0604020202020204" pitchFamily="34" charset="0"/>
                <a:ea typeface="Times New Roman" panose="02020603050405020304" pitchFamily="18" charset="0"/>
              </a:rPr>
              <a:t>th</a:t>
            </a:r>
            <a:r>
              <a:rPr lang="en-GB" sz="1800" dirty="0">
                <a:effectLst/>
                <a:latin typeface="Arial" panose="020B0604020202020204" pitchFamily="34" charset="0"/>
                <a:ea typeface="Times New Roman" panose="02020603050405020304" pitchFamily="18" charset="0"/>
              </a:rPr>
              <a:t> to 15</a:t>
            </a:r>
            <a:r>
              <a:rPr lang="en-GB" sz="1800" baseline="30000" dirty="0">
                <a:effectLst/>
                <a:latin typeface="Arial" panose="020B0604020202020204" pitchFamily="34" charset="0"/>
                <a:ea typeface="Times New Roman" panose="02020603050405020304" pitchFamily="18" charset="0"/>
              </a:rPr>
              <a:t>th</a:t>
            </a:r>
            <a:r>
              <a:rPr lang="en-GB" sz="1800" dirty="0">
                <a:effectLst/>
                <a:latin typeface="Arial" panose="020B0604020202020204" pitchFamily="34" charset="0"/>
                <a:ea typeface="Times New Roman" panose="02020603050405020304" pitchFamily="18" charset="0"/>
              </a:rPr>
              <a:t>, 2023</a:t>
            </a:r>
            <a:endParaRPr lang="en-US" dirty="0"/>
          </a:p>
        </p:txBody>
      </p:sp>
      <p:sp>
        <p:nvSpPr>
          <p:cNvPr id="6" name="Text Placeholder 5">
            <a:extLst>
              <a:ext uri="{FF2B5EF4-FFF2-40B4-BE49-F238E27FC236}">
                <a16:creationId xmlns:a16="http://schemas.microsoft.com/office/drawing/2014/main" id="{8A8B275A-E003-3964-0141-709A8395E928}"/>
              </a:ext>
            </a:extLst>
          </p:cNvPr>
          <p:cNvSpPr>
            <a:spLocks noGrp="1"/>
          </p:cNvSpPr>
          <p:nvPr>
            <p:ph type="body" sz="quarter" idx="14"/>
          </p:nvPr>
        </p:nvSpPr>
        <p:spPr>
          <a:xfrm>
            <a:off x="491824" y="1151993"/>
            <a:ext cx="2271625" cy="265271"/>
          </a:xfrm>
        </p:spPr>
        <p:txBody>
          <a:bodyPr vert="horz" lIns="0" tIns="0" rIns="0" bIns="0" rtlCol="0" anchor="t">
            <a:noAutofit/>
          </a:bodyPr>
          <a:lstStyle/>
          <a:p>
            <a:r>
              <a:rPr lang="en-US" sz="1800" dirty="0">
                <a:ea typeface="Microsoft Sans Serif"/>
                <a:cs typeface="Microsoft Sans Serif"/>
              </a:rPr>
              <a:t>Edinburgh, Scotland</a:t>
            </a:r>
          </a:p>
        </p:txBody>
      </p:sp>
      <p:sp>
        <p:nvSpPr>
          <p:cNvPr id="8" name="Text Placeholder 2">
            <a:extLst>
              <a:ext uri="{FF2B5EF4-FFF2-40B4-BE49-F238E27FC236}">
                <a16:creationId xmlns:a16="http://schemas.microsoft.com/office/drawing/2014/main" id="{3CBC7F91-2CCB-662B-9015-908282A61C7C}"/>
              </a:ext>
            </a:extLst>
          </p:cNvPr>
          <p:cNvSpPr txBox="1">
            <a:spLocks/>
          </p:cNvSpPr>
          <p:nvPr/>
        </p:nvSpPr>
        <p:spPr bwMode="gray">
          <a:xfrm>
            <a:off x="492918" y="429969"/>
            <a:ext cx="7361868" cy="1318191"/>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r>
              <a:rPr lang="en-US" sz="2050" dirty="0">
                <a:latin typeface="Calibri"/>
                <a:ea typeface="Calibri"/>
                <a:cs typeface="Calibri"/>
              </a:rPr>
              <a:t>3GPP TSG RAN Meeting #102</a:t>
            </a:r>
            <a:endParaRPr lang="en-US" sz="2050" dirty="0">
              <a:latin typeface="Calibri" panose="020F0502020204030204" pitchFamily="34" charset="0"/>
              <a:ea typeface="Calibri"/>
              <a:cs typeface="Calibri" panose="020F0502020204030204" pitchFamily="34" charset="0"/>
            </a:endParaRPr>
          </a:p>
        </p:txBody>
      </p:sp>
      <p:sp>
        <p:nvSpPr>
          <p:cNvPr id="9" name="Text Placeholder 2">
            <a:extLst>
              <a:ext uri="{FF2B5EF4-FFF2-40B4-BE49-F238E27FC236}">
                <a16:creationId xmlns:a16="http://schemas.microsoft.com/office/drawing/2014/main" id="{8C0F9BDA-535B-9BFE-4256-60B5A46797D9}"/>
              </a:ext>
            </a:extLst>
          </p:cNvPr>
          <p:cNvSpPr txBox="1">
            <a:spLocks/>
          </p:cNvSpPr>
          <p:nvPr/>
        </p:nvSpPr>
        <p:spPr bwMode="gray">
          <a:xfrm>
            <a:off x="5261638" y="495925"/>
            <a:ext cx="2885109" cy="971337"/>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pPr algn="r"/>
            <a:r>
              <a:rPr lang="en-US" sz="2050" dirty="0">
                <a:latin typeface="Calibri"/>
                <a:ea typeface="Calibri"/>
                <a:cs typeface="Calibri"/>
              </a:rPr>
              <a:t>RP-233023</a:t>
            </a:r>
            <a:endParaRPr lang="en-US" sz="2050" dirty="0">
              <a:latin typeface="Calibri" panose="020F0502020204030204" pitchFamily="34" charset="0"/>
              <a:ea typeface="Calibri"/>
              <a:cs typeface="Calibri" panose="020F0502020204030204" pitchFamily="34" charset="0"/>
            </a:endParaRPr>
          </a:p>
        </p:txBody>
      </p:sp>
      <p:sp>
        <p:nvSpPr>
          <p:cNvPr id="7" name="Text Placeholder 5">
            <a:extLst>
              <a:ext uri="{FF2B5EF4-FFF2-40B4-BE49-F238E27FC236}">
                <a16:creationId xmlns:a16="http://schemas.microsoft.com/office/drawing/2014/main" id="{E9978930-547C-7365-2AA8-F2A8A935C900}"/>
              </a:ext>
            </a:extLst>
          </p:cNvPr>
          <p:cNvSpPr txBox="1">
            <a:spLocks/>
          </p:cNvSpPr>
          <p:nvPr/>
        </p:nvSpPr>
        <p:spPr bwMode="gray">
          <a:xfrm>
            <a:off x="484559" y="1482890"/>
            <a:ext cx="2271625" cy="265271"/>
          </a:xfrm>
          <a:prstGeom prst="rect">
            <a:avLst/>
          </a:prstGeom>
        </p:spPr>
        <p:txBody>
          <a:bodyPr vert="horz" lIns="0" tIns="0" rIns="0" bIns="0" rtlCol="0" anchor="t">
            <a:noAutofit/>
          </a:bodyPr>
          <a:lstStyle>
            <a:lvl1pPr marL="0" indent="0" algn="l" defTabSz="914126"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r>
              <a:rPr lang="en-US" sz="1800" dirty="0">
                <a:ea typeface="Microsoft Sans Serif"/>
                <a:cs typeface="Microsoft Sans Serif"/>
              </a:rPr>
              <a:t>Agenda Item: 9.1.3.2</a:t>
            </a:r>
          </a:p>
        </p:txBody>
      </p:sp>
    </p:spTree>
    <p:extLst>
      <p:ext uri="{BB962C8B-B14F-4D97-AF65-F5344CB8AC3E}">
        <p14:creationId xmlns:p14="http://schemas.microsoft.com/office/powerpoint/2010/main" val="161853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B4C07-2F82-D193-310E-D0195E5D3A4B}"/>
              </a:ext>
            </a:extLst>
          </p:cNvPr>
          <p:cNvSpPr>
            <a:spLocks noGrp="1"/>
          </p:cNvSpPr>
          <p:nvPr>
            <p:ph type="title"/>
          </p:nvPr>
        </p:nvSpPr>
        <p:spPr/>
        <p:txBody>
          <a:bodyPr/>
          <a:lstStyle/>
          <a:p>
            <a:r>
              <a:rPr lang="en-US" sz="3200" dirty="0"/>
              <a:t>SON/MDT Enhancements WI</a:t>
            </a:r>
          </a:p>
        </p:txBody>
      </p:sp>
      <p:sp>
        <p:nvSpPr>
          <p:cNvPr id="3" name="Content Placeholder 2">
            <a:extLst>
              <a:ext uri="{FF2B5EF4-FFF2-40B4-BE49-F238E27FC236}">
                <a16:creationId xmlns:a16="http://schemas.microsoft.com/office/drawing/2014/main" id="{9177CF44-87CA-002E-7698-97B6B247687B}"/>
              </a:ext>
            </a:extLst>
          </p:cNvPr>
          <p:cNvSpPr>
            <a:spLocks noGrp="1"/>
          </p:cNvSpPr>
          <p:nvPr>
            <p:ph sz="quarter" idx="12"/>
          </p:nvPr>
        </p:nvSpPr>
        <p:spPr>
          <a:xfrm>
            <a:off x="475364" y="1709928"/>
            <a:ext cx="11207625" cy="2989072"/>
          </a:xfrm>
        </p:spPr>
        <p:txBody>
          <a:bodyPr/>
          <a:lstStyle/>
          <a:p>
            <a:pPr marL="371593" marR="0" lvl="0" indent="-371593" algn="l" defTabSz="914126" rtl="0" eaLnBrk="1" fontAlgn="auto" latinLnBrk="0" hangingPunct="1">
              <a:lnSpc>
                <a:spcPct val="107000"/>
              </a:lnSpc>
              <a:spcBef>
                <a:spcPts val="1200"/>
              </a:spcBef>
              <a:spcAft>
                <a:spcPts val="0"/>
              </a:spcAft>
              <a:buClr>
                <a:srgbClr val="3253DC"/>
              </a:buClr>
              <a:buSzTx/>
              <a:buFontTx/>
              <a:buBlip>
                <a:blip r:embed="rId2"/>
              </a:buBlip>
              <a:tabLst/>
              <a:defRPr/>
            </a:pPr>
            <a:r>
              <a:rPr kumimoji="0" lang="en-US" sz="1951"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References: </a:t>
            </a:r>
            <a:r>
              <a:rPr kumimoji="0" lang="en-US" sz="1951"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hlinkClick r:id="rId3" tooltip="http://www.3gpp.org/ftp/tsg_ran/tsg_ran/tsgr_ahs/2021_06_ran_rel18_ws/docs/rws-210659.zip"/>
              </a:rPr>
              <a:t>RWS-230488</a:t>
            </a:r>
            <a:r>
              <a:rPr kumimoji="0" lang="en-US" sz="1951"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rPr>
              <a:t>, </a:t>
            </a:r>
            <a:r>
              <a:rPr kumimoji="0" lang="en-US" sz="1951"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hlinkClick r:id="rId4"/>
              </a:rPr>
              <a:t>RP-231540</a:t>
            </a:r>
            <a:r>
              <a:rPr kumimoji="0" lang="en-US" sz="1951"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rPr>
              <a:t>, </a:t>
            </a:r>
            <a:r>
              <a:rPr kumimoji="0" lang="en-US" sz="1951"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hlinkClick r:id="rId5"/>
              </a:rPr>
              <a:t>RP-</a:t>
            </a:r>
            <a:r>
              <a:rPr kumimoji="0" lang="en-US" sz="1951"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hlinkClick r:id="rId6"/>
              </a:rPr>
              <a:t>232624</a:t>
            </a:r>
            <a:endParaRPr kumimoji="0" lang="en-US" sz="1951"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371593" marR="0" lvl="0" indent="-371593" algn="l" defTabSz="914126" rtl="0" eaLnBrk="1" fontAlgn="auto" latinLnBrk="0" hangingPunct="1">
              <a:lnSpc>
                <a:spcPct val="107000"/>
              </a:lnSpc>
              <a:spcBef>
                <a:spcPts val="1200"/>
              </a:spcBef>
              <a:spcAft>
                <a:spcPts val="0"/>
              </a:spcAft>
              <a:buClr>
                <a:srgbClr val="3253DC"/>
              </a:buClr>
              <a:buSzTx/>
              <a:buFontTx/>
              <a:buBlip>
                <a:blip r:embed="rId2"/>
              </a:buBlip>
              <a:tabLst/>
              <a:defRPr/>
            </a:pPr>
            <a:r>
              <a:rPr kumimoji="0" lang="en-US" sz="1951"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Potential objectives:</a:t>
            </a:r>
          </a:p>
          <a:p>
            <a:pPr marL="338227" marR="0" lvl="1" indent="-174573" algn="l" defTabSz="914126" rtl="0" eaLnBrk="1" fontAlgn="auto" latinLnBrk="0" hangingPunct="1">
              <a:lnSpc>
                <a:spcPct val="107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626"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MRO enhancement for R18 mobility mechanisms, Lower layer triggered mobility (LTM), CHO with candidate SCGs, subsequent CPAC [RAN3, RAN2]:</a:t>
            </a:r>
          </a:p>
          <a:p>
            <a:pPr marL="509435" marR="0" lvl="2" indent="-161876" algn="l" defTabSz="914126" rtl="0" eaLnBrk="1" fontAlgn="auto" latinLnBrk="0" hangingPunct="1">
              <a:lnSpc>
                <a:spcPct val="100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463"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Specification of the inter-node information exchange, including possible enhancements to interfaces[RAN3];</a:t>
            </a:r>
          </a:p>
          <a:p>
            <a:pPr marL="509435" marR="0" lvl="2" indent="-161876" algn="l" defTabSz="914126" rtl="0" eaLnBrk="1" fontAlgn="auto" latinLnBrk="0" hangingPunct="1">
              <a:lnSpc>
                <a:spcPct val="100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463"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Identify and specify necessary UE reporting to enhance the mobility parameter tuning [RAN2]</a:t>
            </a:r>
          </a:p>
          <a:p>
            <a:pPr marL="338227" marR="0" lvl="1" indent="-174573" algn="l" defTabSz="914126" rtl="0" eaLnBrk="1" fontAlgn="auto" latinLnBrk="0" hangingPunct="1">
              <a:lnSpc>
                <a:spcPct val="107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626"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Only SON/MDT enhancements for </a:t>
            </a:r>
            <a:r>
              <a:rPr kumimoji="0" lang="en-US" sz="1626" b="0" i="0" u="none" strike="noStrike" kern="1200" cap="none" spc="0" normalizeH="0" baseline="0" noProof="0" dirty="0">
                <a:ln>
                  <a:noFill/>
                </a:ln>
                <a:solidFill>
                  <a:srgbClr val="000000">
                    <a:lumMod val="85000"/>
                    <a:lumOff val="15000"/>
                  </a:srgbClr>
                </a:solidFill>
                <a:effectLst/>
                <a:highlight>
                  <a:srgbClr val="FFFF00"/>
                </a:highlight>
                <a:uLnTx/>
                <a:uFillTx/>
                <a:latin typeface="TimesNewRomanPSMT"/>
                <a:ea typeface="+mn-ea"/>
                <a:cs typeface="+mn-cs"/>
              </a:rPr>
              <a:t>intra NTN mobility, Network slicing </a:t>
            </a:r>
            <a:r>
              <a:rPr kumimoji="0" lang="en-US" sz="1626" b="0" i="0" u="none" strike="sngStrike" kern="1200" cap="none" spc="0" normalizeH="0" baseline="0" noProof="0" dirty="0">
                <a:ln>
                  <a:noFill/>
                </a:ln>
                <a:solidFill>
                  <a:srgbClr val="FF0000"/>
                </a:solidFill>
                <a:effectLst/>
                <a:highlight>
                  <a:srgbClr val="FFFF00"/>
                </a:highlight>
                <a:uLnTx/>
                <a:uFillTx/>
                <a:latin typeface="TimesNewRomanPSMT"/>
                <a:ea typeface="+mn-ea"/>
                <a:cs typeface="+mn-cs"/>
              </a:rPr>
              <a:t>and</a:t>
            </a:r>
            <a:r>
              <a:rPr kumimoji="0" lang="en-US" sz="1626" b="0" i="0" u="none" strike="noStrike" kern="1200" cap="none" spc="0" normalizeH="0" baseline="0" noProof="0" dirty="0">
                <a:ln>
                  <a:noFill/>
                </a:ln>
                <a:solidFill>
                  <a:srgbClr val="000000">
                    <a:lumMod val="85000"/>
                    <a:lumOff val="15000"/>
                  </a:srgbClr>
                </a:solidFill>
                <a:effectLst/>
                <a:highlight>
                  <a:srgbClr val="FFFF00"/>
                </a:highlight>
                <a:uLnTx/>
                <a:uFillTx/>
                <a:latin typeface="TimesNewRomanPSMT"/>
                <a:ea typeface="+mn-ea"/>
                <a:cs typeface="+mn-cs"/>
              </a:rPr>
              <a:t> </a:t>
            </a:r>
            <a:r>
              <a:rPr kumimoji="0" lang="en-US" sz="1626" b="0" i="0" u="none" strike="sngStrike" kern="1200" cap="none" spc="0" normalizeH="0" baseline="0" noProof="0" dirty="0">
                <a:ln>
                  <a:noFill/>
                </a:ln>
                <a:solidFill>
                  <a:srgbClr val="FF0000"/>
                </a:solidFill>
                <a:effectLst/>
                <a:highlight>
                  <a:srgbClr val="FFFF00"/>
                </a:highlight>
                <a:uLnTx/>
                <a:uFillTx/>
                <a:latin typeface="TimesNewRomanPSMT"/>
                <a:ea typeface="+mn-ea"/>
                <a:cs typeface="+mn-cs"/>
              </a:rPr>
              <a:t>NW energy saving </a:t>
            </a:r>
            <a:r>
              <a:rPr kumimoji="0" lang="en-US" sz="1626"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are for further consideration. </a:t>
            </a:r>
          </a:p>
          <a:p>
            <a:pPr marL="509435" marR="0" lvl="2" indent="-161876" algn="l" defTabSz="914126" rtl="0" eaLnBrk="1" fontAlgn="auto" latinLnBrk="0" hangingPunct="1">
              <a:lnSpc>
                <a:spcPct val="100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463"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Details of these aspects (e.g., spec changes, assessment of workload). </a:t>
            </a:r>
          </a:p>
          <a:p>
            <a:pPr marL="509435" marR="0" lvl="2" indent="-161876" algn="l" defTabSz="914126" rtl="0" eaLnBrk="1" fontAlgn="auto" latinLnBrk="0" hangingPunct="1">
              <a:lnSpc>
                <a:spcPct val="100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463"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No other new features are to be added</a:t>
            </a:r>
          </a:p>
          <a:p>
            <a:pPr marL="338227" marR="0" lvl="1" indent="-174573" algn="l" defTabSz="914126" rtl="0" eaLnBrk="1" fontAlgn="auto" latinLnBrk="0" hangingPunct="1">
              <a:lnSpc>
                <a:spcPct val="107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626" b="0" i="0" u="none" strike="sngStrike" kern="1200" cap="none" spc="0" normalizeH="0" baseline="0" noProof="0" dirty="0">
                <a:ln>
                  <a:noFill/>
                </a:ln>
                <a:solidFill>
                  <a:srgbClr val="FF0000"/>
                </a:solidFill>
                <a:effectLst/>
                <a:uLnTx/>
                <a:uFillTx/>
                <a:latin typeface="TimesNewRomanPSMT"/>
                <a:ea typeface="+mn-ea"/>
                <a:cs typeface="+mn-cs"/>
              </a:rPr>
              <a:t>For NW energy saving,  </a:t>
            </a:r>
            <a:r>
              <a:rPr kumimoji="0" lang="en-US" sz="1626" b="0" i="0" u="none" strike="noStrike" kern="1200" cap="none" spc="0" normalizeH="0" baseline="0" noProof="0" dirty="0">
                <a:ln>
                  <a:noFill/>
                </a:ln>
                <a:solidFill>
                  <a:srgbClr val="FF0000"/>
                </a:solidFill>
                <a:effectLst/>
                <a:uLnTx/>
                <a:uFillTx/>
                <a:latin typeface="TimesNewRomanPSMT"/>
                <a:ea typeface="+mn-ea"/>
                <a:cs typeface="+mn-cs"/>
              </a:rPr>
              <a:t>Note: </a:t>
            </a:r>
            <a:r>
              <a:rPr kumimoji="0" lang="en-US" sz="1626"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avoid duplication with AI for NG-RAN.</a:t>
            </a:r>
          </a:p>
          <a:p>
            <a:pPr marL="338227" marR="0" lvl="1" indent="-174573" algn="l" defTabSz="914126" rtl="0" eaLnBrk="1" fontAlgn="auto" latinLnBrk="0" hangingPunct="1">
              <a:lnSpc>
                <a:spcPct val="107000"/>
              </a:lnSpc>
              <a:spcBef>
                <a:spcPts val="0"/>
              </a:spcBef>
              <a:spcAft>
                <a:spcPts val="0"/>
              </a:spcAft>
              <a:buClr>
                <a:srgbClr val="000000">
                  <a:lumMod val="85000"/>
                  <a:lumOff val="15000"/>
                </a:srgbClr>
              </a:buClr>
              <a:buSzTx/>
              <a:buFont typeface="Microsoft Sans Serif" panose="020B0604020202020204" pitchFamily="34" charset="0"/>
              <a:buChar char="◦"/>
              <a:tabLst/>
              <a:defRPr/>
            </a:pPr>
            <a:r>
              <a:rPr kumimoji="0" lang="en-US" sz="1626" b="0" i="0" u="none" strike="noStrike" kern="1200" cap="none" spc="0" normalizeH="0" baseline="0" noProof="0" dirty="0">
                <a:ln>
                  <a:noFill/>
                </a:ln>
                <a:solidFill>
                  <a:srgbClr val="000000">
                    <a:lumMod val="85000"/>
                    <a:lumOff val="15000"/>
                  </a:srgbClr>
                </a:solidFill>
                <a:effectLst/>
                <a:uLnTx/>
                <a:uFillTx/>
                <a:latin typeface="TimesNewRomanPSMT"/>
                <a:ea typeface="+mn-ea"/>
                <a:cs typeface="+mn-cs"/>
              </a:rPr>
              <a:t>R18 leftovers, FFS details, which can be decided based on further progress in RAN2/3 [RAN3, RAN2]</a:t>
            </a:r>
          </a:p>
          <a:p>
            <a:r>
              <a:rPr lang="en-US" sz="1800" dirty="0">
                <a:solidFill>
                  <a:schemeClr val="accent1"/>
                </a:solidFill>
              </a:rPr>
              <a:t>The 1</a:t>
            </a:r>
            <a:r>
              <a:rPr lang="en-US" sz="1800" baseline="30000" dirty="0">
                <a:solidFill>
                  <a:schemeClr val="accent1"/>
                </a:solidFill>
              </a:rPr>
              <a:t>st</a:t>
            </a:r>
            <a:r>
              <a:rPr lang="en-US" sz="1800" dirty="0">
                <a:solidFill>
                  <a:schemeClr val="accent1"/>
                </a:solidFill>
              </a:rPr>
              <a:t> potential objective on “MRO enhancements for R18 mobility mechanisms” look stable and is agreeable to most companies and this can be part of Rel-19 SON/MDT WI</a:t>
            </a:r>
          </a:p>
          <a:p>
            <a:r>
              <a:rPr lang="en-US" sz="1800" dirty="0">
                <a:solidFill>
                  <a:schemeClr val="accent1"/>
                </a:solidFill>
              </a:rPr>
              <a:t>Other potential objectives and R18 leftovers need more clarification and </a:t>
            </a:r>
            <a:r>
              <a:rPr lang="en-US" sz="1800" u="sng" dirty="0">
                <a:solidFill>
                  <a:schemeClr val="accent1"/>
                </a:solidFill>
              </a:rPr>
              <a:t>that is the focus of this paper</a:t>
            </a:r>
          </a:p>
        </p:txBody>
      </p:sp>
      <p:sp>
        <p:nvSpPr>
          <p:cNvPr id="4" name="Subtitle 3">
            <a:extLst>
              <a:ext uri="{FF2B5EF4-FFF2-40B4-BE49-F238E27FC236}">
                <a16:creationId xmlns:a16="http://schemas.microsoft.com/office/drawing/2014/main" id="{9AED63E6-EADF-4C1D-7FF2-18FF4A65A843}"/>
              </a:ext>
            </a:extLst>
          </p:cNvPr>
          <p:cNvSpPr>
            <a:spLocks noGrp="1"/>
          </p:cNvSpPr>
          <p:nvPr>
            <p:ph type="subTitle" idx="1"/>
          </p:nvPr>
        </p:nvSpPr>
        <p:spPr/>
        <p:txBody>
          <a:bodyPr/>
          <a:lstStyle/>
          <a:p>
            <a:r>
              <a:rPr lang="en-US" sz="1800" b="1" dirty="0">
                <a:solidFill>
                  <a:schemeClr val="accent1"/>
                </a:solidFill>
              </a:rPr>
              <a:t>From RAN Chair’s summary for RAN Rel-19 Package (RP-232745)</a:t>
            </a:r>
          </a:p>
        </p:txBody>
      </p:sp>
      <p:sp>
        <p:nvSpPr>
          <p:cNvPr id="5" name="Footer Placeholder 4">
            <a:extLst>
              <a:ext uri="{FF2B5EF4-FFF2-40B4-BE49-F238E27FC236}">
                <a16:creationId xmlns:a16="http://schemas.microsoft.com/office/drawing/2014/main" id="{57D3A4B6-3BFE-B1EA-CA2E-B9274DEEC853}"/>
              </a:ext>
            </a:extLst>
          </p:cNvPr>
          <p:cNvSpPr>
            <a:spLocks noGrp="1"/>
          </p:cNvSpPr>
          <p:nvPr>
            <p:ph type="ftr" sz="quarter" idx="3"/>
          </p:nvPr>
        </p:nvSpPr>
        <p:spPr/>
        <p:txBody>
          <a:bodyPr/>
          <a:lstStyle/>
          <a:p>
            <a:r>
              <a:rPr lang="en-US" dirty="0"/>
              <a:t>Confidential and Proprietary — Qualcomm Technologies, Inc. and/or its affiliated companies.</a:t>
            </a:r>
          </a:p>
        </p:txBody>
      </p:sp>
      <p:sp>
        <p:nvSpPr>
          <p:cNvPr id="6" name="Rectangle: Rounded Corners 5">
            <a:extLst>
              <a:ext uri="{FF2B5EF4-FFF2-40B4-BE49-F238E27FC236}">
                <a16:creationId xmlns:a16="http://schemas.microsoft.com/office/drawing/2014/main" id="{99ECC346-365B-2312-9B5F-F1AAD07D1F30}"/>
              </a:ext>
            </a:extLst>
          </p:cNvPr>
          <p:cNvSpPr/>
          <p:nvPr/>
        </p:nvSpPr>
        <p:spPr>
          <a:xfrm>
            <a:off x="393700" y="4883150"/>
            <a:ext cx="11061700" cy="114935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225124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E2E90-E083-3272-8A52-37F1BB685A49}"/>
              </a:ext>
            </a:extLst>
          </p:cNvPr>
          <p:cNvSpPr>
            <a:spLocks noGrp="1"/>
          </p:cNvSpPr>
          <p:nvPr>
            <p:ph type="title"/>
          </p:nvPr>
        </p:nvSpPr>
        <p:spPr/>
        <p:txBody>
          <a:bodyPr/>
          <a:lstStyle/>
          <a:p>
            <a:r>
              <a:rPr lang="en-US" dirty="0"/>
              <a:t>SON/MDT enhancements for NTN</a:t>
            </a:r>
          </a:p>
        </p:txBody>
      </p:sp>
      <p:sp>
        <p:nvSpPr>
          <p:cNvPr id="6" name="Content Placeholder 5">
            <a:extLst>
              <a:ext uri="{FF2B5EF4-FFF2-40B4-BE49-F238E27FC236}">
                <a16:creationId xmlns:a16="http://schemas.microsoft.com/office/drawing/2014/main" id="{CF918F06-9908-B382-EFBA-0F4E31838322}"/>
              </a:ext>
            </a:extLst>
          </p:cNvPr>
          <p:cNvSpPr>
            <a:spLocks noGrp="1"/>
          </p:cNvSpPr>
          <p:nvPr>
            <p:ph sz="quarter" idx="12"/>
          </p:nvPr>
        </p:nvSpPr>
        <p:spPr/>
        <p:txBody>
          <a:bodyPr/>
          <a:lstStyle/>
          <a:p>
            <a:r>
              <a:rPr lang="en-US" sz="1800" dirty="0"/>
              <a:t>“SON/MDT enhancements for </a:t>
            </a:r>
            <a:r>
              <a:rPr lang="en-US" sz="1800" dirty="0">
                <a:highlight>
                  <a:srgbClr val="FFFF00"/>
                </a:highlight>
              </a:rPr>
              <a:t>intra-NTN </a:t>
            </a:r>
            <a:r>
              <a:rPr lang="en-US" sz="1800" dirty="0">
                <a:solidFill>
                  <a:schemeClr val="accent1"/>
                </a:solidFill>
                <a:highlight>
                  <a:srgbClr val="FFFF00"/>
                </a:highlight>
              </a:rPr>
              <a:t>mobility</a:t>
            </a:r>
            <a:r>
              <a:rPr lang="en-US" sz="1800" dirty="0"/>
              <a:t>” wording is not clear. whether it is to optimize failed mobility or successful mobility or both. Also, it is not clear whether it also applies to mobility in RRC_IDLE/RRC_INACTIVE (i.e., cell (re) selection) as well. </a:t>
            </a:r>
          </a:p>
          <a:p>
            <a:r>
              <a:rPr lang="en-US" sz="1800" dirty="0"/>
              <a:t>we think it is also important to optimize RACH and access issues in NTN (i.e., even scenarios without mobility) and to be able to distinguish SON/MDT reports collected over NTN and TN (so that the reports don’t get mixed leading to improper optimizations). Also, ANR might need enhancements because the neighbor relations are time and area dependent in case of NTN. </a:t>
            </a:r>
          </a:p>
          <a:p>
            <a:pPr marL="0" indent="0">
              <a:buNone/>
            </a:pPr>
            <a:r>
              <a:rPr lang="en-US" sz="1800" dirty="0"/>
              <a:t>  We therefore propose :</a:t>
            </a:r>
          </a:p>
          <a:p>
            <a:r>
              <a:rPr lang="en-US" sz="1800" b="1" dirty="0">
                <a:solidFill>
                  <a:schemeClr val="accent1"/>
                </a:solidFill>
              </a:rPr>
              <a:t>Proposal 1</a:t>
            </a:r>
            <a:r>
              <a:rPr lang="en-US" sz="1800" dirty="0"/>
              <a:t>: Potential Rel-19 SON/MDT enhancements for </a:t>
            </a:r>
            <a:r>
              <a:rPr lang="en-US" sz="1800" dirty="0">
                <a:solidFill>
                  <a:schemeClr val="accent1"/>
                </a:solidFill>
              </a:rPr>
              <a:t>NTN</a:t>
            </a:r>
            <a:r>
              <a:rPr lang="en-US" sz="1800" dirty="0"/>
              <a:t> can include the following: </a:t>
            </a:r>
          </a:p>
          <a:p>
            <a:pPr lvl="1"/>
            <a:r>
              <a:rPr lang="en-US" sz="1800" dirty="0"/>
              <a:t>MRO enhancements for intra-NTN mobility, including failed and successful mobility scenarios</a:t>
            </a:r>
          </a:p>
          <a:p>
            <a:pPr lvl="1"/>
            <a:r>
              <a:rPr lang="en-US" sz="1800" dirty="0"/>
              <a:t>Optimize cell (re)selection in NTN (e.g., via logged MDT enhancements)</a:t>
            </a:r>
          </a:p>
          <a:p>
            <a:pPr lvl="1"/>
            <a:r>
              <a:rPr lang="en-US" sz="1800" dirty="0"/>
              <a:t>Optimize access in NTN (e.g., via RA/CEF Report enhancements)</a:t>
            </a:r>
          </a:p>
          <a:p>
            <a:pPr lvl="1"/>
            <a:r>
              <a:rPr lang="en-US" sz="1800" dirty="0"/>
              <a:t>Distinguishing SON/MDT reports collected over NTN and TN</a:t>
            </a:r>
          </a:p>
          <a:p>
            <a:pPr lvl="1"/>
            <a:r>
              <a:rPr lang="en-US" sz="1800" dirty="0"/>
              <a:t>ANR enhancements for NTN (e.g., time dependent NCRT)</a:t>
            </a:r>
          </a:p>
        </p:txBody>
      </p:sp>
      <p:sp>
        <p:nvSpPr>
          <p:cNvPr id="5" name="Subtitle 4">
            <a:extLst>
              <a:ext uri="{FF2B5EF4-FFF2-40B4-BE49-F238E27FC236}">
                <a16:creationId xmlns:a16="http://schemas.microsoft.com/office/drawing/2014/main" id="{805170FB-CEC7-DB51-3519-731151D6011A}"/>
              </a:ext>
            </a:extLst>
          </p:cNvPr>
          <p:cNvSpPr>
            <a:spLocks noGrp="1"/>
          </p:cNvSpPr>
          <p:nvPr>
            <p:ph type="subTitle" idx="1"/>
          </p:nvPr>
        </p:nvSpPr>
        <p:spPr/>
        <p:txBody>
          <a:bodyPr/>
          <a:lstStyle/>
          <a:p>
            <a:endParaRPr lang="en-US" dirty="0"/>
          </a:p>
        </p:txBody>
      </p:sp>
      <p:sp>
        <p:nvSpPr>
          <p:cNvPr id="3" name="Footer Placeholder 2">
            <a:extLst>
              <a:ext uri="{FF2B5EF4-FFF2-40B4-BE49-F238E27FC236}">
                <a16:creationId xmlns:a16="http://schemas.microsoft.com/office/drawing/2014/main" id="{D6E5B121-D46C-98F9-1021-1EF33A63E7F0}"/>
              </a:ext>
            </a:extLst>
          </p:cNvPr>
          <p:cNvSpPr>
            <a:spLocks noGrp="1"/>
          </p:cNvSpPr>
          <p:nvPr>
            <p:ph type="ftr" sz="quarter" idx="3"/>
          </p:nvPr>
        </p:nvSpPr>
        <p:spPr/>
        <p:txBody>
          <a:bodyPr/>
          <a:lstStyle/>
          <a:p>
            <a:r>
              <a:rPr lang="en-US"/>
              <a:t>Source sample text</a:t>
            </a:r>
          </a:p>
        </p:txBody>
      </p:sp>
    </p:spTree>
    <p:extLst>
      <p:ext uri="{BB962C8B-B14F-4D97-AF65-F5344CB8AC3E}">
        <p14:creationId xmlns:p14="http://schemas.microsoft.com/office/powerpoint/2010/main" val="102939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221E3-4423-00C9-E846-FF9AA7051B53}"/>
              </a:ext>
            </a:extLst>
          </p:cNvPr>
          <p:cNvSpPr>
            <a:spLocks noGrp="1"/>
          </p:cNvSpPr>
          <p:nvPr>
            <p:ph type="title"/>
          </p:nvPr>
        </p:nvSpPr>
        <p:spPr/>
        <p:txBody>
          <a:bodyPr/>
          <a:lstStyle/>
          <a:p>
            <a:r>
              <a:rPr lang="en-US" dirty="0"/>
              <a:t>SON/MDT enhancements for Network Slicing</a:t>
            </a:r>
          </a:p>
        </p:txBody>
      </p:sp>
      <p:sp>
        <p:nvSpPr>
          <p:cNvPr id="3" name="Content Placeholder 2">
            <a:extLst>
              <a:ext uri="{FF2B5EF4-FFF2-40B4-BE49-F238E27FC236}">
                <a16:creationId xmlns:a16="http://schemas.microsoft.com/office/drawing/2014/main" id="{C4A2951E-4A98-9B7E-93FF-996D37E7C78A}"/>
              </a:ext>
            </a:extLst>
          </p:cNvPr>
          <p:cNvSpPr>
            <a:spLocks noGrp="1"/>
          </p:cNvSpPr>
          <p:nvPr>
            <p:ph sz="quarter" idx="12"/>
          </p:nvPr>
        </p:nvSpPr>
        <p:spPr/>
        <p:txBody>
          <a:bodyPr vert="horz" lIns="0" tIns="0" rIns="0" bIns="0" rtlCol="0" anchor="t">
            <a:noAutofit/>
          </a:bodyPr>
          <a:lstStyle/>
          <a:p>
            <a:pPr marL="173355" indent="-173355"/>
            <a:r>
              <a:rPr lang="en-US" sz="2000" dirty="0"/>
              <a:t>The following features are part of Network slicing in 5G:</a:t>
            </a:r>
            <a:endParaRPr lang="en-US"/>
          </a:p>
          <a:p>
            <a:pPr marL="337820" lvl="1" indent="-173990"/>
            <a:r>
              <a:rPr lang="en-US" sz="2000" b="1" dirty="0">
                <a:solidFill>
                  <a:schemeClr val="accent1"/>
                </a:solidFill>
              </a:rPr>
              <a:t>Rel-15/Rel-16: </a:t>
            </a:r>
            <a:r>
              <a:rPr lang="en-US" sz="2000" dirty="0"/>
              <a:t>Basic support for network slicing</a:t>
            </a:r>
            <a:endParaRPr lang="en-US" sz="2000" dirty="0">
              <a:ea typeface="Microsoft Sans Serif"/>
              <a:cs typeface="Microsoft Sans Serif"/>
            </a:endParaRPr>
          </a:p>
          <a:p>
            <a:pPr marL="337820" lvl="1" indent="-173990"/>
            <a:r>
              <a:rPr lang="en-US" sz="2000" b="1" dirty="0">
                <a:solidFill>
                  <a:schemeClr val="accent1"/>
                </a:solidFill>
              </a:rPr>
              <a:t>Rel-17: </a:t>
            </a:r>
            <a:r>
              <a:rPr lang="en-US" sz="2000" dirty="0"/>
              <a:t>Slice-based cell reselection, Slice-based RACH configuration, Slice service continuity</a:t>
            </a:r>
            <a:endParaRPr lang="en-US" sz="2000" dirty="0">
              <a:ea typeface="Microsoft Sans Serif"/>
              <a:cs typeface="Microsoft Sans Serif"/>
            </a:endParaRPr>
          </a:p>
          <a:p>
            <a:pPr marL="337820" lvl="1" indent="-173990"/>
            <a:r>
              <a:rPr lang="en-US" sz="2000" b="1" dirty="0">
                <a:solidFill>
                  <a:schemeClr val="accent1"/>
                </a:solidFill>
              </a:rPr>
              <a:t>Rel-18:</a:t>
            </a:r>
            <a:r>
              <a:rPr lang="en-US" sz="2000" b="1" dirty="0"/>
              <a:t> </a:t>
            </a:r>
            <a:r>
              <a:rPr lang="en-US" sz="2000" dirty="0"/>
              <a:t>Partially Allowed NSSAI, Alternative NSSAI</a:t>
            </a:r>
            <a:endParaRPr lang="en-US" sz="2000" dirty="0">
              <a:ea typeface="Microsoft Sans Serif"/>
              <a:cs typeface="Microsoft Sans Serif"/>
            </a:endParaRPr>
          </a:p>
          <a:p>
            <a:pPr marL="173355" indent="-173355"/>
            <a:r>
              <a:rPr lang="en-US" sz="2000" dirty="0"/>
              <a:t>Rel-18 SON/MDT already allows UE to indicate the used S-NSSAI and used NSAG in RA Report to optimize the slice-based RACH configuration</a:t>
            </a:r>
            <a:endParaRPr lang="en-US" sz="2000" dirty="0">
              <a:ea typeface="Microsoft Sans Serif"/>
              <a:cs typeface="Microsoft Sans Serif"/>
            </a:endParaRPr>
          </a:p>
          <a:p>
            <a:pPr marL="173355" indent="-173355"/>
            <a:r>
              <a:rPr lang="en-US" sz="2000" b="1" dirty="0">
                <a:solidFill>
                  <a:schemeClr val="accent1"/>
                </a:solidFill>
              </a:rPr>
              <a:t>Proposal 2:</a:t>
            </a:r>
            <a:r>
              <a:rPr lang="en-US" sz="2000" dirty="0"/>
              <a:t> Potential Rel-19 SON/MDT enhancements for </a:t>
            </a:r>
            <a:r>
              <a:rPr lang="en-US" sz="2000" dirty="0">
                <a:solidFill>
                  <a:schemeClr val="accent1"/>
                </a:solidFill>
              </a:rPr>
              <a:t>network slicing</a:t>
            </a:r>
            <a:r>
              <a:rPr lang="en-US" sz="2000" dirty="0"/>
              <a:t> can include:</a:t>
            </a:r>
            <a:endParaRPr lang="en-US" sz="2000" dirty="0">
              <a:ea typeface="Microsoft Sans Serif"/>
              <a:cs typeface="Microsoft Sans Serif"/>
            </a:endParaRPr>
          </a:p>
          <a:p>
            <a:pPr marL="337820" lvl="1" indent="-173990"/>
            <a:r>
              <a:rPr lang="en-US" sz="2000" dirty="0"/>
              <a:t>MRO enhancements for slice service continuity, including failed and successful mobility scenarios</a:t>
            </a:r>
            <a:endParaRPr lang="en-US" sz="2000" dirty="0">
              <a:ea typeface="Microsoft Sans Serif"/>
              <a:cs typeface="Microsoft Sans Serif"/>
            </a:endParaRPr>
          </a:p>
          <a:p>
            <a:pPr marL="337820" lvl="1" indent="-173990"/>
            <a:r>
              <a:rPr lang="en-US" sz="2000" dirty="0"/>
              <a:t>Optimize slice-based cell reselection (e.g., via logged MDT enhancements)</a:t>
            </a:r>
          </a:p>
          <a:p>
            <a:pPr marL="337820" lvl="1" indent="-173990">
              <a:buClr>
                <a:srgbClr val="262626"/>
              </a:buClr>
            </a:pPr>
            <a:r>
              <a:rPr lang="en-US" sz="2000" dirty="0"/>
              <a:t>Slice-specific measurements for observability purposes (e.g., via new immediate MDT enhancements or inclusion of slice related information in SON reports) </a:t>
            </a:r>
            <a:endParaRPr lang="en-US" dirty="0"/>
          </a:p>
          <a:p>
            <a:pPr marL="337820" lvl="1" indent="-173990"/>
            <a:endParaRPr lang="en-US" sz="2000" dirty="0">
              <a:ea typeface="Microsoft Sans Serif"/>
              <a:cs typeface="Microsoft Sans Serif"/>
            </a:endParaRPr>
          </a:p>
          <a:p>
            <a:pPr marL="337820" lvl="1" indent="-173990"/>
            <a:endParaRPr lang="en-US" sz="2000" dirty="0">
              <a:ea typeface="Microsoft Sans Serif"/>
              <a:cs typeface="Microsoft Sans Serif"/>
            </a:endParaRPr>
          </a:p>
          <a:p>
            <a:pPr marL="337820" lvl="1" indent="-173990"/>
            <a:endParaRPr lang="en-US" sz="2000" dirty="0">
              <a:ea typeface="Microsoft Sans Serif"/>
              <a:cs typeface="Microsoft Sans Serif"/>
            </a:endParaRPr>
          </a:p>
          <a:p>
            <a:pPr marL="337820" lvl="1" indent="-173990"/>
            <a:endParaRPr lang="en-US" sz="2000" dirty="0">
              <a:ea typeface="Microsoft Sans Serif"/>
              <a:cs typeface="Microsoft Sans Serif"/>
            </a:endParaRPr>
          </a:p>
          <a:p>
            <a:pPr marL="173355" indent="-173355"/>
            <a:endParaRPr lang="en-US" sz="2000" dirty="0">
              <a:ea typeface="Microsoft Sans Serif"/>
              <a:cs typeface="Microsoft Sans Serif"/>
            </a:endParaRPr>
          </a:p>
        </p:txBody>
      </p:sp>
      <p:sp>
        <p:nvSpPr>
          <p:cNvPr id="4" name="Subtitle 3">
            <a:extLst>
              <a:ext uri="{FF2B5EF4-FFF2-40B4-BE49-F238E27FC236}">
                <a16:creationId xmlns:a16="http://schemas.microsoft.com/office/drawing/2014/main" id="{6CFADB89-BB15-7FBC-DAA7-8FA900A21A99}"/>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D05251ED-EE4C-2489-65EB-3D4169FA2D59}"/>
              </a:ext>
            </a:extLst>
          </p:cNvPr>
          <p:cNvSpPr>
            <a:spLocks noGrp="1"/>
          </p:cNvSpPr>
          <p:nvPr>
            <p:ph type="ftr" sz="quarter" idx="3"/>
          </p:nvPr>
        </p:nvSpPr>
        <p:spPr/>
        <p:txBody>
          <a:bodyPr/>
          <a:lstStyle/>
          <a:p>
            <a:r>
              <a:rPr lang="en-US"/>
              <a:t>Confidential and Proprietary — Qualcomm Technologies, Inc. and/or its affiliated companies.</a:t>
            </a:r>
          </a:p>
        </p:txBody>
      </p:sp>
    </p:spTree>
    <p:extLst>
      <p:ext uri="{BB962C8B-B14F-4D97-AF65-F5344CB8AC3E}">
        <p14:creationId xmlns:p14="http://schemas.microsoft.com/office/powerpoint/2010/main" val="1072695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6D55B-9810-2154-E474-F61B64BB275D}"/>
              </a:ext>
            </a:extLst>
          </p:cNvPr>
          <p:cNvSpPr>
            <a:spLocks noGrp="1"/>
          </p:cNvSpPr>
          <p:nvPr>
            <p:ph type="title"/>
          </p:nvPr>
        </p:nvSpPr>
        <p:spPr/>
        <p:txBody>
          <a:bodyPr/>
          <a:lstStyle/>
          <a:p>
            <a:r>
              <a:rPr lang="en-US" dirty="0"/>
              <a:t>SON/MDT enhancements for Network Energy Savings</a:t>
            </a:r>
          </a:p>
        </p:txBody>
      </p:sp>
      <p:sp>
        <p:nvSpPr>
          <p:cNvPr id="3" name="Content Placeholder 2">
            <a:extLst>
              <a:ext uri="{FF2B5EF4-FFF2-40B4-BE49-F238E27FC236}">
                <a16:creationId xmlns:a16="http://schemas.microsoft.com/office/drawing/2014/main" id="{003C1D2B-685C-9AE6-0BCD-5DBAFCB15BA9}"/>
              </a:ext>
            </a:extLst>
          </p:cNvPr>
          <p:cNvSpPr>
            <a:spLocks noGrp="1"/>
          </p:cNvSpPr>
          <p:nvPr>
            <p:ph sz="quarter" idx="12"/>
          </p:nvPr>
        </p:nvSpPr>
        <p:spPr/>
        <p:txBody>
          <a:bodyPr/>
          <a:lstStyle/>
          <a:p>
            <a:r>
              <a:rPr lang="en-US" sz="2000" dirty="0"/>
              <a:t>The following techniques were standardized in Rel-18 Network Energy Savings (NES) WI</a:t>
            </a:r>
          </a:p>
          <a:p>
            <a:pPr lvl="1"/>
            <a:r>
              <a:rPr lang="en-US" sz="2000" dirty="0"/>
              <a:t>Cell DTX/DRX</a:t>
            </a:r>
          </a:p>
          <a:p>
            <a:pPr lvl="1"/>
            <a:r>
              <a:rPr lang="en-US" sz="2000" dirty="0"/>
              <a:t>NES based CHO</a:t>
            </a:r>
          </a:p>
          <a:p>
            <a:pPr lvl="1"/>
            <a:r>
              <a:rPr lang="en-US" sz="2000" dirty="0"/>
              <a:t>Paging enhancements for RRC_INACTIVE UEs</a:t>
            </a:r>
          </a:p>
          <a:p>
            <a:pPr lvl="1"/>
            <a:r>
              <a:rPr lang="en-US" sz="2000" dirty="0"/>
              <a:t>Inter-node beam activation</a:t>
            </a:r>
          </a:p>
          <a:p>
            <a:r>
              <a:rPr lang="en-US" sz="2000" dirty="0"/>
              <a:t>Most of the above NES techniques are quite basic and don’t have much scope for optimization. Considering NES feature was only introduced in Rel-18 and it is not yet clear which of the above techniques will be deployed, we propose to not consider SON/MDT enhancements for NES in Rel-19 (also considering other objectives would also take significant workload).</a:t>
            </a:r>
          </a:p>
          <a:p>
            <a:r>
              <a:rPr lang="en-US" sz="2000" dirty="0">
                <a:solidFill>
                  <a:schemeClr val="accent1"/>
                </a:solidFill>
              </a:rPr>
              <a:t>Proposal 3</a:t>
            </a:r>
            <a:r>
              <a:rPr lang="en-US" sz="2000" dirty="0"/>
              <a:t>: There is no need to consider SON/MDT enhancements for Network Energy Savings (NES) in Rel-19</a:t>
            </a:r>
          </a:p>
        </p:txBody>
      </p:sp>
      <p:sp>
        <p:nvSpPr>
          <p:cNvPr id="4" name="Subtitle 3">
            <a:extLst>
              <a:ext uri="{FF2B5EF4-FFF2-40B4-BE49-F238E27FC236}">
                <a16:creationId xmlns:a16="http://schemas.microsoft.com/office/drawing/2014/main" id="{D3497C02-CC66-3BAF-D703-EB73F4A53E51}"/>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0C7B3EFD-BEA9-CC27-758F-2016C1C25BA5}"/>
              </a:ext>
            </a:extLst>
          </p:cNvPr>
          <p:cNvSpPr>
            <a:spLocks noGrp="1"/>
          </p:cNvSpPr>
          <p:nvPr>
            <p:ph type="ftr" sz="quarter" idx="3"/>
          </p:nvPr>
        </p:nvSpPr>
        <p:spPr/>
        <p:txBody>
          <a:bodyPr/>
          <a:lstStyle/>
          <a:p>
            <a:r>
              <a:rPr lang="en-US"/>
              <a:t>Confidential and Proprietary — Qualcomm Technologies, Inc. and/or its affiliated companies.</a:t>
            </a:r>
          </a:p>
        </p:txBody>
      </p:sp>
    </p:spTree>
    <p:extLst>
      <p:ext uri="{BB962C8B-B14F-4D97-AF65-F5344CB8AC3E}">
        <p14:creationId xmlns:p14="http://schemas.microsoft.com/office/powerpoint/2010/main" val="258894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7CFEE-00F8-8EF1-2CD9-60E2201C2141}"/>
              </a:ext>
            </a:extLst>
          </p:cNvPr>
          <p:cNvSpPr>
            <a:spLocks noGrp="1"/>
          </p:cNvSpPr>
          <p:nvPr>
            <p:ph type="title"/>
          </p:nvPr>
        </p:nvSpPr>
        <p:spPr/>
        <p:txBody>
          <a:bodyPr/>
          <a:lstStyle/>
          <a:p>
            <a:r>
              <a:rPr lang="en-US" dirty="0"/>
              <a:t>Rel-18 “leftovers”</a:t>
            </a:r>
          </a:p>
        </p:txBody>
      </p:sp>
      <p:sp>
        <p:nvSpPr>
          <p:cNvPr id="3" name="Content Placeholder 2">
            <a:extLst>
              <a:ext uri="{FF2B5EF4-FFF2-40B4-BE49-F238E27FC236}">
                <a16:creationId xmlns:a16="http://schemas.microsoft.com/office/drawing/2014/main" id="{8B801B9F-53F3-5CAD-D5B5-89C037AF6D82}"/>
              </a:ext>
            </a:extLst>
          </p:cNvPr>
          <p:cNvSpPr>
            <a:spLocks noGrp="1"/>
          </p:cNvSpPr>
          <p:nvPr>
            <p:ph sz="quarter" idx="12"/>
          </p:nvPr>
        </p:nvSpPr>
        <p:spPr/>
        <p:txBody>
          <a:bodyPr/>
          <a:lstStyle/>
          <a:p>
            <a:r>
              <a:rPr lang="en-US" dirty="0"/>
              <a:t>The following items were deprioritized from Rel-18 SON/MDT</a:t>
            </a:r>
          </a:p>
          <a:p>
            <a:pPr marL="620854" lvl="1" indent="-457200">
              <a:buFont typeface="+mj-lt"/>
              <a:buAutoNum type="arabicPeriod"/>
            </a:pPr>
            <a:r>
              <a:rPr lang="en-US" dirty="0"/>
              <a:t>Successful HO Report (SHR) for inter-RAT HO from LTE to NR</a:t>
            </a:r>
          </a:p>
          <a:p>
            <a:pPr marL="620854" lvl="1" indent="-457200">
              <a:buFont typeface="+mj-lt"/>
              <a:buAutoNum type="arabicPeriod"/>
            </a:pPr>
            <a:r>
              <a:rPr lang="en-US" dirty="0"/>
              <a:t>Optimizing redirection for voice fall back</a:t>
            </a:r>
          </a:p>
          <a:p>
            <a:pPr marL="620854" lvl="1" indent="-457200">
              <a:buFont typeface="+mj-lt"/>
              <a:buAutoNum type="arabicPeriod"/>
            </a:pPr>
            <a:r>
              <a:rPr lang="en-US" dirty="0"/>
              <a:t>Optimizing SCG Failure in EN-DC, (NG)EN-DC and NE-DC</a:t>
            </a:r>
          </a:p>
          <a:p>
            <a:pPr marL="620854" lvl="1" indent="-457200">
              <a:buFont typeface="+mj-lt"/>
              <a:buAutoNum type="arabicPeriod"/>
            </a:pPr>
            <a:r>
              <a:rPr lang="en-US" dirty="0"/>
              <a:t>Optimizing SDT</a:t>
            </a:r>
          </a:p>
          <a:p>
            <a:r>
              <a:rPr lang="en-US" dirty="0"/>
              <a:t>We think items #1-#3 are not critical to be optimized in NR as late as Rel-19 and also might have LTE impacts and therefore should be avoided. </a:t>
            </a:r>
          </a:p>
          <a:p>
            <a:r>
              <a:rPr lang="en-US" dirty="0"/>
              <a:t>We think item #4 (optimizing SDT) had decent interest among companies in Rel-18 but was deprioritized. We therefore propose the following:</a:t>
            </a:r>
          </a:p>
          <a:p>
            <a:r>
              <a:rPr lang="en-US" dirty="0">
                <a:solidFill>
                  <a:schemeClr val="accent1"/>
                </a:solidFill>
              </a:rPr>
              <a:t>Proposal 4</a:t>
            </a:r>
            <a:r>
              <a:rPr lang="en-US" dirty="0"/>
              <a:t>: Add an objective “SON/MDT enhancements for SDT” as part of Rel-18 leftovers</a:t>
            </a:r>
          </a:p>
          <a:p>
            <a:endParaRPr lang="en-US" dirty="0"/>
          </a:p>
        </p:txBody>
      </p:sp>
      <p:sp>
        <p:nvSpPr>
          <p:cNvPr id="4" name="Subtitle 3">
            <a:extLst>
              <a:ext uri="{FF2B5EF4-FFF2-40B4-BE49-F238E27FC236}">
                <a16:creationId xmlns:a16="http://schemas.microsoft.com/office/drawing/2014/main" id="{9A6365E5-3B54-D95A-32C8-4F3CABC16D5B}"/>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19A5DABB-1A73-2DB6-894E-0D9792EF4AEC}"/>
              </a:ext>
            </a:extLst>
          </p:cNvPr>
          <p:cNvSpPr>
            <a:spLocks noGrp="1"/>
          </p:cNvSpPr>
          <p:nvPr>
            <p:ph type="ftr" sz="quarter" idx="3"/>
          </p:nvPr>
        </p:nvSpPr>
        <p:spPr/>
        <p:txBody>
          <a:bodyPr/>
          <a:lstStyle/>
          <a:p>
            <a:r>
              <a:rPr lang="en-US"/>
              <a:t>Confidential and Proprietary — Qualcomm Technologies, Inc. and/or its affiliated companies.</a:t>
            </a:r>
          </a:p>
        </p:txBody>
      </p:sp>
    </p:spTree>
    <p:extLst>
      <p:ext uri="{BB962C8B-B14F-4D97-AF65-F5344CB8AC3E}">
        <p14:creationId xmlns:p14="http://schemas.microsoft.com/office/powerpoint/2010/main" val="1347063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95F03-972F-047A-A43B-00559A535962}"/>
              </a:ext>
            </a:extLst>
          </p:cNvPr>
          <p:cNvSpPr>
            <a:spLocks noGrp="1"/>
          </p:cNvSpPr>
          <p:nvPr>
            <p:ph type="title"/>
          </p:nvPr>
        </p:nvSpPr>
        <p:spPr/>
        <p:txBody>
          <a:bodyPr/>
          <a:lstStyle/>
          <a:p>
            <a:r>
              <a:rPr lang="en-US" dirty="0"/>
              <a:t>Summary of proposals</a:t>
            </a:r>
          </a:p>
        </p:txBody>
      </p:sp>
      <p:sp>
        <p:nvSpPr>
          <p:cNvPr id="3" name="Content Placeholder 2">
            <a:extLst>
              <a:ext uri="{FF2B5EF4-FFF2-40B4-BE49-F238E27FC236}">
                <a16:creationId xmlns:a16="http://schemas.microsoft.com/office/drawing/2014/main" id="{B4839773-0EDD-A043-B703-3B266FDD99C5}"/>
              </a:ext>
            </a:extLst>
          </p:cNvPr>
          <p:cNvSpPr>
            <a:spLocks noGrp="1"/>
          </p:cNvSpPr>
          <p:nvPr>
            <p:ph sz="quarter" idx="12"/>
          </p:nvPr>
        </p:nvSpPr>
        <p:spPr/>
        <p:txBody>
          <a:bodyPr vert="horz" lIns="0" tIns="0" rIns="0" bIns="0" rtlCol="0" anchor="t">
            <a:noAutofit/>
          </a:bodyPr>
          <a:lstStyle/>
          <a:p>
            <a:pPr marL="173355" indent="-173355"/>
            <a:r>
              <a:rPr lang="en-US" sz="1800" b="1" dirty="0">
                <a:solidFill>
                  <a:schemeClr val="accent1"/>
                </a:solidFill>
              </a:rPr>
              <a:t>Proposal 1</a:t>
            </a:r>
            <a:r>
              <a:rPr lang="en-US" sz="1800" dirty="0"/>
              <a:t>: Potential Rel-19 SON/MDT enhancements for </a:t>
            </a:r>
            <a:r>
              <a:rPr lang="en-US" sz="1800" dirty="0">
                <a:solidFill>
                  <a:schemeClr val="accent1"/>
                </a:solidFill>
              </a:rPr>
              <a:t>NTN</a:t>
            </a:r>
            <a:r>
              <a:rPr lang="en-US" sz="1800" dirty="0"/>
              <a:t> can include the following: </a:t>
            </a:r>
            <a:endParaRPr lang="en-US" dirty="0"/>
          </a:p>
          <a:p>
            <a:pPr marL="337820" lvl="1" indent="-173990"/>
            <a:r>
              <a:rPr lang="en-US" sz="1800" dirty="0"/>
              <a:t>MRO enhancements for intra-NTN mobility, including failed and successful mobility scenarios</a:t>
            </a:r>
            <a:endParaRPr lang="en-US" sz="1800" dirty="0">
              <a:ea typeface="Microsoft Sans Serif"/>
              <a:cs typeface="Microsoft Sans Serif"/>
            </a:endParaRPr>
          </a:p>
          <a:p>
            <a:pPr marL="337820" lvl="1" indent="-173990"/>
            <a:r>
              <a:rPr lang="en-US" sz="1800" dirty="0"/>
              <a:t>Optimize cell (re)selection in NTN (e.g., via logged MDT enhancements)</a:t>
            </a:r>
            <a:endParaRPr lang="en-US" sz="1800" dirty="0">
              <a:ea typeface="Microsoft Sans Serif"/>
              <a:cs typeface="Microsoft Sans Serif"/>
            </a:endParaRPr>
          </a:p>
          <a:p>
            <a:pPr marL="337820" lvl="1" indent="-173990"/>
            <a:r>
              <a:rPr lang="en-US" sz="1800" dirty="0"/>
              <a:t>Optimize access in NTN (e.g., via RA/CEF Report enhancements)</a:t>
            </a:r>
            <a:endParaRPr lang="en-US" sz="1800" dirty="0">
              <a:ea typeface="Microsoft Sans Serif"/>
              <a:cs typeface="Microsoft Sans Serif"/>
            </a:endParaRPr>
          </a:p>
          <a:p>
            <a:pPr marL="337820" lvl="1" indent="-173990"/>
            <a:r>
              <a:rPr lang="en-US" sz="1800" dirty="0"/>
              <a:t>Distinguishing SON/MDT reports collected over NTN and TN</a:t>
            </a:r>
            <a:endParaRPr lang="en-US" sz="1800" dirty="0">
              <a:ea typeface="Microsoft Sans Serif"/>
              <a:cs typeface="Microsoft Sans Serif"/>
            </a:endParaRPr>
          </a:p>
          <a:p>
            <a:pPr marL="337820" lvl="1" indent="-173990"/>
            <a:r>
              <a:rPr lang="en-US" sz="1800" dirty="0"/>
              <a:t>ANR enhancements for NTN (e.g., time dependent NCRT)</a:t>
            </a:r>
            <a:endParaRPr lang="en-US" sz="1800" dirty="0">
              <a:ea typeface="Microsoft Sans Serif"/>
              <a:cs typeface="Microsoft Sans Serif"/>
            </a:endParaRPr>
          </a:p>
          <a:p>
            <a:pPr marL="173355" indent="-173355"/>
            <a:r>
              <a:rPr lang="en-US" sz="1800" b="1" dirty="0">
                <a:solidFill>
                  <a:schemeClr val="accent1"/>
                </a:solidFill>
              </a:rPr>
              <a:t>Proposal 2:</a:t>
            </a:r>
            <a:r>
              <a:rPr lang="en-US" sz="1800" dirty="0"/>
              <a:t> Potential Rel-19 SON/MDT enhancements for </a:t>
            </a:r>
            <a:r>
              <a:rPr lang="en-US" sz="1800" dirty="0">
                <a:solidFill>
                  <a:schemeClr val="accent1"/>
                </a:solidFill>
              </a:rPr>
              <a:t>network slicing</a:t>
            </a:r>
            <a:r>
              <a:rPr lang="en-US" sz="1800" dirty="0"/>
              <a:t> can include:</a:t>
            </a:r>
            <a:endParaRPr lang="en-US" sz="1800" dirty="0">
              <a:ea typeface="Microsoft Sans Serif"/>
              <a:cs typeface="Microsoft Sans Serif"/>
            </a:endParaRPr>
          </a:p>
          <a:p>
            <a:pPr marL="337820" lvl="1" indent="-173990"/>
            <a:r>
              <a:rPr lang="en-US" sz="1800" dirty="0"/>
              <a:t>MRO enhancements for slice service continuity, including failed and successful mobility scenarios</a:t>
            </a:r>
            <a:endParaRPr lang="en-US" sz="1800" dirty="0">
              <a:ea typeface="Microsoft Sans Serif"/>
              <a:cs typeface="Microsoft Sans Serif"/>
            </a:endParaRPr>
          </a:p>
          <a:p>
            <a:pPr marL="337820" lvl="1" indent="-173990"/>
            <a:r>
              <a:rPr lang="en-US" sz="1800" dirty="0"/>
              <a:t>Slice-specific measurements for observability purposes (e.g., via new immediate MDT enhancements or inclusion of slice related information in SON reports) </a:t>
            </a:r>
            <a:endParaRPr lang="en-US" sz="1800" dirty="0">
              <a:ea typeface="Microsoft Sans Serif"/>
              <a:cs typeface="Microsoft Sans Serif"/>
            </a:endParaRPr>
          </a:p>
          <a:p>
            <a:pPr marL="337820" lvl="1" indent="-173990"/>
            <a:r>
              <a:rPr lang="en-US" sz="1800" dirty="0"/>
              <a:t>Optimize slice-based cell reselection (e.g., via logged MDT enhancements)</a:t>
            </a:r>
            <a:endParaRPr lang="en-US" sz="1800" dirty="0">
              <a:ea typeface="Microsoft Sans Serif"/>
              <a:cs typeface="Microsoft Sans Serif"/>
            </a:endParaRPr>
          </a:p>
          <a:p>
            <a:pPr marL="173355" indent="-173355"/>
            <a:r>
              <a:rPr lang="en-US" sz="1800" b="1" dirty="0">
                <a:solidFill>
                  <a:schemeClr val="accent1"/>
                </a:solidFill>
              </a:rPr>
              <a:t>Proposal 3</a:t>
            </a:r>
            <a:r>
              <a:rPr lang="en-US" sz="1800" b="1" dirty="0"/>
              <a:t>: </a:t>
            </a:r>
            <a:r>
              <a:rPr lang="en-US" sz="1800" dirty="0"/>
              <a:t>There is no need to consider SON</a:t>
            </a:r>
            <a:r>
              <a:rPr lang="en-US" sz="1800"/>
              <a:t>/MDT </a:t>
            </a:r>
            <a:r>
              <a:rPr lang="en-US" sz="1800" dirty="0"/>
              <a:t>enhancements for Network Energy Savings (NES) in Rel-19</a:t>
            </a:r>
            <a:endParaRPr lang="en-US" sz="1800" dirty="0">
              <a:ea typeface="Microsoft Sans Serif"/>
              <a:cs typeface="Microsoft Sans Serif"/>
            </a:endParaRPr>
          </a:p>
          <a:p>
            <a:pPr marL="173355" indent="-173355"/>
            <a:r>
              <a:rPr lang="en-US" sz="1800" b="1" dirty="0">
                <a:solidFill>
                  <a:schemeClr val="accent1"/>
                </a:solidFill>
              </a:rPr>
              <a:t>Proposal 4</a:t>
            </a:r>
            <a:r>
              <a:rPr lang="en-US" sz="1800" dirty="0"/>
              <a:t>: Add an objective “SON/MDT enhancements for SDT” as part of Rel-18 leftovers</a:t>
            </a:r>
            <a:endParaRPr lang="en-US" sz="1800" dirty="0">
              <a:ea typeface="Microsoft Sans Serif"/>
              <a:cs typeface="Microsoft Sans Serif"/>
            </a:endParaRPr>
          </a:p>
          <a:p>
            <a:pPr marL="173355" indent="-173355"/>
            <a:endParaRPr lang="en-US" sz="1800" dirty="0">
              <a:ea typeface="Microsoft Sans Serif"/>
              <a:cs typeface="Microsoft Sans Serif"/>
            </a:endParaRPr>
          </a:p>
          <a:p>
            <a:pPr marL="173355" indent="-173355"/>
            <a:endParaRPr lang="en-US" dirty="0">
              <a:ea typeface="Microsoft Sans Serif"/>
              <a:cs typeface="Microsoft Sans Serif"/>
            </a:endParaRPr>
          </a:p>
        </p:txBody>
      </p:sp>
      <p:sp>
        <p:nvSpPr>
          <p:cNvPr id="4" name="Subtitle 3">
            <a:extLst>
              <a:ext uri="{FF2B5EF4-FFF2-40B4-BE49-F238E27FC236}">
                <a16:creationId xmlns:a16="http://schemas.microsoft.com/office/drawing/2014/main" id="{DD01CF59-725E-439D-D826-B60E690F465E}"/>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2D969A4D-FA2B-D367-A6BB-B8CD9F25A579}"/>
              </a:ext>
            </a:extLst>
          </p:cNvPr>
          <p:cNvSpPr>
            <a:spLocks noGrp="1"/>
          </p:cNvSpPr>
          <p:nvPr>
            <p:ph type="ftr" sz="quarter" idx="3"/>
          </p:nvPr>
        </p:nvSpPr>
        <p:spPr/>
        <p:txBody>
          <a:bodyPr/>
          <a:lstStyle/>
          <a:p>
            <a:r>
              <a:rPr lang="en-US"/>
              <a:t>Confidential and Proprietary — Qualcomm Technologies, Inc. and/or its affiliated companies.</a:t>
            </a:r>
          </a:p>
        </p:txBody>
      </p:sp>
    </p:spTree>
    <p:extLst>
      <p:ext uri="{BB962C8B-B14F-4D97-AF65-F5344CB8AC3E}">
        <p14:creationId xmlns:p14="http://schemas.microsoft.com/office/powerpoint/2010/main" val="3413501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23476-8A42-87EC-65FD-34B7F0DE2111}"/>
              </a:ext>
            </a:extLst>
          </p:cNvPr>
          <p:cNvSpPr>
            <a:spLocks noGrp="1"/>
          </p:cNvSpPr>
          <p:nvPr>
            <p:ph type="title"/>
          </p:nvPr>
        </p:nvSpPr>
        <p:spPr>
          <a:xfrm>
            <a:off x="471745" y="494288"/>
            <a:ext cx="11207320" cy="429028"/>
          </a:xfrm>
        </p:spPr>
        <p:txBody>
          <a:bodyPr/>
          <a:lstStyle/>
          <a:p>
            <a:r>
              <a:rPr lang="en-US" dirty="0"/>
              <a:t>Potential objectives for Rel-19 SON/MDT WID</a:t>
            </a:r>
          </a:p>
        </p:txBody>
      </p:sp>
      <p:sp>
        <p:nvSpPr>
          <p:cNvPr id="3" name="Content Placeholder 2">
            <a:extLst>
              <a:ext uri="{FF2B5EF4-FFF2-40B4-BE49-F238E27FC236}">
                <a16:creationId xmlns:a16="http://schemas.microsoft.com/office/drawing/2014/main" id="{B62A13EE-1E64-887E-2C83-32E75382FE1E}"/>
              </a:ext>
            </a:extLst>
          </p:cNvPr>
          <p:cNvSpPr>
            <a:spLocks noGrp="1"/>
          </p:cNvSpPr>
          <p:nvPr>
            <p:ph sz="quarter" idx="12"/>
          </p:nvPr>
        </p:nvSpPr>
        <p:spPr>
          <a:xfrm>
            <a:off x="471440" y="1117195"/>
            <a:ext cx="11207625" cy="5173472"/>
          </a:xfrm>
        </p:spPr>
        <p:txBody>
          <a:bodyPr/>
          <a:lstStyle/>
          <a:p>
            <a:r>
              <a:rPr lang="en-US" sz="1400" dirty="0"/>
              <a:t>MRO enhancement for R18 mobility mechanisms, Lower layer triggered mobility (LTM), CHO with candidate SCGs, subsequent CPAC [RAN3, RAN2]:</a:t>
            </a:r>
          </a:p>
          <a:p>
            <a:pPr lvl="1"/>
            <a:r>
              <a:rPr lang="en-US" sz="1400" dirty="0"/>
              <a:t>Specification of the inter-node information exchange, including possible enhancements to interfaces[RAN3];</a:t>
            </a:r>
          </a:p>
          <a:p>
            <a:pPr lvl="1"/>
            <a:r>
              <a:rPr lang="en-US" sz="1400" dirty="0"/>
              <a:t>Identify and specify necessary UE reporting to enhance the mobility parameter tuning [RAN2]</a:t>
            </a:r>
          </a:p>
          <a:p>
            <a:r>
              <a:rPr lang="en-US" sz="1400" dirty="0">
                <a:solidFill>
                  <a:srgbClr val="00863D"/>
                </a:solidFill>
              </a:rPr>
              <a:t>SON/MDT enhancements for NTN [RAN3, RAN2]: </a:t>
            </a:r>
          </a:p>
          <a:p>
            <a:pPr lvl="1"/>
            <a:r>
              <a:rPr lang="en-US" sz="1400" dirty="0">
                <a:solidFill>
                  <a:srgbClr val="00863D"/>
                </a:solidFill>
              </a:rPr>
              <a:t>MRO enhancements for intra-NTN mobility, including failed and successful mobility scenarios</a:t>
            </a:r>
          </a:p>
          <a:p>
            <a:pPr lvl="1"/>
            <a:r>
              <a:rPr lang="en-US" sz="1400" dirty="0">
                <a:solidFill>
                  <a:srgbClr val="00863D"/>
                </a:solidFill>
              </a:rPr>
              <a:t>Optimize cell (re)selection in NTN (e.g., via logged MDT enhancements)</a:t>
            </a:r>
          </a:p>
          <a:p>
            <a:pPr lvl="1"/>
            <a:r>
              <a:rPr lang="en-US" sz="1400" dirty="0">
                <a:solidFill>
                  <a:srgbClr val="00863D"/>
                </a:solidFill>
              </a:rPr>
              <a:t>Optimize access in NTN (e.g., via RA/CEF Report enhancements)</a:t>
            </a:r>
          </a:p>
          <a:p>
            <a:pPr lvl="1"/>
            <a:r>
              <a:rPr lang="en-US" sz="1400" dirty="0">
                <a:solidFill>
                  <a:srgbClr val="00863D"/>
                </a:solidFill>
              </a:rPr>
              <a:t>Distinguishing SON/MDT reports collected over NTN and TN</a:t>
            </a:r>
          </a:p>
          <a:p>
            <a:pPr lvl="1"/>
            <a:r>
              <a:rPr lang="en-US" sz="1400" dirty="0">
                <a:solidFill>
                  <a:srgbClr val="00863D"/>
                </a:solidFill>
              </a:rPr>
              <a:t>ANR enhancements for NTN (e.g., time dependent NCRT)</a:t>
            </a:r>
          </a:p>
          <a:p>
            <a:r>
              <a:rPr lang="en-US" sz="1400" dirty="0">
                <a:solidFill>
                  <a:srgbClr val="00863D"/>
                </a:solidFill>
              </a:rPr>
              <a:t>SON/MDT enhancements for network slicing [RAN3, RAN2]:</a:t>
            </a:r>
          </a:p>
          <a:p>
            <a:pPr lvl="1"/>
            <a:r>
              <a:rPr lang="en-US" sz="1400" dirty="0">
                <a:solidFill>
                  <a:srgbClr val="00863D"/>
                </a:solidFill>
              </a:rPr>
              <a:t>MRO enhancements for slice service continuity, including failed and successful mobility scenarios</a:t>
            </a:r>
          </a:p>
          <a:p>
            <a:pPr lvl="1"/>
            <a:r>
              <a:rPr lang="en-US" sz="1400" dirty="0">
                <a:solidFill>
                  <a:srgbClr val="00863D"/>
                </a:solidFill>
              </a:rPr>
              <a:t>Optimize slice-based cell reselection (e.g., via logged MDT enhancements)</a:t>
            </a:r>
          </a:p>
          <a:p>
            <a:pPr lvl="1"/>
            <a:r>
              <a:rPr lang="en-US" sz="1400" dirty="0">
                <a:solidFill>
                  <a:srgbClr val="00863D"/>
                </a:solidFill>
              </a:rPr>
              <a:t>Slice-specific measurements for observability purposes (e.g., via new immediate MDT enhancements or inclusion of slice related information in SON reports) </a:t>
            </a:r>
          </a:p>
          <a:p>
            <a:r>
              <a:rPr lang="en-US" sz="1400" dirty="0">
                <a:solidFill>
                  <a:srgbClr val="00863D"/>
                </a:solidFill>
              </a:rPr>
              <a:t>SON/MDT enhancements for SDT [RAN3, RAN2]</a:t>
            </a:r>
          </a:p>
          <a:p>
            <a:r>
              <a:rPr lang="en-US" sz="1400" strike="sngStrike" dirty="0">
                <a:solidFill>
                  <a:srgbClr val="C00000"/>
                </a:solidFill>
              </a:rPr>
              <a:t>Only SON/MDT enhancements for intra NTN mobility, Network slicing and NW energy saving are for further consideration. </a:t>
            </a:r>
          </a:p>
          <a:p>
            <a:pPr lvl="1"/>
            <a:r>
              <a:rPr lang="en-US" sz="1400" strike="sngStrike" dirty="0">
                <a:solidFill>
                  <a:srgbClr val="C00000"/>
                </a:solidFill>
              </a:rPr>
              <a:t>Details of these aspects (e.g., spec changes, assessment of workload). </a:t>
            </a:r>
          </a:p>
          <a:p>
            <a:pPr lvl="1"/>
            <a:r>
              <a:rPr lang="en-US" sz="1400" strike="sngStrike" dirty="0">
                <a:solidFill>
                  <a:srgbClr val="C00000"/>
                </a:solidFill>
              </a:rPr>
              <a:t>No other new features are to be added</a:t>
            </a:r>
          </a:p>
          <a:p>
            <a:pPr lvl="1"/>
            <a:r>
              <a:rPr lang="en-US" sz="1400" strike="sngStrike" dirty="0">
                <a:solidFill>
                  <a:srgbClr val="C00000"/>
                </a:solidFill>
              </a:rPr>
              <a:t>For NW energy saving,  Note: avoid duplication with AI for NG-RAN.</a:t>
            </a:r>
          </a:p>
          <a:p>
            <a:pPr lvl="1"/>
            <a:r>
              <a:rPr lang="en-US" sz="1400" strike="sngStrike" dirty="0">
                <a:solidFill>
                  <a:srgbClr val="C00000"/>
                </a:solidFill>
              </a:rPr>
              <a:t>R18 leftovers, FFS details, which can be decided based on further progress in RAN2/3 [RAN3, RAN2]</a:t>
            </a:r>
          </a:p>
          <a:p>
            <a:endParaRPr lang="en-US" sz="1400" dirty="0"/>
          </a:p>
        </p:txBody>
      </p:sp>
      <p:sp>
        <p:nvSpPr>
          <p:cNvPr id="5" name="Footer Placeholder 4">
            <a:extLst>
              <a:ext uri="{FF2B5EF4-FFF2-40B4-BE49-F238E27FC236}">
                <a16:creationId xmlns:a16="http://schemas.microsoft.com/office/drawing/2014/main" id="{4E27BB49-EF82-FD4D-DA77-23FFA050E371}"/>
              </a:ext>
            </a:extLst>
          </p:cNvPr>
          <p:cNvSpPr>
            <a:spLocks noGrp="1"/>
          </p:cNvSpPr>
          <p:nvPr>
            <p:ph type="ftr" sz="quarter" idx="3"/>
          </p:nvPr>
        </p:nvSpPr>
        <p:spPr/>
        <p:txBody>
          <a:bodyPr/>
          <a:lstStyle/>
          <a:p>
            <a:r>
              <a:rPr lang="en-US"/>
              <a:t>Confidential and Proprietary — Qualcomm Technologies, Inc. and/or its affiliated companies.</a:t>
            </a:r>
          </a:p>
        </p:txBody>
      </p:sp>
    </p:spTree>
    <p:extLst>
      <p:ext uri="{BB962C8B-B14F-4D97-AF65-F5344CB8AC3E}">
        <p14:creationId xmlns:p14="http://schemas.microsoft.com/office/powerpoint/2010/main" val="111330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3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10.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11.xml><?xml version="1.0" encoding="utf-8"?>
<a:theme xmlns:a="http://schemas.openxmlformats.org/drawingml/2006/main" name="1_WRD in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Confidential_Template_Nov2019" id="{63BD60EA-8A7B-3149-A3AB-558A1980C93D}" vid="{2AED59C3-D4B4-F443-BD82-D930E22DFA54}"/>
    </a:ext>
  </a:extLst>
</a:theme>
</file>

<file path=ppt/theme/theme12.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13.xml><?xml version="1.0" encoding="utf-8"?>
<a:theme xmlns:a="http://schemas.openxmlformats.org/drawingml/2006/main" name="2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14.xml><?xml version="1.0" encoding="utf-8"?>
<a:theme xmlns:a="http://schemas.openxmlformats.org/drawingml/2006/main" name="2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15.xml><?xml version="1.0" encoding="utf-8"?>
<a:theme xmlns:a="http://schemas.openxmlformats.org/drawingml/2006/main" name="1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16.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_Internal_Legal_Template_V2_00_MB" id="{AC69EC58-6130-E045-B033-A0F9151D752B}" vid="{AEA03C3F-8816-7744-A54A-2B744B9632A8}"/>
    </a:ext>
  </a:extLst>
</a:theme>
</file>

<file path=ppt/theme/theme3.xml><?xml version="1.0" encoding="utf-8"?>
<a:theme xmlns:a="http://schemas.openxmlformats.org/drawingml/2006/main" name="2_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4.xml><?xml version="1.0" encoding="utf-8"?>
<a:theme xmlns:a="http://schemas.openxmlformats.org/drawingml/2006/main" name="7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5.xml><?xml version="1.0" encoding="utf-8"?>
<a:theme xmlns:a="http://schemas.openxmlformats.org/drawingml/2006/main" name="3_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6.xml><?xml version="1.0" encoding="utf-8"?>
<a:theme xmlns:a="http://schemas.openxmlformats.org/drawingml/2006/main" name="10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7.xml><?xml version="1.0" encoding="utf-8"?>
<a:theme xmlns:a="http://schemas.openxmlformats.org/drawingml/2006/main" name="9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8.xml><?xml version="1.0" encoding="utf-8"?>
<a:theme xmlns:a="http://schemas.openxmlformats.org/drawingml/2006/main" name="4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9.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9" ma:contentTypeDescription="Create a new document." ma:contentTypeScope="" ma:versionID="5bf3224d04c90350c1752fa366f28ae7">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f013f6f09761b8aebaa25d6ea41ff5d2"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C9A679-87D0-4EA0-9FC8-EEA8459C9E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341b7b-2ed7-44dc-8679-71dde30480b1"/>
    <ds:schemaRef ds:uri="941e23cb-dad9-498e-b38f-7f09bac0cd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2CE004-02AA-4CDB-9479-6CEBF4156BB4}">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41e23cb-dad9-498e-b38f-7f09bac0cd70"/>
    <ds:schemaRef ds:uri="59341b7b-2ed7-44dc-8679-71dde30480b1"/>
    <ds:schemaRef ds:uri="http://www.w3.org/XML/1998/namespace"/>
    <ds:schemaRef ds:uri="http://purl.org/dc/dcmitype/"/>
  </ds:schemaRefs>
</ds:datastoreItem>
</file>

<file path=customXml/itemProps3.xml><?xml version="1.0" encoding="utf-8"?>
<ds:datastoreItem xmlns:ds="http://schemas.openxmlformats.org/officeDocument/2006/customXml" ds:itemID="{68280E11-E735-4A04-88FF-BBFFDB5DBD5B}">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1731</TotalTime>
  <Words>1452</Words>
  <Application>Microsoft Office PowerPoint</Application>
  <PresentationFormat>Custom</PresentationFormat>
  <Paragraphs>103</Paragraphs>
  <Slides>8</Slides>
  <Notes>2</Notes>
  <HiddenSlides>0</HiddenSlides>
  <MMClips>0</MMClips>
  <ScaleCrop>false</ScaleCrop>
  <HeadingPairs>
    <vt:vector size="6" baseType="variant">
      <vt:variant>
        <vt:lpstr>Fonts Used</vt:lpstr>
      </vt:variant>
      <vt:variant>
        <vt:i4>14</vt:i4>
      </vt:variant>
      <vt:variant>
        <vt:lpstr>Theme</vt:lpstr>
      </vt:variant>
      <vt:variant>
        <vt:i4>15</vt:i4>
      </vt:variant>
      <vt:variant>
        <vt:lpstr>Slide Titles</vt:lpstr>
      </vt:variant>
      <vt:variant>
        <vt:i4>8</vt:i4>
      </vt:variant>
    </vt:vector>
  </HeadingPairs>
  <TitlesOfParts>
    <vt:vector size="37" baseType="lpstr">
      <vt:lpstr>Arial</vt:lpstr>
      <vt:lpstr>Calibre Regular</vt:lpstr>
      <vt:lpstr>Calibri</vt:lpstr>
      <vt:lpstr>Calibri Light</vt:lpstr>
      <vt:lpstr>Century Gothic</vt:lpstr>
      <vt:lpstr>Courier New</vt:lpstr>
      <vt:lpstr>Ink Free</vt:lpstr>
      <vt:lpstr>Microsoft Sans Serif</vt:lpstr>
      <vt:lpstr>Qualcomm Office Bold</vt:lpstr>
      <vt:lpstr>Qualcomm Office Light</vt:lpstr>
      <vt:lpstr>Qualcomm Office Regular</vt:lpstr>
      <vt:lpstr>Qualcomm Office Thin</vt:lpstr>
      <vt:lpstr>Qualcomm Regular</vt:lpstr>
      <vt:lpstr>TimesNewRomanPSMT</vt:lpstr>
      <vt:lpstr>3_Qualcomm</vt:lpstr>
      <vt:lpstr>5_Qualcomm</vt:lpstr>
      <vt:lpstr>2_Qualcomm_Template_Standard</vt:lpstr>
      <vt:lpstr>7_Qualcomm</vt:lpstr>
      <vt:lpstr>3_Qualcomm_Template_Standard</vt:lpstr>
      <vt:lpstr>10_Qualcomm</vt:lpstr>
      <vt:lpstr>9_Qualcomm</vt:lpstr>
      <vt:lpstr>4_Qualcomm</vt:lpstr>
      <vt:lpstr>Custom Design</vt:lpstr>
      <vt:lpstr>Qualcomm Executive External</vt:lpstr>
      <vt:lpstr>1_WRD internal</vt:lpstr>
      <vt:lpstr>Qualcomm</vt:lpstr>
      <vt:lpstr>2_Qualcomm Executive External</vt:lpstr>
      <vt:lpstr>2_Qualcomm</vt:lpstr>
      <vt:lpstr>1_Qualcomm</vt:lpstr>
      <vt:lpstr>Views on Rel-19 SON/MDT scope </vt:lpstr>
      <vt:lpstr>SON/MDT Enhancements WI</vt:lpstr>
      <vt:lpstr>SON/MDT enhancements for NTN</vt:lpstr>
      <vt:lpstr>SON/MDT enhancements for Network Slicing</vt:lpstr>
      <vt:lpstr>SON/MDT enhancements for Network Energy Savings</vt:lpstr>
      <vt:lpstr>Rel-18 “leftovers”</vt:lpstr>
      <vt:lpstr>Summary of proposals</vt:lpstr>
      <vt:lpstr>Potential objectives for Rel-19 SON/MDT WID</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Prasad_QC</cp:lastModifiedBy>
  <cp:revision>22</cp:revision>
  <cp:lastPrinted>2019-05-30T19:16:37Z</cp:lastPrinted>
  <dcterms:created xsi:type="dcterms:W3CDTF">2013-03-06T00:13:51Z</dcterms:created>
  <dcterms:modified xsi:type="dcterms:W3CDTF">2023-12-04T06:30:33Z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0x01010054FC21B95FDDC14EA5A0590F935619D0</vt:lpwstr>
  </property>
  <property fmtid="{D5CDD505-2E9C-101B-9397-08002B2CF9AE}" pid="4" name="MediaServiceImageTags">
    <vt:lpwstr/>
  </property>
  <property fmtid="{D5CDD505-2E9C-101B-9397-08002B2CF9AE}" pid="5" name="_dlc_DocIdItemGuid">
    <vt:lpwstr>8ac9f295-b6bd-40db-bff5-79308854e9a6</vt:lpwstr>
  </property>
</Properties>
</file>