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0"/>
  </p:notesMasterIdLst>
  <p:handoutMasterIdLst>
    <p:handoutMasterId r:id="rId11"/>
  </p:handoutMasterIdLst>
  <p:sldIdLst>
    <p:sldId id="360" r:id="rId5"/>
    <p:sldId id="392" r:id="rId6"/>
    <p:sldId id="393" r:id="rId7"/>
    <p:sldId id="399" r:id="rId8"/>
    <p:sldId id="389" r:id="rId9"/>
  </p:sldIdLst>
  <p:sldSz cx="12192000" cy="6858000"/>
  <p:notesSz cx="20104100" cy="11309350"/>
  <p:defaultTextStyle>
    <a:defPPr>
      <a:defRPr lang="en-US"/>
    </a:defPPr>
    <a:lvl1pPr marL="0" algn="l" defTabSz="554389" rtl="0" eaLnBrk="1" latinLnBrk="0" hangingPunct="1">
      <a:defRPr sz="1092" kern="1200">
        <a:solidFill>
          <a:schemeClr val="tx1"/>
        </a:solidFill>
        <a:latin typeface="+mn-lt"/>
        <a:ea typeface="+mn-ea"/>
        <a:cs typeface="+mn-cs"/>
      </a:defRPr>
    </a:lvl1pPr>
    <a:lvl2pPr marL="277194" algn="l" defTabSz="554389" rtl="0" eaLnBrk="1" latinLnBrk="0" hangingPunct="1">
      <a:defRPr sz="1092" kern="1200">
        <a:solidFill>
          <a:schemeClr val="tx1"/>
        </a:solidFill>
        <a:latin typeface="+mn-lt"/>
        <a:ea typeface="+mn-ea"/>
        <a:cs typeface="+mn-cs"/>
      </a:defRPr>
    </a:lvl2pPr>
    <a:lvl3pPr marL="554389" algn="l" defTabSz="554389" rtl="0" eaLnBrk="1" latinLnBrk="0" hangingPunct="1">
      <a:defRPr sz="1092" kern="1200">
        <a:solidFill>
          <a:schemeClr val="tx1"/>
        </a:solidFill>
        <a:latin typeface="+mn-lt"/>
        <a:ea typeface="+mn-ea"/>
        <a:cs typeface="+mn-cs"/>
      </a:defRPr>
    </a:lvl3pPr>
    <a:lvl4pPr marL="831584" algn="l" defTabSz="554389" rtl="0" eaLnBrk="1" latinLnBrk="0" hangingPunct="1">
      <a:defRPr sz="1092" kern="1200">
        <a:solidFill>
          <a:schemeClr val="tx1"/>
        </a:solidFill>
        <a:latin typeface="+mn-lt"/>
        <a:ea typeface="+mn-ea"/>
        <a:cs typeface="+mn-cs"/>
      </a:defRPr>
    </a:lvl4pPr>
    <a:lvl5pPr marL="1108779" algn="l" defTabSz="554389" rtl="0" eaLnBrk="1" latinLnBrk="0" hangingPunct="1">
      <a:defRPr sz="1092" kern="1200">
        <a:solidFill>
          <a:schemeClr val="tx1"/>
        </a:solidFill>
        <a:latin typeface="+mn-lt"/>
        <a:ea typeface="+mn-ea"/>
        <a:cs typeface="+mn-cs"/>
      </a:defRPr>
    </a:lvl5pPr>
    <a:lvl6pPr marL="1385974" algn="l" defTabSz="554389" rtl="0" eaLnBrk="1" latinLnBrk="0" hangingPunct="1">
      <a:defRPr sz="1092" kern="1200">
        <a:solidFill>
          <a:schemeClr val="tx1"/>
        </a:solidFill>
        <a:latin typeface="+mn-lt"/>
        <a:ea typeface="+mn-ea"/>
        <a:cs typeface="+mn-cs"/>
      </a:defRPr>
    </a:lvl6pPr>
    <a:lvl7pPr marL="1663168" algn="l" defTabSz="554389" rtl="0" eaLnBrk="1" latinLnBrk="0" hangingPunct="1">
      <a:defRPr sz="1092" kern="1200">
        <a:solidFill>
          <a:schemeClr val="tx1"/>
        </a:solidFill>
        <a:latin typeface="+mn-lt"/>
        <a:ea typeface="+mn-ea"/>
        <a:cs typeface="+mn-cs"/>
      </a:defRPr>
    </a:lvl7pPr>
    <a:lvl8pPr marL="1940363" algn="l" defTabSz="554389" rtl="0" eaLnBrk="1" latinLnBrk="0" hangingPunct="1">
      <a:defRPr sz="1092" kern="1200">
        <a:solidFill>
          <a:schemeClr val="tx1"/>
        </a:solidFill>
        <a:latin typeface="+mn-lt"/>
        <a:ea typeface="+mn-ea"/>
        <a:cs typeface="+mn-cs"/>
      </a:defRPr>
    </a:lvl8pPr>
    <a:lvl9pPr marL="2217557" algn="l" defTabSz="554389" rtl="0" eaLnBrk="1" latinLnBrk="0" hangingPunct="1">
      <a:defRPr sz="1092"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he Chen / Samsung" initials="Zhe" lastIdx="1" clrIdx="0">
    <p:extLst>
      <p:ext uri="{19B8F6BF-5375-455C-9EA6-DF929625EA0E}">
        <p15:presenceInfo xmlns:p15="http://schemas.microsoft.com/office/powerpoint/2012/main" userId="Zhe Chen / Samsung" providerId="None"/>
      </p:ext>
    </p:extLst>
  </p:cmAuthor>
  <p:cmAuthor id="2" name="FL-0822" initials="FL0822" lastIdx="1" clrIdx="1">
    <p:extLst>
      <p:ext uri="{19B8F6BF-5375-455C-9EA6-DF929625EA0E}">
        <p15:presenceInfo xmlns:p15="http://schemas.microsoft.com/office/powerpoint/2012/main" userId="FL-082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B07BB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060" autoAdjust="0"/>
    <p:restoredTop sz="94767" autoAdjust="0"/>
  </p:normalViewPr>
  <p:slideViewPr>
    <p:cSldViewPr snapToGrid="0">
      <p:cViewPr varScale="1">
        <p:scale>
          <a:sx n="106" d="100"/>
          <a:sy n="106" d="100"/>
        </p:scale>
        <p:origin x="192" y="156"/>
      </p:cViewPr>
      <p:guideLst>
        <p:guide orient="horz" pos="2160"/>
        <p:guide pos="3840"/>
      </p:guideLst>
    </p:cSldViewPr>
  </p:slideViewPr>
  <p:notesTextViewPr>
    <p:cViewPr>
      <p:scale>
        <a:sx n="100" d="100"/>
        <a:sy n="100" d="100"/>
      </p:scale>
      <p:origin x="0" y="0"/>
    </p:cViewPr>
  </p:notesTextViewPr>
  <p:sorterViewPr>
    <p:cViewPr>
      <p:scale>
        <a:sx n="90" d="100"/>
        <a:sy n="90" d="100"/>
      </p:scale>
      <p:origin x="0" y="0"/>
    </p:cViewPr>
  </p:sorterViewPr>
  <p:notesViewPr>
    <p:cSldViewPr snapToGrid="0">
      <p:cViewPr varScale="1">
        <p:scale>
          <a:sx n="75" d="100"/>
          <a:sy n="75" d="100"/>
        </p:scale>
        <p:origin x="456" y="17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8712200" cy="566738"/>
          </a:xfrm>
          <a:prstGeom prst="rect">
            <a:avLst/>
          </a:prstGeom>
        </p:spPr>
        <p:txBody>
          <a:bodyPr vert="horz" lIns="91440" tIns="45720" rIns="91440" bIns="45720" rtlCol="0"/>
          <a:lstStyle>
            <a:lvl1pPr algn="l">
              <a:defRPr sz="1200"/>
            </a:lvl1pPr>
          </a:lstStyle>
          <a:p>
            <a:endParaRPr kumimoji="1" lang="ja-JP" altLang="en-US"/>
          </a:p>
        </p:txBody>
      </p:sp>
      <p:sp>
        <p:nvSpPr>
          <p:cNvPr id="3" name="Date Placeholder 2"/>
          <p:cNvSpPr>
            <a:spLocks noGrp="1"/>
          </p:cNvSpPr>
          <p:nvPr>
            <p:ph type="dt" sz="quarter" idx="1"/>
          </p:nvPr>
        </p:nvSpPr>
        <p:spPr>
          <a:xfrm>
            <a:off x="11387138" y="0"/>
            <a:ext cx="8712200" cy="566738"/>
          </a:xfrm>
          <a:prstGeom prst="rect">
            <a:avLst/>
          </a:prstGeom>
        </p:spPr>
        <p:txBody>
          <a:bodyPr vert="horz" lIns="91440" tIns="45720" rIns="91440" bIns="45720" rtlCol="0"/>
          <a:lstStyle>
            <a:lvl1pPr algn="r">
              <a:defRPr sz="1200"/>
            </a:lvl1pPr>
          </a:lstStyle>
          <a:p>
            <a:fld id="{4BEE470D-9A70-C247-AD83-5997D959AA2D}" type="datetimeFigureOut">
              <a:rPr kumimoji="1" lang="ja-JP" altLang="en-US" smtClean="0"/>
              <a:t>2023/11/29</a:t>
            </a:fld>
            <a:endParaRPr kumimoji="1" lang="ja-JP" altLang="en-US"/>
          </a:p>
        </p:txBody>
      </p:sp>
      <p:sp>
        <p:nvSpPr>
          <p:cNvPr id="4" name="Footer Placeholder 3"/>
          <p:cNvSpPr>
            <a:spLocks noGrp="1"/>
          </p:cNvSpPr>
          <p:nvPr>
            <p:ph type="ftr" sz="quarter" idx="2"/>
          </p:nvPr>
        </p:nvSpPr>
        <p:spPr>
          <a:xfrm>
            <a:off x="0" y="10742613"/>
            <a:ext cx="8712200" cy="566737"/>
          </a:xfrm>
          <a:prstGeom prst="rect">
            <a:avLst/>
          </a:prstGeom>
        </p:spPr>
        <p:txBody>
          <a:bodyPr vert="horz" lIns="91440" tIns="45720" rIns="91440" bIns="45720" rtlCol="0" anchor="b"/>
          <a:lstStyle>
            <a:lvl1pPr algn="l">
              <a:defRPr sz="1200"/>
            </a:lvl1pPr>
          </a:lstStyle>
          <a:p>
            <a:endParaRPr kumimoji="1" lang="ja-JP" altLang="en-US"/>
          </a:p>
        </p:txBody>
      </p:sp>
      <p:sp>
        <p:nvSpPr>
          <p:cNvPr id="5" name="Slide Number Placeholder 4"/>
          <p:cNvSpPr>
            <a:spLocks noGrp="1"/>
          </p:cNvSpPr>
          <p:nvPr>
            <p:ph type="sldNum" sz="quarter" idx="3"/>
          </p:nvPr>
        </p:nvSpPr>
        <p:spPr>
          <a:xfrm>
            <a:off x="11387138" y="10742613"/>
            <a:ext cx="8712200" cy="566737"/>
          </a:xfrm>
          <a:prstGeom prst="rect">
            <a:avLst/>
          </a:prstGeom>
        </p:spPr>
        <p:txBody>
          <a:bodyPr vert="horz" lIns="91440" tIns="45720" rIns="91440" bIns="45720" rtlCol="0" anchor="b"/>
          <a:lstStyle>
            <a:lvl1pPr algn="r">
              <a:defRPr sz="1200"/>
            </a:lvl1pPr>
          </a:lstStyle>
          <a:p>
            <a:fld id="{BD29A9F1-E807-7A4E-A1F7-475EE99C1D43}" type="slidenum">
              <a:rPr kumimoji="1" lang="ja-JP" altLang="en-US" smtClean="0"/>
              <a:t>‹#›</a:t>
            </a:fld>
            <a:endParaRPr kumimoji="1" lang="ja-JP" altLang="en-US"/>
          </a:p>
        </p:txBody>
      </p:sp>
    </p:spTree>
    <p:extLst>
      <p:ext uri="{BB962C8B-B14F-4D97-AF65-F5344CB8AC3E}">
        <p14:creationId xmlns:p14="http://schemas.microsoft.com/office/powerpoint/2010/main" val="16387202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8712200" cy="566738"/>
          </a:xfrm>
          <a:prstGeom prst="rect">
            <a:avLst/>
          </a:prstGeom>
        </p:spPr>
        <p:txBody>
          <a:bodyPr vert="horz" lIns="91440" tIns="45720" rIns="91440" bIns="45720" rtlCol="0"/>
          <a:lstStyle>
            <a:lvl1pPr algn="l">
              <a:defRPr sz="1200"/>
            </a:lvl1pPr>
          </a:lstStyle>
          <a:p>
            <a:endParaRPr kumimoji="1" lang="ja-JP" altLang="en-US"/>
          </a:p>
        </p:txBody>
      </p:sp>
      <p:sp>
        <p:nvSpPr>
          <p:cNvPr id="3" name="Date Placeholder 2"/>
          <p:cNvSpPr>
            <a:spLocks noGrp="1"/>
          </p:cNvSpPr>
          <p:nvPr>
            <p:ph type="dt" idx="1"/>
          </p:nvPr>
        </p:nvSpPr>
        <p:spPr>
          <a:xfrm>
            <a:off x="11387138" y="0"/>
            <a:ext cx="8712200" cy="566738"/>
          </a:xfrm>
          <a:prstGeom prst="rect">
            <a:avLst/>
          </a:prstGeom>
        </p:spPr>
        <p:txBody>
          <a:bodyPr vert="horz" lIns="91440" tIns="45720" rIns="91440" bIns="45720" rtlCol="0"/>
          <a:lstStyle>
            <a:lvl1pPr algn="r">
              <a:defRPr sz="1200"/>
            </a:lvl1pPr>
          </a:lstStyle>
          <a:p>
            <a:fld id="{BC620D5B-7204-0141-A010-29F77BCAC3D3}" type="datetimeFigureOut">
              <a:rPr kumimoji="1" lang="ja-JP" altLang="en-US" smtClean="0"/>
              <a:t>2023/11/29</a:t>
            </a:fld>
            <a:endParaRPr kumimoji="1" lang="ja-JP" altLang="en-US"/>
          </a:p>
        </p:txBody>
      </p:sp>
      <p:sp>
        <p:nvSpPr>
          <p:cNvPr id="4" name="Slide Image Placeholder 3"/>
          <p:cNvSpPr>
            <a:spLocks noGrp="1" noRot="1" noChangeAspect="1"/>
          </p:cNvSpPr>
          <p:nvPr>
            <p:ph type="sldImg" idx="2"/>
          </p:nvPr>
        </p:nvSpPr>
        <p:spPr>
          <a:xfrm>
            <a:off x="6659563" y="1414463"/>
            <a:ext cx="6784975" cy="381635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Notes Placeholder 4"/>
          <p:cNvSpPr>
            <a:spLocks noGrp="1"/>
          </p:cNvSpPr>
          <p:nvPr>
            <p:ph type="body" sz="quarter" idx="3"/>
          </p:nvPr>
        </p:nvSpPr>
        <p:spPr>
          <a:xfrm>
            <a:off x="2009775" y="5441950"/>
            <a:ext cx="16084550" cy="4454525"/>
          </a:xfrm>
          <a:prstGeom prst="rect">
            <a:avLst/>
          </a:prstGeom>
        </p:spPr>
        <p:txBody>
          <a:bodyPr vert="horz" lIns="91440" tIns="45720" rIns="91440" bIns="45720" rtlCol="0"/>
          <a:lstStyle/>
          <a:p>
            <a:pPr lvl="0"/>
            <a:r>
              <a:rPr kumimoji="1" lang="en-US" altLang="ja-JP"/>
              <a:t>Click to edit Master text styles</a:t>
            </a:r>
          </a:p>
          <a:p>
            <a:pPr lvl="1"/>
            <a:r>
              <a:rPr kumimoji="1" lang="en-US" altLang="ja-JP"/>
              <a:t>Second level</a:t>
            </a:r>
          </a:p>
          <a:p>
            <a:pPr lvl="2"/>
            <a:r>
              <a:rPr kumimoji="1" lang="en-US" altLang="ja-JP"/>
              <a:t>Third level</a:t>
            </a:r>
          </a:p>
          <a:p>
            <a:pPr lvl="3"/>
            <a:r>
              <a:rPr kumimoji="1" lang="en-US" altLang="ja-JP"/>
              <a:t>Fourth level</a:t>
            </a:r>
          </a:p>
          <a:p>
            <a:pPr lvl="4"/>
            <a:r>
              <a:rPr kumimoji="1" lang="en-US" altLang="ja-JP"/>
              <a:t>Fifth level</a:t>
            </a:r>
            <a:endParaRPr kumimoji="1" lang="ja-JP" altLang="en-US"/>
          </a:p>
        </p:txBody>
      </p:sp>
      <p:sp>
        <p:nvSpPr>
          <p:cNvPr id="6" name="Footer Placeholder 5"/>
          <p:cNvSpPr>
            <a:spLocks noGrp="1"/>
          </p:cNvSpPr>
          <p:nvPr>
            <p:ph type="ftr" sz="quarter" idx="4"/>
          </p:nvPr>
        </p:nvSpPr>
        <p:spPr>
          <a:xfrm>
            <a:off x="0" y="10742613"/>
            <a:ext cx="8712200" cy="566737"/>
          </a:xfrm>
          <a:prstGeom prst="rect">
            <a:avLst/>
          </a:prstGeom>
        </p:spPr>
        <p:txBody>
          <a:bodyPr vert="horz" lIns="91440" tIns="45720" rIns="91440" bIns="45720" rtlCol="0" anchor="b"/>
          <a:lstStyle>
            <a:lvl1pPr algn="l">
              <a:defRPr sz="1200"/>
            </a:lvl1pPr>
          </a:lstStyle>
          <a:p>
            <a:endParaRPr kumimoji="1" lang="ja-JP" altLang="en-US"/>
          </a:p>
        </p:txBody>
      </p:sp>
      <p:sp>
        <p:nvSpPr>
          <p:cNvPr id="7" name="Slide Number Placeholder 6"/>
          <p:cNvSpPr>
            <a:spLocks noGrp="1"/>
          </p:cNvSpPr>
          <p:nvPr>
            <p:ph type="sldNum" sz="quarter" idx="5"/>
          </p:nvPr>
        </p:nvSpPr>
        <p:spPr>
          <a:xfrm>
            <a:off x="11387138" y="10742613"/>
            <a:ext cx="8712200" cy="566737"/>
          </a:xfrm>
          <a:prstGeom prst="rect">
            <a:avLst/>
          </a:prstGeom>
        </p:spPr>
        <p:txBody>
          <a:bodyPr vert="horz" lIns="91440" tIns="45720" rIns="91440" bIns="45720" rtlCol="0" anchor="b"/>
          <a:lstStyle>
            <a:lvl1pPr algn="r">
              <a:defRPr sz="1200"/>
            </a:lvl1pPr>
          </a:lstStyle>
          <a:p>
            <a:fld id="{9D2F056C-5338-4C48-9E39-2596836312FB}" type="slidenum">
              <a:rPr kumimoji="1" lang="ja-JP" altLang="en-US" smtClean="0"/>
              <a:t>‹#›</a:t>
            </a:fld>
            <a:endParaRPr kumimoji="1" lang="ja-JP" altLang="en-US"/>
          </a:p>
        </p:txBody>
      </p:sp>
    </p:spTree>
    <p:extLst>
      <p:ext uri="{BB962C8B-B14F-4D97-AF65-F5344CB8AC3E}">
        <p14:creationId xmlns:p14="http://schemas.microsoft.com/office/powerpoint/2010/main" val="8583090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resentation title 1">
    <p:bg>
      <p:bgRef idx="1001">
        <a:schemeClr val="bg1"/>
      </p:bgRef>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DC278C1-3967-B042-A119-19B630EA031E}"/>
              </a:ext>
            </a:extLst>
          </p:cNvPr>
          <p:cNvSpPr>
            <a:spLocks noGrp="1"/>
          </p:cNvSpPr>
          <p:nvPr>
            <p:ph type="body" sz="quarter" idx="10"/>
          </p:nvPr>
        </p:nvSpPr>
        <p:spPr>
          <a:xfrm>
            <a:off x="222251" y="1920806"/>
            <a:ext cx="5929312" cy="2195512"/>
          </a:xfrm>
          <a:prstGeom prst="rect">
            <a:avLst/>
          </a:prstGeom>
        </p:spPr>
        <p:txBody>
          <a:bodyPr/>
          <a:lstStyle>
            <a:lvl1pPr>
              <a:defRPr sz="6400">
                <a:solidFill>
                  <a:schemeClr val="tx1"/>
                </a:solidFill>
                <a:latin typeface="Samsung Sharp Sans Bold" pitchFamily="2" charset="0"/>
              </a:defRPr>
            </a:lvl1pPr>
          </a:lstStyle>
          <a:p>
            <a:pPr lvl="0"/>
            <a:r>
              <a:rPr kumimoji="1" lang="en-US" altLang="ja-JP" dirty="0"/>
              <a:t>Edit Master text style</a:t>
            </a:r>
          </a:p>
        </p:txBody>
      </p:sp>
      <p:sp>
        <p:nvSpPr>
          <p:cNvPr id="11" name="Rectangle 10">
            <a:extLst>
              <a:ext uri="{FF2B5EF4-FFF2-40B4-BE49-F238E27FC236}">
                <a16:creationId xmlns:a16="http://schemas.microsoft.com/office/drawing/2014/main" id="{6946F217-7EC9-4149-8FDC-7A26A867803C}"/>
              </a:ext>
            </a:extLst>
          </p:cNvPr>
          <p:cNvSpPr/>
          <p:nvPr userDrawn="1"/>
        </p:nvSpPr>
        <p:spPr>
          <a:xfrm>
            <a:off x="0" y="6447295"/>
            <a:ext cx="12192000" cy="4107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Slide, 2 Text Columns">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9A7578FF-FCA4-9748-B11C-6DFEC4F258B6}"/>
              </a:ext>
            </a:extLst>
          </p:cNvPr>
          <p:cNvSpPr>
            <a:spLocks noGrp="1"/>
          </p:cNvSpPr>
          <p:nvPr>
            <p:ph type="ftr" sz="quarter" idx="1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cxnSp>
        <p:nvCxnSpPr>
          <p:cNvPr id="5" name="Straight Connector 4">
            <a:extLst>
              <a:ext uri="{FF2B5EF4-FFF2-40B4-BE49-F238E27FC236}">
                <a16:creationId xmlns:a16="http://schemas.microsoft.com/office/drawing/2014/main" id="{93CF985D-C6B7-924A-BDD9-99B299DCA257}"/>
              </a:ext>
            </a:extLst>
          </p:cNvPr>
          <p:cNvCxnSpPr>
            <a:cxnSpLocks/>
          </p:cNvCxnSpPr>
          <p:nvPr userDrawn="1"/>
        </p:nvCxnSpPr>
        <p:spPr>
          <a:xfrm>
            <a:off x="6164263" y="1949450"/>
            <a:ext cx="5276529"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61">
            <a:extLst>
              <a:ext uri="{FF2B5EF4-FFF2-40B4-BE49-F238E27FC236}">
                <a16:creationId xmlns:a16="http://schemas.microsoft.com/office/drawing/2014/main" id="{B3EF4036-ECE3-534D-B165-0397F3C9DD07}"/>
              </a:ext>
            </a:extLst>
          </p:cNvPr>
          <p:cNvSpPr>
            <a:spLocks noGrp="1"/>
          </p:cNvSpPr>
          <p:nvPr>
            <p:ph type="body" sz="quarter" idx="37" hasCustomPrompt="1"/>
          </p:nvPr>
        </p:nvSpPr>
        <p:spPr>
          <a:xfrm>
            <a:off x="6164262" y="2601232"/>
            <a:ext cx="5276624" cy="3045506"/>
          </a:xfrm>
          <a:prstGeom prst="rect">
            <a:avLst/>
          </a:prstGeom>
        </p:spPr>
        <p:txBody>
          <a:bodyPr/>
          <a:lstStyle>
            <a:lvl1pPr>
              <a:defRPr kumimoji="1" lang="ja-JP" altLang="en-US" sz="1500" baseline="0" dirty="0">
                <a:solidFill>
                  <a:schemeClr val="tx1"/>
                </a:solidFill>
              </a:defRPr>
            </a:lvl1pPr>
          </a:lstStyle>
          <a:p>
            <a:pPr lvl="0"/>
            <a:r>
              <a:rPr kumimoji="1" lang="en-US" altLang="ja-JP" dirty="0"/>
              <a:t>- Click to edit text</a:t>
            </a:r>
            <a:endParaRPr kumimoji="1" lang="ja-JP" altLang="en-US" dirty="0"/>
          </a:p>
        </p:txBody>
      </p:sp>
      <p:sp>
        <p:nvSpPr>
          <p:cNvPr id="14" name="Text Placeholder 61">
            <a:extLst>
              <a:ext uri="{FF2B5EF4-FFF2-40B4-BE49-F238E27FC236}">
                <a16:creationId xmlns:a16="http://schemas.microsoft.com/office/drawing/2014/main" id="{DB2478C3-A2C4-6D49-96F1-D2CA8EE7205F}"/>
              </a:ext>
            </a:extLst>
          </p:cNvPr>
          <p:cNvSpPr>
            <a:spLocks noGrp="1"/>
          </p:cNvSpPr>
          <p:nvPr>
            <p:ph type="body" sz="quarter" idx="38" hasCustomPrompt="1"/>
          </p:nvPr>
        </p:nvSpPr>
        <p:spPr>
          <a:xfrm>
            <a:off x="6157912" y="2034474"/>
            <a:ext cx="5283634"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 </a:t>
            </a:r>
            <a:endParaRPr kumimoji="1" lang="ja-JP" altLang="en-US" dirty="0"/>
          </a:p>
        </p:txBody>
      </p:sp>
      <p:sp>
        <p:nvSpPr>
          <p:cNvPr id="7" name="Holder 3">
            <a:extLst>
              <a:ext uri="{FF2B5EF4-FFF2-40B4-BE49-F238E27FC236}">
                <a16:creationId xmlns:a16="http://schemas.microsoft.com/office/drawing/2014/main" id="{A8F1676E-6E73-F041-90A4-674DB61DED17}"/>
              </a:ext>
            </a:extLst>
          </p:cNvPr>
          <p:cNvSpPr>
            <a:spLocks noGrp="1"/>
          </p:cNvSpPr>
          <p:nvPr>
            <p:ph type="body" idx="39"/>
          </p:nvPr>
        </p:nvSpPr>
        <p:spPr>
          <a:xfrm>
            <a:off x="342898" y="280901"/>
            <a:ext cx="11506201" cy="725160"/>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cxnSp>
        <p:nvCxnSpPr>
          <p:cNvPr id="8" name="Straight Connector 7">
            <a:extLst>
              <a:ext uri="{FF2B5EF4-FFF2-40B4-BE49-F238E27FC236}">
                <a16:creationId xmlns:a16="http://schemas.microsoft.com/office/drawing/2014/main" id="{9383947A-111E-964E-9C95-F758006C8214}"/>
              </a:ext>
            </a:extLst>
          </p:cNvPr>
          <p:cNvCxnSpPr>
            <a:cxnSpLocks/>
          </p:cNvCxnSpPr>
          <p:nvPr userDrawn="1"/>
        </p:nvCxnSpPr>
        <p:spPr>
          <a:xfrm>
            <a:off x="349250" y="1949450"/>
            <a:ext cx="5300435"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ext Placeholder 61">
            <a:extLst>
              <a:ext uri="{FF2B5EF4-FFF2-40B4-BE49-F238E27FC236}">
                <a16:creationId xmlns:a16="http://schemas.microsoft.com/office/drawing/2014/main" id="{5CE7DBC3-45B3-CA43-9473-EBCF5DB5C405}"/>
              </a:ext>
            </a:extLst>
          </p:cNvPr>
          <p:cNvSpPr>
            <a:spLocks noGrp="1"/>
          </p:cNvSpPr>
          <p:nvPr>
            <p:ph type="body" sz="quarter" idx="40" hasCustomPrompt="1"/>
          </p:nvPr>
        </p:nvSpPr>
        <p:spPr>
          <a:xfrm>
            <a:off x="349250" y="2598057"/>
            <a:ext cx="5300436" cy="3045506"/>
          </a:xfrm>
          <a:prstGeom prst="rect">
            <a:avLst/>
          </a:prstGeom>
        </p:spPr>
        <p:txBody>
          <a:bodyPr/>
          <a:lstStyle>
            <a:lvl1pPr>
              <a:defRPr kumimoji="1" lang="ja-JP" altLang="en-US" sz="1500" baseline="0" dirty="0">
                <a:solidFill>
                  <a:schemeClr val="tx1"/>
                </a:solidFill>
              </a:defRPr>
            </a:lvl1pPr>
          </a:lstStyle>
          <a:p>
            <a:pPr lvl="0"/>
            <a:r>
              <a:rPr kumimoji="1" lang="en-US" altLang="ja-JP" dirty="0"/>
              <a:t>- Click to edit text</a:t>
            </a:r>
            <a:endParaRPr kumimoji="1" lang="ja-JP" altLang="en-US" dirty="0"/>
          </a:p>
        </p:txBody>
      </p:sp>
      <p:sp>
        <p:nvSpPr>
          <p:cNvPr id="10" name="Text Placeholder 61">
            <a:extLst>
              <a:ext uri="{FF2B5EF4-FFF2-40B4-BE49-F238E27FC236}">
                <a16:creationId xmlns:a16="http://schemas.microsoft.com/office/drawing/2014/main" id="{92DB6B8F-0FBF-984F-80FF-665F20077994}"/>
              </a:ext>
            </a:extLst>
          </p:cNvPr>
          <p:cNvSpPr>
            <a:spLocks noGrp="1"/>
          </p:cNvSpPr>
          <p:nvPr>
            <p:ph type="body" sz="quarter" idx="41" hasCustomPrompt="1"/>
          </p:nvPr>
        </p:nvSpPr>
        <p:spPr>
          <a:xfrm>
            <a:off x="339724" y="2034474"/>
            <a:ext cx="5307477"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5252602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Slide, 3 Text Columns">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93CF985D-C6B7-924A-BDD9-99B299DCA257}"/>
              </a:ext>
            </a:extLst>
          </p:cNvPr>
          <p:cNvCxnSpPr>
            <a:cxnSpLocks/>
          </p:cNvCxnSpPr>
          <p:nvPr userDrawn="1"/>
        </p:nvCxnSpPr>
        <p:spPr>
          <a:xfrm>
            <a:off x="4229445" y="1949450"/>
            <a:ext cx="3319272"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61">
            <a:extLst>
              <a:ext uri="{FF2B5EF4-FFF2-40B4-BE49-F238E27FC236}">
                <a16:creationId xmlns:a16="http://schemas.microsoft.com/office/drawing/2014/main" id="{B3EF4036-ECE3-534D-B165-0397F3C9DD07}"/>
              </a:ext>
            </a:extLst>
          </p:cNvPr>
          <p:cNvSpPr>
            <a:spLocks noGrp="1"/>
          </p:cNvSpPr>
          <p:nvPr>
            <p:ph type="body" sz="quarter" idx="37" hasCustomPrompt="1"/>
          </p:nvPr>
        </p:nvSpPr>
        <p:spPr>
          <a:xfrm>
            <a:off x="4229444" y="2598057"/>
            <a:ext cx="3328416" cy="3045506"/>
          </a:xfrm>
          <a:prstGeom prst="rect">
            <a:avLst/>
          </a:prstGeom>
        </p:spPr>
        <p:txBody>
          <a:bodyPr/>
          <a:lstStyle>
            <a:lvl1pPr>
              <a:defRPr kumimoji="1" lang="ja-JP" altLang="en-US" sz="1500" baseline="0" dirty="0">
                <a:solidFill>
                  <a:schemeClr val="tx1"/>
                </a:solidFill>
              </a:defRPr>
            </a:lvl1pPr>
          </a:lstStyle>
          <a:p>
            <a:pPr lvl="0"/>
            <a:r>
              <a:rPr kumimoji="1" lang="en-US" altLang="ja-JP" dirty="0"/>
              <a:t>- Click to edit text</a:t>
            </a:r>
            <a:endParaRPr kumimoji="1" lang="ja-JP" altLang="en-US" dirty="0"/>
          </a:p>
        </p:txBody>
      </p:sp>
      <p:sp>
        <p:nvSpPr>
          <p:cNvPr id="14" name="Text Placeholder 61">
            <a:extLst>
              <a:ext uri="{FF2B5EF4-FFF2-40B4-BE49-F238E27FC236}">
                <a16:creationId xmlns:a16="http://schemas.microsoft.com/office/drawing/2014/main" id="{DB2478C3-A2C4-6D49-96F1-D2CA8EE7205F}"/>
              </a:ext>
            </a:extLst>
          </p:cNvPr>
          <p:cNvSpPr>
            <a:spLocks noGrp="1"/>
          </p:cNvSpPr>
          <p:nvPr>
            <p:ph type="body" sz="quarter" idx="38" hasCustomPrompt="1"/>
          </p:nvPr>
        </p:nvSpPr>
        <p:spPr>
          <a:xfrm>
            <a:off x="4223094" y="2034474"/>
            <a:ext cx="3328416"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7" name="Holder 3">
            <a:extLst>
              <a:ext uri="{FF2B5EF4-FFF2-40B4-BE49-F238E27FC236}">
                <a16:creationId xmlns:a16="http://schemas.microsoft.com/office/drawing/2014/main" id="{A8F1676E-6E73-F041-90A4-674DB61DED17}"/>
              </a:ext>
            </a:extLst>
          </p:cNvPr>
          <p:cNvSpPr>
            <a:spLocks noGrp="1"/>
          </p:cNvSpPr>
          <p:nvPr>
            <p:ph type="body" idx="39"/>
          </p:nvPr>
        </p:nvSpPr>
        <p:spPr>
          <a:xfrm>
            <a:off x="342898" y="280901"/>
            <a:ext cx="11506202" cy="725160"/>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cxnSp>
        <p:nvCxnSpPr>
          <p:cNvPr id="8" name="Straight Connector 7">
            <a:extLst>
              <a:ext uri="{FF2B5EF4-FFF2-40B4-BE49-F238E27FC236}">
                <a16:creationId xmlns:a16="http://schemas.microsoft.com/office/drawing/2014/main" id="{9383947A-111E-964E-9C95-F758006C8214}"/>
              </a:ext>
            </a:extLst>
          </p:cNvPr>
          <p:cNvCxnSpPr>
            <a:cxnSpLocks/>
          </p:cNvCxnSpPr>
          <p:nvPr userDrawn="1"/>
        </p:nvCxnSpPr>
        <p:spPr>
          <a:xfrm>
            <a:off x="349250" y="1949450"/>
            <a:ext cx="3319272"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ext Placeholder 61">
            <a:extLst>
              <a:ext uri="{FF2B5EF4-FFF2-40B4-BE49-F238E27FC236}">
                <a16:creationId xmlns:a16="http://schemas.microsoft.com/office/drawing/2014/main" id="{5CE7DBC3-45B3-CA43-9473-EBCF5DB5C405}"/>
              </a:ext>
            </a:extLst>
          </p:cNvPr>
          <p:cNvSpPr>
            <a:spLocks noGrp="1"/>
          </p:cNvSpPr>
          <p:nvPr>
            <p:ph type="body" sz="quarter" idx="40" hasCustomPrompt="1"/>
          </p:nvPr>
        </p:nvSpPr>
        <p:spPr>
          <a:xfrm>
            <a:off x="349250" y="2594882"/>
            <a:ext cx="3321050" cy="3045506"/>
          </a:xfrm>
          <a:prstGeom prst="rect">
            <a:avLst/>
          </a:prstGeom>
        </p:spPr>
        <p:txBody>
          <a:bodyPr/>
          <a:lstStyle>
            <a:lvl1pPr marL="0" indent="0">
              <a:buFontTx/>
              <a:buNone/>
              <a:defRPr kumimoji="1" lang="ja-JP" altLang="en-US" sz="1500" baseline="0" dirty="0">
                <a:solidFill>
                  <a:schemeClr val="tx1"/>
                </a:solidFill>
              </a:defRPr>
            </a:lvl1pPr>
          </a:lstStyle>
          <a:p>
            <a:pPr lvl="0"/>
            <a:r>
              <a:rPr kumimoji="1" lang="en-US" altLang="ja-JP" dirty="0"/>
              <a:t>- Click to edit text </a:t>
            </a:r>
            <a:endParaRPr kumimoji="1" lang="en-US" altLang="ko-KR" dirty="0"/>
          </a:p>
        </p:txBody>
      </p:sp>
      <p:sp>
        <p:nvSpPr>
          <p:cNvPr id="10" name="Text Placeholder 61">
            <a:extLst>
              <a:ext uri="{FF2B5EF4-FFF2-40B4-BE49-F238E27FC236}">
                <a16:creationId xmlns:a16="http://schemas.microsoft.com/office/drawing/2014/main" id="{92DB6B8F-0FBF-984F-80FF-665F20077994}"/>
              </a:ext>
            </a:extLst>
          </p:cNvPr>
          <p:cNvSpPr>
            <a:spLocks noGrp="1"/>
          </p:cNvSpPr>
          <p:nvPr>
            <p:ph type="body" sz="quarter" idx="41" hasCustomPrompt="1"/>
          </p:nvPr>
        </p:nvSpPr>
        <p:spPr>
          <a:xfrm>
            <a:off x="339724" y="2034474"/>
            <a:ext cx="3328416"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cxnSp>
        <p:nvCxnSpPr>
          <p:cNvPr id="15" name="Straight Connector 14">
            <a:extLst>
              <a:ext uri="{FF2B5EF4-FFF2-40B4-BE49-F238E27FC236}">
                <a16:creationId xmlns:a16="http://schemas.microsoft.com/office/drawing/2014/main" id="{6BA6BFC6-9C2C-0641-9837-970AE17D053D}"/>
              </a:ext>
            </a:extLst>
          </p:cNvPr>
          <p:cNvCxnSpPr>
            <a:cxnSpLocks/>
          </p:cNvCxnSpPr>
          <p:nvPr userDrawn="1"/>
        </p:nvCxnSpPr>
        <p:spPr>
          <a:xfrm>
            <a:off x="8107480" y="1949450"/>
            <a:ext cx="3319272"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Text Placeholder 61">
            <a:extLst>
              <a:ext uri="{FF2B5EF4-FFF2-40B4-BE49-F238E27FC236}">
                <a16:creationId xmlns:a16="http://schemas.microsoft.com/office/drawing/2014/main" id="{00627CF0-58DB-B94A-ADD8-4DC608874374}"/>
              </a:ext>
            </a:extLst>
          </p:cNvPr>
          <p:cNvSpPr>
            <a:spLocks noGrp="1"/>
          </p:cNvSpPr>
          <p:nvPr>
            <p:ph type="body" sz="quarter" idx="42" hasCustomPrompt="1"/>
          </p:nvPr>
        </p:nvSpPr>
        <p:spPr>
          <a:xfrm>
            <a:off x="8107479" y="2598057"/>
            <a:ext cx="3328416" cy="3045506"/>
          </a:xfrm>
          <a:prstGeom prst="rect">
            <a:avLst/>
          </a:prstGeom>
        </p:spPr>
        <p:txBody>
          <a:bodyPr/>
          <a:lstStyle>
            <a:lvl1pPr>
              <a:defRPr kumimoji="1" lang="ja-JP" altLang="en-US" sz="1500" baseline="0" dirty="0">
                <a:solidFill>
                  <a:schemeClr val="tx1"/>
                </a:solidFill>
              </a:defRPr>
            </a:lvl1pPr>
          </a:lstStyle>
          <a:p>
            <a:pPr lvl="0"/>
            <a:r>
              <a:rPr kumimoji="1" lang="en-US" altLang="ja-JP" dirty="0"/>
              <a:t>- Click to edit text</a:t>
            </a:r>
            <a:endParaRPr kumimoji="1" lang="ja-JP" altLang="en-US" dirty="0"/>
          </a:p>
        </p:txBody>
      </p:sp>
      <p:sp>
        <p:nvSpPr>
          <p:cNvPr id="17" name="Text Placeholder 61">
            <a:extLst>
              <a:ext uri="{FF2B5EF4-FFF2-40B4-BE49-F238E27FC236}">
                <a16:creationId xmlns:a16="http://schemas.microsoft.com/office/drawing/2014/main" id="{31338143-7ADB-AF42-8626-6E5D25C3C5C4}"/>
              </a:ext>
            </a:extLst>
          </p:cNvPr>
          <p:cNvSpPr>
            <a:spLocks noGrp="1"/>
          </p:cNvSpPr>
          <p:nvPr>
            <p:ph type="body" sz="quarter" idx="43" hasCustomPrompt="1"/>
          </p:nvPr>
        </p:nvSpPr>
        <p:spPr>
          <a:xfrm>
            <a:off x="8101129" y="2034474"/>
            <a:ext cx="3328416"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3029333559"/>
      </p:ext>
    </p:extLst>
  </p:cSld>
  <p:clrMapOvr>
    <a:masterClrMapping/>
  </p:clrMapOvr>
  <p:extLst mod="1">
    <p:ext uri="{DCECCB84-F9BA-43D5-87BE-67443E8EF086}">
      <p15:sldGuideLst xmlns:p15="http://schemas.microsoft.com/office/powerpoint/2012/main">
        <p15:guide id="1" pos="2312"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Slide, 2 Text Columns, Bar Headers">
    <p:spTree>
      <p:nvGrpSpPr>
        <p:cNvPr id="1" name=""/>
        <p:cNvGrpSpPr/>
        <p:nvPr/>
      </p:nvGrpSpPr>
      <p:grpSpPr>
        <a:xfrm>
          <a:off x="0" y="0"/>
          <a:ext cx="0" cy="0"/>
          <a:chOff x="0" y="0"/>
          <a:chExt cx="0" cy="0"/>
        </a:xfrm>
      </p:grpSpPr>
      <p:sp>
        <p:nvSpPr>
          <p:cNvPr id="7" name="Holder 3">
            <a:extLst>
              <a:ext uri="{FF2B5EF4-FFF2-40B4-BE49-F238E27FC236}">
                <a16:creationId xmlns:a16="http://schemas.microsoft.com/office/drawing/2014/main" id="{A8F1676E-6E73-F041-90A4-674DB61DED17}"/>
              </a:ext>
            </a:extLst>
          </p:cNvPr>
          <p:cNvSpPr>
            <a:spLocks noGrp="1"/>
          </p:cNvSpPr>
          <p:nvPr>
            <p:ph type="body" idx="39"/>
          </p:nvPr>
        </p:nvSpPr>
        <p:spPr>
          <a:xfrm>
            <a:off x="342898" y="280901"/>
            <a:ext cx="11506201" cy="725160"/>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9" name="Text Placeholder 61">
            <a:extLst>
              <a:ext uri="{FF2B5EF4-FFF2-40B4-BE49-F238E27FC236}">
                <a16:creationId xmlns:a16="http://schemas.microsoft.com/office/drawing/2014/main" id="{5CE7DBC3-45B3-CA43-9473-EBCF5DB5C405}"/>
              </a:ext>
            </a:extLst>
          </p:cNvPr>
          <p:cNvSpPr>
            <a:spLocks noGrp="1"/>
          </p:cNvSpPr>
          <p:nvPr>
            <p:ph type="body" sz="quarter" idx="40" hasCustomPrompt="1"/>
          </p:nvPr>
        </p:nvSpPr>
        <p:spPr>
          <a:xfrm>
            <a:off x="349249" y="2598057"/>
            <a:ext cx="5270757" cy="3045506"/>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 </a:t>
            </a:r>
            <a:endParaRPr kumimoji="1" lang="ja-JP" altLang="en-US" dirty="0"/>
          </a:p>
        </p:txBody>
      </p:sp>
      <p:sp>
        <p:nvSpPr>
          <p:cNvPr id="10" name="Text Placeholder 61">
            <a:extLst>
              <a:ext uri="{FF2B5EF4-FFF2-40B4-BE49-F238E27FC236}">
                <a16:creationId xmlns:a16="http://schemas.microsoft.com/office/drawing/2014/main" id="{92DB6B8F-0FBF-984F-80FF-665F20077994}"/>
              </a:ext>
            </a:extLst>
          </p:cNvPr>
          <p:cNvSpPr>
            <a:spLocks noGrp="1"/>
          </p:cNvSpPr>
          <p:nvPr>
            <p:ph type="body" sz="quarter" idx="41" hasCustomPrompt="1"/>
          </p:nvPr>
        </p:nvSpPr>
        <p:spPr>
          <a:xfrm>
            <a:off x="349248" y="1948611"/>
            <a:ext cx="5270758" cy="373949"/>
          </a:xfrm>
          <a:prstGeom prst="rect">
            <a:avLst/>
          </a:prstGeom>
          <a:solidFill>
            <a:schemeClr val="tx2"/>
          </a:solidFill>
        </p:spPr>
        <p:txBody>
          <a:bodyPr wrap="square" lIns="91440" tIns="27432" rIns="0" bIns="0" anchor="t" anchorCtr="0">
            <a:spAutoFit/>
          </a:bodyPr>
          <a:lstStyle>
            <a:lvl1pPr>
              <a:lnSpc>
                <a:spcPct val="100000"/>
              </a:lnSpc>
              <a:defRPr sz="2250" b="0" i="0">
                <a:solidFill>
                  <a:schemeClr val="bg1"/>
                </a:solidFill>
                <a:latin typeface="SamsungOne 700" charset="0"/>
                <a:ea typeface="SamsungOne 700" charset="0"/>
                <a:cs typeface="SamsungOne 700" charset="0"/>
              </a:defRPr>
            </a:lvl1pPr>
            <a:lvl2pPr>
              <a:lnSpc>
                <a:spcPts val="1400"/>
              </a:lnSpc>
              <a:defRPr sz="1300"/>
            </a:lvl2pPr>
            <a:lvl3pPr>
              <a:lnSpc>
                <a:spcPts val="1400"/>
              </a:lnSpc>
              <a:defRPr sz="1300"/>
            </a:lvl3pPr>
            <a:lvl4pPr>
              <a:lnSpc>
                <a:spcPts val="1400"/>
              </a:lnSpc>
              <a:defRPr sz="1300"/>
            </a:lvl4pPr>
            <a:lvl5pPr>
              <a:lnSpc>
                <a:spcPts val="1400"/>
              </a:lnSpc>
              <a:defRPr sz="1300"/>
            </a:lvl5pPr>
          </a:lstStyle>
          <a:p>
            <a:pPr lvl="0"/>
            <a:r>
              <a:rPr kumimoji="1" lang="en-US" altLang="ja-JP" dirty="0"/>
              <a:t>Click to edit</a:t>
            </a:r>
            <a:endParaRPr kumimoji="1" lang="ja-JP" altLang="en-US" dirty="0"/>
          </a:p>
        </p:txBody>
      </p:sp>
      <p:sp>
        <p:nvSpPr>
          <p:cNvPr id="11" name="Text Placeholder 61">
            <a:extLst>
              <a:ext uri="{FF2B5EF4-FFF2-40B4-BE49-F238E27FC236}">
                <a16:creationId xmlns:a16="http://schemas.microsoft.com/office/drawing/2014/main" id="{B065F862-7B64-5845-81CB-377AA1518ECF}"/>
              </a:ext>
            </a:extLst>
          </p:cNvPr>
          <p:cNvSpPr>
            <a:spLocks noGrp="1"/>
          </p:cNvSpPr>
          <p:nvPr>
            <p:ph type="body" sz="quarter" idx="42" hasCustomPrompt="1"/>
          </p:nvPr>
        </p:nvSpPr>
        <p:spPr>
          <a:xfrm>
            <a:off x="6170128" y="2598057"/>
            <a:ext cx="5270757" cy="3045506"/>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12" name="Text Placeholder 61">
            <a:extLst>
              <a:ext uri="{FF2B5EF4-FFF2-40B4-BE49-F238E27FC236}">
                <a16:creationId xmlns:a16="http://schemas.microsoft.com/office/drawing/2014/main" id="{E77B5463-7A3D-ED43-BE30-2F6CE6CB910F}"/>
              </a:ext>
            </a:extLst>
          </p:cNvPr>
          <p:cNvSpPr>
            <a:spLocks noGrp="1"/>
          </p:cNvSpPr>
          <p:nvPr>
            <p:ph type="body" sz="quarter" idx="43" hasCustomPrompt="1"/>
          </p:nvPr>
        </p:nvSpPr>
        <p:spPr>
          <a:xfrm>
            <a:off x="6170127" y="1948611"/>
            <a:ext cx="5273075" cy="373949"/>
          </a:xfrm>
          <a:prstGeom prst="rect">
            <a:avLst/>
          </a:prstGeom>
          <a:solidFill>
            <a:schemeClr val="tx2"/>
          </a:solidFill>
        </p:spPr>
        <p:txBody>
          <a:bodyPr wrap="square" lIns="91440" tIns="27432" rIns="0" bIns="0" anchor="t" anchorCtr="0">
            <a:spAutoFit/>
          </a:bodyPr>
          <a:lstStyle>
            <a:lvl1pPr>
              <a:lnSpc>
                <a:spcPct val="100000"/>
              </a:lnSpc>
              <a:defRPr sz="2250" b="0" i="0">
                <a:solidFill>
                  <a:schemeClr val="bg1"/>
                </a:solidFill>
                <a:latin typeface="SamsungOne 700" charset="0"/>
                <a:ea typeface="SamsungOne 700" charset="0"/>
                <a:cs typeface="SamsungOne 700" charset="0"/>
              </a:defRPr>
            </a:lvl1pPr>
            <a:lvl2pPr>
              <a:lnSpc>
                <a:spcPts val="1400"/>
              </a:lnSpc>
              <a:defRPr sz="1300"/>
            </a:lvl2pPr>
            <a:lvl3pPr>
              <a:lnSpc>
                <a:spcPts val="1400"/>
              </a:lnSpc>
              <a:defRPr sz="1300"/>
            </a:lvl3pPr>
            <a:lvl4pPr>
              <a:lnSpc>
                <a:spcPts val="1400"/>
              </a:lnSpc>
              <a:defRPr sz="1300"/>
            </a:lvl4pPr>
            <a:lvl5pPr>
              <a:lnSpc>
                <a:spcPts val="1400"/>
              </a:lnSpc>
              <a:defRPr sz="1300"/>
            </a:lvl5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8788648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Slide, 3 Text Columns, Bar Headers">
    <p:spTree>
      <p:nvGrpSpPr>
        <p:cNvPr id="1" name=""/>
        <p:cNvGrpSpPr/>
        <p:nvPr/>
      </p:nvGrpSpPr>
      <p:grpSpPr>
        <a:xfrm>
          <a:off x="0" y="0"/>
          <a:ext cx="0" cy="0"/>
          <a:chOff x="0" y="0"/>
          <a:chExt cx="0" cy="0"/>
        </a:xfrm>
      </p:grpSpPr>
      <p:sp>
        <p:nvSpPr>
          <p:cNvPr id="7" name="Holder 3">
            <a:extLst>
              <a:ext uri="{FF2B5EF4-FFF2-40B4-BE49-F238E27FC236}">
                <a16:creationId xmlns:a16="http://schemas.microsoft.com/office/drawing/2014/main" id="{A8F1676E-6E73-F041-90A4-674DB61DED17}"/>
              </a:ext>
            </a:extLst>
          </p:cNvPr>
          <p:cNvSpPr>
            <a:spLocks noGrp="1"/>
          </p:cNvSpPr>
          <p:nvPr>
            <p:ph type="body" idx="39"/>
          </p:nvPr>
        </p:nvSpPr>
        <p:spPr>
          <a:xfrm>
            <a:off x="342898" y="280901"/>
            <a:ext cx="11506201" cy="725160"/>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9" name="Text Placeholder 61">
            <a:extLst>
              <a:ext uri="{FF2B5EF4-FFF2-40B4-BE49-F238E27FC236}">
                <a16:creationId xmlns:a16="http://schemas.microsoft.com/office/drawing/2014/main" id="{5CE7DBC3-45B3-CA43-9473-EBCF5DB5C405}"/>
              </a:ext>
            </a:extLst>
          </p:cNvPr>
          <p:cNvSpPr>
            <a:spLocks noGrp="1"/>
          </p:cNvSpPr>
          <p:nvPr>
            <p:ph type="body" sz="quarter" idx="40" hasCustomPrompt="1"/>
          </p:nvPr>
        </p:nvSpPr>
        <p:spPr>
          <a:xfrm>
            <a:off x="349250" y="2598057"/>
            <a:ext cx="3321051" cy="3045506"/>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10" name="Text Placeholder 61">
            <a:extLst>
              <a:ext uri="{FF2B5EF4-FFF2-40B4-BE49-F238E27FC236}">
                <a16:creationId xmlns:a16="http://schemas.microsoft.com/office/drawing/2014/main" id="{92DB6B8F-0FBF-984F-80FF-665F20077994}"/>
              </a:ext>
            </a:extLst>
          </p:cNvPr>
          <p:cNvSpPr>
            <a:spLocks noGrp="1"/>
          </p:cNvSpPr>
          <p:nvPr>
            <p:ph type="body" sz="quarter" idx="41" hasCustomPrompt="1"/>
          </p:nvPr>
        </p:nvSpPr>
        <p:spPr>
          <a:xfrm>
            <a:off x="349249" y="1948611"/>
            <a:ext cx="3321052" cy="373949"/>
          </a:xfrm>
          <a:prstGeom prst="rect">
            <a:avLst/>
          </a:prstGeom>
          <a:solidFill>
            <a:schemeClr val="tx2"/>
          </a:solidFill>
        </p:spPr>
        <p:txBody>
          <a:bodyPr wrap="square" lIns="91440" tIns="27432" rIns="0" bIns="0" anchor="t" anchorCtr="0">
            <a:spAutoFit/>
          </a:bodyPr>
          <a:lstStyle>
            <a:lvl1pPr>
              <a:lnSpc>
                <a:spcPct val="100000"/>
              </a:lnSpc>
              <a:defRPr sz="2250" b="0" i="0">
                <a:solidFill>
                  <a:schemeClr val="bg1"/>
                </a:solidFill>
                <a:latin typeface="SamsungOne 700" charset="0"/>
                <a:ea typeface="SamsungOne 700" charset="0"/>
                <a:cs typeface="SamsungOne 700" charset="0"/>
              </a:defRPr>
            </a:lvl1pPr>
            <a:lvl2pPr>
              <a:lnSpc>
                <a:spcPts val="1400"/>
              </a:lnSpc>
              <a:defRPr sz="1300"/>
            </a:lvl2pPr>
            <a:lvl3pPr>
              <a:lnSpc>
                <a:spcPts val="1400"/>
              </a:lnSpc>
              <a:defRPr sz="1300"/>
            </a:lvl3pPr>
            <a:lvl4pPr>
              <a:lnSpc>
                <a:spcPts val="1400"/>
              </a:lnSpc>
              <a:defRPr sz="1300"/>
            </a:lvl4pPr>
            <a:lvl5pPr>
              <a:lnSpc>
                <a:spcPts val="1400"/>
              </a:lnSpc>
              <a:defRPr sz="1300"/>
            </a:lvl5pPr>
          </a:lstStyle>
          <a:p>
            <a:pPr lvl="0"/>
            <a:r>
              <a:rPr kumimoji="1" lang="en-US" altLang="ja-JP" dirty="0"/>
              <a:t>Click to edit</a:t>
            </a:r>
            <a:endParaRPr kumimoji="1" lang="ja-JP" altLang="en-US" dirty="0"/>
          </a:p>
        </p:txBody>
      </p:sp>
      <p:sp>
        <p:nvSpPr>
          <p:cNvPr id="11" name="Text Placeholder 61">
            <a:extLst>
              <a:ext uri="{FF2B5EF4-FFF2-40B4-BE49-F238E27FC236}">
                <a16:creationId xmlns:a16="http://schemas.microsoft.com/office/drawing/2014/main" id="{B065F862-7B64-5845-81CB-377AA1518ECF}"/>
              </a:ext>
            </a:extLst>
          </p:cNvPr>
          <p:cNvSpPr>
            <a:spLocks noGrp="1"/>
          </p:cNvSpPr>
          <p:nvPr>
            <p:ph type="body" sz="quarter" idx="42" hasCustomPrompt="1"/>
          </p:nvPr>
        </p:nvSpPr>
        <p:spPr>
          <a:xfrm>
            <a:off x="4235311" y="2598057"/>
            <a:ext cx="3318429" cy="3045506"/>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12" name="Text Placeholder 61">
            <a:extLst>
              <a:ext uri="{FF2B5EF4-FFF2-40B4-BE49-F238E27FC236}">
                <a16:creationId xmlns:a16="http://schemas.microsoft.com/office/drawing/2014/main" id="{E77B5463-7A3D-ED43-BE30-2F6CE6CB910F}"/>
              </a:ext>
            </a:extLst>
          </p:cNvPr>
          <p:cNvSpPr>
            <a:spLocks noGrp="1"/>
          </p:cNvSpPr>
          <p:nvPr>
            <p:ph type="body" sz="quarter" idx="43" hasCustomPrompt="1"/>
          </p:nvPr>
        </p:nvSpPr>
        <p:spPr>
          <a:xfrm>
            <a:off x="4235310" y="1948611"/>
            <a:ext cx="3318430" cy="373949"/>
          </a:xfrm>
          <a:prstGeom prst="rect">
            <a:avLst/>
          </a:prstGeom>
          <a:solidFill>
            <a:schemeClr val="tx2"/>
          </a:solidFill>
        </p:spPr>
        <p:txBody>
          <a:bodyPr wrap="square" lIns="91440" tIns="27432" rIns="0" bIns="0" anchor="t" anchorCtr="0">
            <a:spAutoFit/>
          </a:bodyPr>
          <a:lstStyle>
            <a:lvl1pPr>
              <a:lnSpc>
                <a:spcPct val="100000"/>
              </a:lnSpc>
              <a:defRPr sz="2250" b="0" i="0">
                <a:solidFill>
                  <a:schemeClr val="bg1"/>
                </a:solidFill>
                <a:latin typeface="SamsungOne 700" charset="0"/>
                <a:ea typeface="SamsungOne 700" charset="0"/>
                <a:cs typeface="SamsungOne 700" charset="0"/>
              </a:defRPr>
            </a:lvl1pPr>
            <a:lvl2pPr>
              <a:lnSpc>
                <a:spcPts val="1400"/>
              </a:lnSpc>
              <a:defRPr sz="1300"/>
            </a:lvl2pPr>
            <a:lvl3pPr>
              <a:lnSpc>
                <a:spcPts val="1400"/>
              </a:lnSpc>
              <a:defRPr sz="1300"/>
            </a:lvl3pPr>
            <a:lvl4pPr>
              <a:lnSpc>
                <a:spcPts val="1400"/>
              </a:lnSpc>
              <a:defRPr sz="1300"/>
            </a:lvl4pPr>
            <a:lvl5pPr>
              <a:lnSpc>
                <a:spcPts val="1400"/>
              </a:lnSpc>
              <a:defRPr sz="1300"/>
            </a:lvl5pPr>
          </a:lstStyle>
          <a:p>
            <a:pPr lvl="0"/>
            <a:r>
              <a:rPr kumimoji="1" lang="en-US" altLang="ja-JP" dirty="0"/>
              <a:t>Click to edit</a:t>
            </a:r>
            <a:endParaRPr kumimoji="1" lang="ja-JP" altLang="en-US" dirty="0"/>
          </a:p>
        </p:txBody>
      </p:sp>
      <p:sp>
        <p:nvSpPr>
          <p:cNvPr id="13" name="Text Placeholder 61">
            <a:extLst>
              <a:ext uri="{FF2B5EF4-FFF2-40B4-BE49-F238E27FC236}">
                <a16:creationId xmlns:a16="http://schemas.microsoft.com/office/drawing/2014/main" id="{DA70B534-548B-D94C-8B94-113DCB262D81}"/>
              </a:ext>
            </a:extLst>
          </p:cNvPr>
          <p:cNvSpPr>
            <a:spLocks noGrp="1"/>
          </p:cNvSpPr>
          <p:nvPr>
            <p:ph type="body" sz="quarter" idx="44" hasCustomPrompt="1"/>
          </p:nvPr>
        </p:nvSpPr>
        <p:spPr>
          <a:xfrm>
            <a:off x="8105776" y="2598057"/>
            <a:ext cx="3318429" cy="3045506"/>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14" name="Text Placeholder 61">
            <a:extLst>
              <a:ext uri="{FF2B5EF4-FFF2-40B4-BE49-F238E27FC236}">
                <a16:creationId xmlns:a16="http://schemas.microsoft.com/office/drawing/2014/main" id="{D76023C9-64E1-BA4B-8049-CE567C2F4E1A}"/>
              </a:ext>
            </a:extLst>
          </p:cNvPr>
          <p:cNvSpPr>
            <a:spLocks noGrp="1"/>
          </p:cNvSpPr>
          <p:nvPr>
            <p:ph type="body" sz="quarter" idx="45" hasCustomPrompt="1"/>
          </p:nvPr>
        </p:nvSpPr>
        <p:spPr>
          <a:xfrm>
            <a:off x="8105775" y="1948611"/>
            <a:ext cx="3318430" cy="373949"/>
          </a:xfrm>
          <a:prstGeom prst="rect">
            <a:avLst/>
          </a:prstGeom>
          <a:solidFill>
            <a:schemeClr val="tx2"/>
          </a:solidFill>
        </p:spPr>
        <p:txBody>
          <a:bodyPr wrap="square" lIns="91440" tIns="27432" rIns="0" bIns="0" anchor="t" anchorCtr="0">
            <a:spAutoFit/>
          </a:bodyPr>
          <a:lstStyle>
            <a:lvl1pPr>
              <a:lnSpc>
                <a:spcPct val="100000"/>
              </a:lnSpc>
              <a:defRPr sz="2250" b="0" i="0">
                <a:solidFill>
                  <a:schemeClr val="bg1"/>
                </a:solidFill>
                <a:latin typeface="SamsungOne 700" charset="0"/>
                <a:ea typeface="SamsungOne 700" charset="0"/>
                <a:cs typeface="SamsungOne 700" charset="0"/>
              </a:defRPr>
            </a:lvl1pPr>
            <a:lvl2pPr>
              <a:lnSpc>
                <a:spcPts val="1400"/>
              </a:lnSpc>
              <a:defRPr sz="1300"/>
            </a:lvl2pPr>
            <a:lvl3pPr>
              <a:lnSpc>
                <a:spcPts val="1400"/>
              </a:lnSpc>
              <a:defRPr sz="1300"/>
            </a:lvl3pPr>
            <a:lvl4pPr>
              <a:lnSpc>
                <a:spcPts val="1400"/>
              </a:lnSpc>
              <a:defRPr sz="1300"/>
            </a:lvl4pPr>
            <a:lvl5pPr>
              <a:lnSpc>
                <a:spcPts val="1400"/>
              </a:lnSpc>
              <a:defRPr sz="1300"/>
            </a:lvl5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2628958547"/>
      </p:ext>
    </p:extLst>
  </p:cSld>
  <p:clrMapOvr>
    <a:masterClrMapping/>
  </p:clrMapOvr>
  <p:extLst mod="1">
    <p:ext uri="{DCECCB84-F9BA-43D5-87BE-67443E8EF086}">
      <p15:sldGuideLst xmlns:p15="http://schemas.microsoft.com/office/powerpoint/2012/main">
        <p15:guide id="1" pos="2312"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slide with full-width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5566161-2645-8C4B-80A2-55645D14DE6A}"/>
              </a:ext>
            </a:extLst>
          </p:cNvPr>
          <p:cNvSpPr>
            <a:spLocks noGrp="1"/>
          </p:cNvSpPr>
          <p:nvPr>
            <p:ph type="pic" sz="quarter" idx="10"/>
          </p:nvPr>
        </p:nvSpPr>
        <p:spPr>
          <a:xfrm>
            <a:off x="0" y="1257301"/>
            <a:ext cx="12192000" cy="4968874"/>
          </a:xfrm>
          <a:prstGeom prst="rect">
            <a:avLst/>
          </a:prstGeom>
          <a:solidFill>
            <a:schemeClr val="bg2">
              <a:lumMod val="60000"/>
              <a:lumOff val="40000"/>
            </a:schemeClr>
          </a:solidFill>
        </p:spPr>
        <p:txBody>
          <a:bodyPr/>
          <a:lstStyle/>
          <a:p>
            <a:endParaRPr kumimoji="1" lang="ja-JP" altLang="en-US" dirty="0"/>
          </a:p>
        </p:txBody>
      </p:sp>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11506201" cy="725160"/>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6" name="Footer Placeholder 1">
            <a:extLst>
              <a:ext uri="{FF2B5EF4-FFF2-40B4-BE49-F238E27FC236}">
                <a16:creationId xmlns:a16="http://schemas.microsoft.com/office/drawing/2014/main" id="{E6558C99-7585-F64A-88BC-D2980F944E6E}"/>
              </a:ext>
            </a:extLst>
          </p:cNvPr>
          <p:cNvSpPr>
            <a:spLocks noGrp="1"/>
          </p:cNvSpPr>
          <p:nvPr>
            <p:ph type="ftr" sz="quarter" idx="4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Tree>
    <p:extLst>
      <p:ext uri="{BB962C8B-B14F-4D97-AF65-F5344CB8AC3E}">
        <p14:creationId xmlns:p14="http://schemas.microsoft.com/office/powerpoint/2010/main" val="9206794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slide with  1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5566161-2645-8C4B-80A2-55645D14DE6A}"/>
              </a:ext>
            </a:extLst>
          </p:cNvPr>
          <p:cNvSpPr>
            <a:spLocks noGrp="1"/>
          </p:cNvSpPr>
          <p:nvPr>
            <p:ph type="pic" sz="quarter" idx="10"/>
          </p:nvPr>
        </p:nvSpPr>
        <p:spPr>
          <a:xfrm>
            <a:off x="6164263" y="342900"/>
            <a:ext cx="5684838" cy="5883274"/>
          </a:xfrm>
          <a:prstGeom prst="rect">
            <a:avLst/>
          </a:prstGeom>
          <a:solidFill>
            <a:schemeClr val="bg2">
              <a:lumMod val="60000"/>
              <a:lumOff val="40000"/>
            </a:schemeClr>
          </a:solidFill>
        </p:spPr>
        <p:txBody>
          <a:bodyPr/>
          <a:lstStyle/>
          <a:p>
            <a:endParaRPr kumimoji="1" lang="ja-JP" altLang="en-US" dirty="0"/>
          </a:p>
        </p:txBody>
      </p:sp>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5686427" cy="1150334"/>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6" name="Footer Placeholder 1">
            <a:extLst>
              <a:ext uri="{FF2B5EF4-FFF2-40B4-BE49-F238E27FC236}">
                <a16:creationId xmlns:a16="http://schemas.microsoft.com/office/drawing/2014/main" id="{E6558C99-7585-F64A-88BC-D2980F944E6E}"/>
              </a:ext>
            </a:extLst>
          </p:cNvPr>
          <p:cNvSpPr>
            <a:spLocks noGrp="1"/>
          </p:cNvSpPr>
          <p:nvPr>
            <p:ph type="ftr" sz="quarter" idx="4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
        <p:nvSpPr>
          <p:cNvPr id="8" name="Text Placeholder 61">
            <a:extLst>
              <a:ext uri="{FF2B5EF4-FFF2-40B4-BE49-F238E27FC236}">
                <a16:creationId xmlns:a16="http://schemas.microsoft.com/office/drawing/2014/main" id="{A0B568B2-84EB-8448-A49F-D6189ED357D5}"/>
              </a:ext>
            </a:extLst>
          </p:cNvPr>
          <p:cNvSpPr>
            <a:spLocks noGrp="1"/>
          </p:cNvSpPr>
          <p:nvPr>
            <p:ph type="body" sz="quarter" idx="41" hasCustomPrompt="1"/>
          </p:nvPr>
        </p:nvSpPr>
        <p:spPr>
          <a:xfrm>
            <a:off x="349250" y="2598057"/>
            <a:ext cx="4708526" cy="3045506"/>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9" name="Text Placeholder 61">
            <a:extLst>
              <a:ext uri="{FF2B5EF4-FFF2-40B4-BE49-F238E27FC236}">
                <a16:creationId xmlns:a16="http://schemas.microsoft.com/office/drawing/2014/main" id="{013C31A9-AD03-4244-B5E7-D3C125A525B9}"/>
              </a:ext>
            </a:extLst>
          </p:cNvPr>
          <p:cNvSpPr>
            <a:spLocks noGrp="1"/>
          </p:cNvSpPr>
          <p:nvPr>
            <p:ph type="body" sz="quarter" idx="42" hasCustomPrompt="1"/>
          </p:nvPr>
        </p:nvSpPr>
        <p:spPr>
          <a:xfrm>
            <a:off x="339724" y="2034474"/>
            <a:ext cx="4714781"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8858612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slide with  2 images - option 1">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5566161-2645-8C4B-80A2-55645D14DE6A}"/>
              </a:ext>
            </a:extLst>
          </p:cNvPr>
          <p:cNvSpPr>
            <a:spLocks noGrp="1"/>
          </p:cNvSpPr>
          <p:nvPr>
            <p:ph type="pic" sz="quarter" idx="10"/>
          </p:nvPr>
        </p:nvSpPr>
        <p:spPr>
          <a:xfrm>
            <a:off x="6164263" y="342899"/>
            <a:ext cx="5684838" cy="2871216"/>
          </a:xfrm>
          <a:prstGeom prst="rect">
            <a:avLst/>
          </a:prstGeom>
          <a:solidFill>
            <a:schemeClr val="bg2">
              <a:lumMod val="60000"/>
              <a:lumOff val="40000"/>
            </a:schemeClr>
          </a:solidFill>
        </p:spPr>
        <p:txBody>
          <a:bodyPr/>
          <a:lstStyle/>
          <a:p>
            <a:endParaRPr kumimoji="1" lang="ja-JP" altLang="en-US" dirty="0"/>
          </a:p>
        </p:txBody>
      </p:sp>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5686427" cy="1150334"/>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6" name="Footer Placeholder 1">
            <a:extLst>
              <a:ext uri="{FF2B5EF4-FFF2-40B4-BE49-F238E27FC236}">
                <a16:creationId xmlns:a16="http://schemas.microsoft.com/office/drawing/2014/main" id="{E6558C99-7585-F64A-88BC-D2980F944E6E}"/>
              </a:ext>
            </a:extLst>
          </p:cNvPr>
          <p:cNvSpPr>
            <a:spLocks noGrp="1"/>
          </p:cNvSpPr>
          <p:nvPr>
            <p:ph type="ftr" sz="quarter" idx="4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
        <p:nvSpPr>
          <p:cNvPr id="8" name="Text Placeholder 61">
            <a:extLst>
              <a:ext uri="{FF2B5EF4-FFF2-40B4-BE49-F238E27FC236}">
                <a16:creationId xmlns:a16="http://schemas.microsoft.com/office/drawing/2014/main" id="{A0B568B2-84EB-8448-A49F-D6189ED357D5}"/>
              </a:ext>
            </a:extLst>
          </p:cNvPr>
          <p:cNvSpPr>
            <a:spLocks noGrp="1"/>
          </p:cNvSpPr>
          <p:nvPr>
            <p:ph type="body" sz="quarter" idx="41" hasCustomPrompt="1"/>
          </p:nvPr>
        </p:nvSpPr>
        <p:spPr>
          <a:xfrm>
            <a:off x="349250" y="2598057"/>
            <a:ext cx="4708526" cy="3045506"/>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9" name="Text Placeholder 61">
            <a:extLst>
              <a:ext uri="{FF2B5EF4-FFF2-40B4-BE49-F238E27FC236}">
                <a16:creationId xmlns:a16="http://schemas.microsoft.com/office/drawing/2014/main" id="{013C31A9-AD03-4244-B5E7-D3C125A525B9}"/>
              </a:ext>
            </a:extLst>
          </p:cNvPr>
          <p:cNvSpPr>
            <a:spLocks noGrp="1"/>
          </p:cNvSpPr>
          <p:nvPr>
            <p:ph type="body" sz="quarter" idx="42" hasCustomPrompt="1"/>
          </p:nvPr>
        </p:nvSpPr>
        <p:spPr>
          <a:xfrm>
            <a:off x="339724" y="2034474"/>
            <a:ext cx="4714781"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7" name="Picture Placeholder 4">
            <a:extLst>
              <a:ext uri="{FF2B5EF4-FFF2-40B4-BE49-F238E27FC236}">
                <a16:creationId xmlns:a16="http://schemas.microsoft.com/office/drawing/2014/main" id="{4BA4D9C8-3D23-6F40-8410-DD90AF2A1A3E}"/>
              </a:ext>
            </a:extLst>
          </p:cNvPr>
          <p:cNvSpPr>
            <a:spLocks noGrp="1"/>
          </p:cNvSpPr>
          <p:nvPr>
            <p:ph type="pic" sz="quarter" idx="43"/>
          </p:nvPr>
        </p:nvSpPr>
        <p:spPr>
          <a:xfrm>
            <a:off x="6164262" y="3355975"/>
            <a:ext cx="5684838" cy="2871216"/>
          </a:xfrm>
          <a:prstGeom prst="rect">
            <a:avLst/>
          </a:prstGeom>
          <a:solidFill>
            <a:schemeClr val="bg2">
              <a:lumMod val="60000"/>
              <a:lumOff val="40000"/>
            </a:schemeClr>
          </a:solidFill>
        </p:spPr>
        <p:txBody>
          <a:bodyPr/>
          <a:lstStyle/>
          <a:p>
            <a:endParaRPr kumimoji="1" lang="ja-JP" altLang="en-US" dirty="0"/>
          </a:p>
        </p:txBody>
      </p:sp>
    </p:spTree>
    <p:extLst>
      <p:ext uri="{BB962C8B-B14F-4D97-AF65-F5344CB8AC3E}">
        <p14:creationId xmlns:p14="http://schemas.microsoft.com/office/powerpoint/2010/main" val="8823182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 slide with 2 images - option 2">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5566161-2645-8C4B-80A2-55645D14DE6A}"/>
              </a:ext>
            </a:extLst>
          </p:cNvPr>
          <p:cNvSpPr>
            <a:spLocks noGrp="1"/>
          </p:cNvSpPr>
          <p:nvPr>
            <p:ph type="pic" sz="quarter" idx="10"/>
          </p:nvPr>
        </p:nvSpPr>
        <p:spPr>
          <a:xfrm>
            <a:off x="346075" y="3162300"/>
            <a:ext cx="5683250" cy="3063240"/>
          </a:xfrm>
          <a:prstGeom prst="rect">
            <a:avLst/>
          </a:prstGeom>
          <a:solidFill>
            <a:schemeClr val="bg2">
              <a:lumMod val="60000"/>
              <a:lumOff val="40000"/>
            </a:schemeClr>
          </a:solidFill>
        </p:spPr>
        <p:txBody>
          <a:bodyPr/>
          <a:lstStyle/>
          <a:p>
            <a:endParaRPr kumimoji="1" lang="ja-JP" altLang="en-US" dirty="0"/>
          </a:p>
        </p:txBody>
      </p:sp>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11506202" cy="633499"/>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6" name="Footer Placeholder 1">
            <a:extLst>
              <a:ext uri="{FF2B5EF4-FFF2-40B4-BE49-F238E27FC236}">
                <a16:creationId xmlns:a16="http://schemas.microsoft.com/office/drawing/2014/main" id="{E6558C99-7585-F64A-88BC-D2980F944E6E}"/>
              </a:ext>
            </a:extLst>
          </p:cNvPr>
          <p:cNvSpPr>
            <a:spLocks noGrp="1"/>
          </p:cNvSpPr>
          <p:nvPr>
            <p:ph type="ftr" sz="quarter" idx="4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
        <p:nvSpPr>
          <p:cNvPr id="8" name="Text Placeholder 61">
            <a:extLst>
              <a:ext uri="{FF2B5EF4-FFF2-40B4-BE49-F238E27FC236}">
                <a16:creationId xmlns:a16="http://schemas.microsoft.com/office/drawing/2014/main" id="{A0B568B2-84EB-8448-A49F-D6189ED357D5}"/>
              </a:ext>
            </a:extLst>
          </p:cNvPr>
          <p:cNvSpPr>
            <a:spLocks noGrp="1"/>
          </p:cNvSpPr>
          <p:nvPr>
            <p:ph type="body" sz="quarter" idx="41" hasCustomPrompt="1"/>
          </p:nvPr>
        </p:nvSpPr>
        <p:spPr>
          <a:xfrm>
            <a:off x="339725" y="1353378"/>
            <a:ext cx="6645275" cy="1216854"/>
          </a:xfrm>
          <a:prstGeom prst="rect">
            <a:avLst/>
          </a:prstGeom>
        </p:spPr>
        <p:txBody>
          <a:bodyPr/>
          <a:lstStyle>
            <a:lvl1pPr>
              <a:defRPr kumimoji="1" lang="ja-JP" altLang="en-US" sz="18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9" name="Text Placeholder 61">
            <a:extLst>
              <a:ext uri="{FF2B5EF4-FFF2-40B4-BE49-F238E27FC236}">
                <a16:creationId xmlns:a16="http://schemas.microsoft.com/office/drawing/2014/main" id="{013C31A9-AD03-4244-B5E7-D3C125A525B9}"/>
              </a:ext>
            </a:extLst>
          </p:cNvPr>
          <p:cNvSpPr>
            <a:spLocks noGrp="1"/>
          </p:cNvSpPr>
          <p:nvPr>
            <p:ph type="body" sz="quarter" idx="42" hasCustomPrompt="1"/>
          </p:nvPr>
        </p:nvSpPr>
        <p:spPr>
          <a:xfrm>
            <a:off x="339724" y="2739738"/>
            <a:ext cx="5689601"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7" name="Picture Placeholder 4">
            <a:extLst>
              <a:ext uri="{FF2B5EF4-FFF2-40B4-BE49-F238E27FC236}">
                <a16:creationId xmlns:a16="http://schemas.microsoft.com/office/drawing/2014/main" id="{4BA4D9C8-3D23-6F40-8410-DD90AF2A1A3E}"/>
              </a:ext>
            </a:extLst>
          </p:cNvPr>
          <p:cNvSpPr>
            <a:spLocks noGrp="1"/>
          </p:cNvSpPr>
          <p:nvPr>
            <p:ph type="pic" sz="quarter" idx="43"/>
          </p:nvPr>
        </p:nvSpPr>
        <p:spPr>
          <a:xfrm>
            <a:off x="6164263" y="3162300"/>
            <a:ext cx="5684838" cy="3063240"/>
          </a:xfrm>
          <a:prstGeom prst="rect">
            <a:avLst/>
          </a:prstGeom>
          <a:solidFill>
            <a:schemeClr val="bg2">
              <a:lumMod val="60000"/>
              <a:lumOff val="40000"/>
            </a:schemeClr>
          </a:solidFill>
        </p:spPr>
        <p:txBody>
          <a:bodyPr/>
          <a:lstStyle/>
          <a:p>
            <a:endParaRPr kumimoji="1" lang="ja-JP" altLang="en-US" dirty="0"/>
          </a:p>
        </p:txBody>
      </p:sp>
      <p:sp>
        <p:nvSpPr>
          <p:cNvPr id="10" name="Text Placeholder 61">
            <a:extLst>
              <a:ext uri="{FF2B5EF4-FFF2-40B4-BE49-F238E27FC236}">
                <a16:creationId xmlns:a16="http://schemas.microsoft.com/office/drawing/2014/main" id="{920967B9-46F5-CF4D-8D9D-BD6958359D98}"/>
              </a:ext>
            </a:extLst>
          </p:cNvPr>
          <p:cNvSpPr>
            <a:spLocks noGrp="1"/>
          </p:cNvSpPr>
          <p:nvPr>
            <p:ph type="body" sz="quarter" idx="44" hasCustomPrompt="1"/>
          </p:nvPr>
        </p:nvSpPr>
        <p:spPr>
          <a:xfrm>
            <a:off x="6164263" y="2739737"/>
            <a:ext cx="5689601"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8935316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 slide with  3 images">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5566161-2645-8C4B-80A2-55645D14DE6A}"/>
              </a:ext>
            </a:extLst>
          </p:cNvPr>
          <p:cNvSpPr>
            <a:spLocks noGrp="1"/>
          </p:cNvSpPr>
          <p:nvPr>
            <p:ph type="pic" sz="quarter" idx="10"/>
          </p:nvPr>
        </p:nvSpPr>
        <p:spPr>
          <a:xfrm>
            <a:off x="349250" y="3162300"/>
            <a:ext cx="3736975" cy="3063240"/>
          </a:xfrm>
          <a:prstGeom prst="rect">
            <a:avLst/>
          </a:prstGeom>
          <a:solidFill>
            <a:schemeClr val="bg2">
              <a:lumMod val="60000"/>
              <a:lumOff val="40000"/>
            </a:schemeClr>
          </a:solidFill>
        </p:spPr>
        <p:txBody>
          <a:bodyPr/>
          <a:lstStyle/>
          <a:p>
            <a:endParaRPr kumimoji="1" lang="ja-JP" altLang="en-US" dirty="0"/>
          </a:p>
        </p:txBody>
      </p:sp>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11506202" cy="633499"/>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6" name="Footer Placeholder 1">
            <a:extLst>
              <a:ext uri="{FF2B5EF4-FFF2-40B4-BE49-F238E27FC236}">
                <a16:creationId xmlns:a16="http://schemas.microsoft.com/office/drawing/2014/main" id="{E6558C99-7585-F64A-88BC-D2980F944E6E}"/>
              </a:ext>
            </a:extLst>
          </p:cNvPr>
          <p:cNvSpPr>
            <a:spLocks noGrp="1"/>
          </p:cNvSpPr>
          <p:nvPr>
            <p:ph type="ftr" sz="quarter" idx="4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
        <p:nvSpPr>
          <p:cNvPr id="8" name="Text Placeholder 61">
            <a:extLst>
              <a:ext uri="{FF2B5EF4-FFF2-40B4-BE49-F238E27FC236}">
                <a16:creationId xmlns:a16="http://schemas.microsoft.com/office/drawing/2014/main" id="{A0B568B2-84EB-8448-A49F-D6189ED357D5}"/>
              </a:ext>
            </a:extLst>
          </p:cNvPr>
          <p:cNvSpPr>
            <a:spLocks noGrp="1"/>
          </p:cNvSpPr>
          <p:nvPr>
            <p:ph type="body" sz="quarter" idx="41" hasCustomPrompt="1"/>
          </p:nvPr>
        </p:nvSpPr>
        <p:spPr>
          <a:xfrm>
            <a:off x="339725" y="1353378"/>
            <a:ext cx="6645275" cy="1216854"/>
          </a:xfrm>
          <a:prstGeom prst="rect">
            <a:avLst/>
          </a:prstGeom>
        </p:spPr>
        <p:txBody>
          <a:bodyPr/>
          <a:lstStyle>
            <a:lvl1pPr>
              <a:defRPr kumimoji="1" lang="ja-JP" altLang="en-US" sz="18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9" name="Text Placeholder 61">
            <a:extLst>
              <a:ext uri="{FF2B5EF4-FFF2-40B4-BE49-F238E27FC236}">
                <a16:creationId xmlns:a16="http://schemas.microsoft.com/office/drawing/2014/main" id="{013C31A9-AD03-4244-B5E7-D3C125A525B9}"/>
              </a:ext>
            </a:extLst>
          </p:cNvPr>
          <p:cNvSpPr>
            <a:spLocks noGrp="1"/>
          </p:cNvSpPr>
          <p:nvPr>
            <p:ph type="body" sz="quarter" idx="42" hasCustomPrompt="1"/>
          </p:nvPr>
        </p:nvSpPr>
        <p:spPr>
          <a:xfrm>
            <a:off x="339724" y="2739738"/>
            <a:ext cx="3746501"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7" name="Picture Placeholder 4">
            <a:extLst>
              <a:ext uri="{FF2B5EF4-FFF2-40B4-BE49-F238E27FC236}">
                <a16:creationId xmlns:a16="http://schemas.microsoft.com/office/drawing/2014/main" id="{4BA4D9C8-3D23-6F40-8410-DD90AF2A1A3E}"/>
              </a:ext>
            </a:extLst>
          </p:cNvPr>
          <p:cNvSpPr>
            <a:spLocks noGrp="1"/>
          </p:cNvSpPr>
          <p:nvPr>
            <p:ph type="pic" sz="quarter" idx="43"/>
          </p:nvPr>
        </p:nvSpPr>
        <p:spPr>
          <a:xfrm>
            <a:off x="4230646" y="3162300"/>
            <a:ext cx="3738562" cy="3063240"/>
          </a:xfrm>
          <a:prstGeom prst="rect">
            <a:avLst/>
          </a:prstGeom>
          <a:solidFill>
            <a:schemeClr val="bg2">
              <a:lumMod val="60000"/>
              <a:lumOff val="40000"/>
            </a:schemeClr>
          </a:solidFill>
        </p:spPr>
        <p:txBody>
          <a:bodyPr/>
          <a:lstStyle/>
          <a:p>
            <a:endParaRPr kumimoji="1" lang="ja-JP" altLang="en-US" dirty="0"/>
          </a:p>
        </p:txBody>
      </p:sp>
      <p:sp>
        <p:nvSpPr>
          <p:cNvPr id="10" name="Text Placeholder 61">
            <a:extLst>
              <a:ext uri="{FF2B5EF4-FFF2-40B4-BE49-F238E27FC236}">
                <a16:creationId xmlns:a16="http://schemas.microsoft.com/office/drawing/2014/main" id="{920967B9-46F5-CF4D-8D9D-BD6958359D98}"/>
              </a:ext>
            </a:extLst>
          </p:cNvPr>
          <p:cNvSpPr>
            <a:spLocks noGrp="1"/>
          </p:cNvSpPr>
          <p:nvPr>
            <p:ph type="body" sz="quarter" idx="44" hasCustomPrompt="1"/>
          </p:nvPr>
        </p:nvSpPr>
        <p:spPr>
          <a:xfrm>
            <a:off x="4227514" y="2739737"/>
            <a:ext cx="3741694"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11" name="Picture Placeholder 4">
            <a:extLst>
              <a:ext uri="{FF2B5EF4-FFF2-40B4-BE49-F238E27FC236}">
                <a16:creationId xmlns:a16="http://schemas.microsoft.com/office/drawing/2014/main" id="{79378BFB-DAA4-4C49-BCBB-8473CBABF853}"/>
              </a:ext>
            </a:extLst>
          </p:cNvPr>
          <p:cNvSpPr>
            <a:spLocks noGrp="1"/>
          </p:cNvSpPr>
          <p:nvPr>
            <p:ph type="pic" sz="quarter" idx="45"/>
          </p:nvPr>
        </p:nvSpPr>
        <p:spPr>
          <a:xfrm>
            <a:off x="8110497" y="3162300"/>
            <a:ext cx="3738562" cy="3063240"/>
          </a:xfrm>
          <a:prstGeom prst="rect">
            <a:avLst/>
          </a:prstGeom>
          <a:solidFill>
            <a:schemeClr val="bg2">
              <a:lumMod val="60000"/>
              <a:lumOff val="40000"/>
            </a:schemeClr>
          </a:solidFill>
        </p:spPr>
        <p:txBody>
          <a:bodyPr/>
          <a:lstStyle/>
          <a:p>
            <a:endParaRPr kumimoji="1" lang="ja-JP" altLang="en-US" dirty="0"/>
          </a:p>
        </p:txBody>
      </p:sp>
      <p:sp>
        <p:nvSpPr>
          <p:cNvPr id="12" name="Text Placeholder 61">
            <a:extLst>
              <a:ext uri="{FF2B5EF4-FFF2-40B4-BE49-F238E27FC236}">
                <a16:creationId xmlns:a16="http://schemas.microsoft.com/office/drawing/2014/main" id="{DDA0F7F5-072A-6149-B456-EEDFA492591D}"/>
              </a:ext>
            </a:extLst>
          </p:cNvPr>
          <p:cNvSpPr>
            <a:spLocks noGrp="1"/>
          </p:cNvSpPr>
          <p:nvPr>
            <p:ph type="body" sz="quarter" idx="46" hasCustomPrompt="1"/>
          </p:nvPr>
        </p:nvSpPr>
        <p:spPr>
          <a:xfrm>
            <a:off x="8107365" y="2735604"/>
            <a:ext cx="3741694"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26755026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able Slide 1">
    <p:spTree>
      <p:nvGrpSpPr>
        <p:cNvPr id="1" name=""/>
        <p:cNvGrpSpPr/>
        <p:nvPr/>
      </p:nvGrpSpPr>
      <p:grpSpPr>
        <a:xfrm>
          <a:off x="0" y="0"/>
          <a:ext cx="0" cy="0"/>
          <a:chOff x="0" y="0"/>
          <a:chExt cx="0" cy="0"/>
        </a:xfrm>
      </p:grpSpPr>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11506202" cy="633499"/>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3" name="Table Placeholder 2">
            <a:extLst>
              <a:ext uri="{FF2B5EF4-FFF2-40B4-BE49-F238E27FC236}">
                <a16:creationId xmlns:a16="http://schemas.microsoft.com/office/drawing/2014/main" id="{0534D857-2784-A448-999D-D20E1C0E21B7}"/>
              </a:ext>
            </a:extLst>
          </p:cNvPr>
          <p:cNvSpPr>
            <a:spLocks noGrp="1"/>
          </p:cNvSpPr>
          <p:nvPr>
            <p:ph type="tbl" sz="quarter" idx="48"/>
          </p:nvPr>
        </p:nvSpPr>
        <p:spPr>
          <a:xfrm>
            <a:off x="339725" y="2085975"/>
            <a:ext cx="11509375" cy="3308350"/>
          </a:xfrm>
          <a:prstGeom prst="rect">
            <a:avLst/>
          </a:prstGeom>
        </p:spPr>
        <p:txBody>
          <a:bodyPr/>
          <a:lstStyle/>
          <a:p>
            <a:endParaRPr kumimoji="1" lang="ja-JP" altLang="en-US" dirty="0"/>
          </a:p>
        </p:txBody>
      </p:sp>
    </p:spTree>
    <p:extLst>
      <p:ext uri="{BB962C8B-B14F-4D97-AF65-F5344CB8AC3E}">
        <p14:creationId xmlns:p14="http://schemas.microsoft.com/office/powerpoint/2010/main" val="32881056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p:bg>
      <p:bgRef idx="1001">
        <a:schemeClr val="bg1"/>
      </p:bgRef>
    </p:bg>
    <p:spTree>
      <p:nvGrpSpPr>
        <p:cNvPr id="1" name=""/>
        <p:cNvGrpSpPr/>
        <p:nvPr/>
      </p:nvGrpSpPr>
      <p:grpSpPr>
        <a:xfrm>
          <a:off x="0" y="0"/>
          <a:ext cx="0" cy="0"/>
          <a:chOff x="0" y="0"/>
          <a:chExt cx="0" cy="0"/>
        </a:xfrm>
      </p:grpSpPr>
      <p:sp>
        <p:nvSpPr>
          <p:cNvPr id="3" name="Holder 3"/>
          <p:cNvSpPr>
            <a:spLocks noGrp="1"/>
          </p:cNvSpPr>
          <p:nvPr>
            <p:ph type="body" idx="1"/>
          </p:nvPr>
        </p:nvSpPr>
        <p:spPr>
          <a:xfrm>
            <a:off x="342900" y="1898650"/>
            <a:ext cx="5689600" cy="1828800"/>
          </a:xfrm>
          <a:prstGeom prst="rect">
            <a:avLst/>
          </a:prstGeom>
        </p:spPr>
        <p:txBody>
          <a:bodyPr/>
          <a:lstStyle>
            <a:lvl1pPr>
              <a:defRPr kumimoji="1" sz="4500" dirty="0">
                <a:solidFill>
                  <a:schemeClr val="tx1"/>
                </a:solidFill>
                <a:latin typeface="Samsung Sharp Sans Bold" pitchFamily="2" charset="0"/>
              </a:defRPr>
            </a:lvl1pPr>
          </a:lstStyle>
          <a:p>
            <a:pPr lvl="0"/>
            <a:endParaRPr dirty="0"/>
          </a:p>
        </p:txBody>
      </p:sp>
      <p:sp>
        <p:nvSpPr>
          <p:cNvPr id="8" name="Text Placeholder 5"/>
          <p:cNvSpPr>
            <a:spLocks noGrp="1"/>
          </p:cNvSpPr>
          <p:nvPr>
            <p:ph type="body" sz="quarter" idx="12" hasCustomPrompt="1"/>
          </p:nvPr>
        </p:nvSpPr>
        <p:spPr>
          <a:xfrm>
            <a:off x="6152145" y="1927662"/>
            <a:ext cx="4927600" cy="3743325"/>
          </a:xfrm>
          <a:prstGeom prst="rect">
            <a:avLst/>
          </a:prstGeom>
        </p:spPr>
        <p:txBody>
          <a:bodyPr lIns="0" tIns="0" rIns="0" bIns="0"/>
          <a:lstStyle>
            <a:lvl1pPr marL="977900" indent="-965200">
              <a:lnSpc>
                <a:spcPts val="3200"/>
              </a:lnSpc>
              <a:buFont typeface="+mj-lt"/>
              <a:buAutoNum type="arabicPeriod"/>
              <a:tabLst/>
              <a:defRPr sz="1500" b="0" i="0" baseline="0">
                <a:solidFill>
                  <a:schemeClr val="tx1"/>
                </a:solidFill>
                <a:latin typeface="+mn-lt"/>
                <a:ea typeface="+mn-ea"/>
                <a:cs typeface="SamsungOne 400" charset="0"/>
              </a:defRPr>
            </a:lvl1pPr>
            <a:lvl2pPr marL="977900" indent="-965200">
              <a:lnSpc>
                <a:spcPts val="3200"/>
              </a:lnSpc>
              <a:buFont typeface="+mj-lt"/>
              <a:buAutoNum type="arabicPeriod"/>
              <a:tabLst/>
              <a:defRPr sz="1500" b="0" i="0">
                <a:solidFill>
                  <a:schemeClr val="tx1"/>
                </a:solidFill>
                <a:latin typeface="+mn-lt"/>
                <a:ea typeface="+mn-ea"/>
                <a:cs typeface="SamsungOne 400" charset="0"/>
              </a:defRPr>
            </a:lvl2pPr>
            <a:lvl3pPr marL="977900" indent="-965200">
              <a:lnSpc>
                <a:spcPts val="3200"/>
              </a:lnSpc>
              <a:buFont typeface="+mj-lt"/>
              <a:buAutoNum type="arabicPeriod"/>
              <a:tabLst/>
              <a:defRPr sz="1500" b="0" i="0">
                <a:solidFill>
                  <a:schemeClr val="tx1"/>
                </a:solidFill>
                <a:latin typeface="+mn-lt"/>
                <a:ea typeface="+mn-ea"/>
                <a:cs typeface="SamsungOne 400" charset="0"/>
              </a:defRPr>
            </a:lvl3pPr>
            <a:lvl4pPr marL="977900" indent="-965200">
              <a:lnSpc>
                <a:spcPts val="3200"/>
              </a:lnSpc>
              <a:buFont typeface="+mj-lt"/>
              <a:buAutoNum type="arabicPeriod"/>
              <a:tabLst/>
              <a:defRPr sz="1500" b="0" i="0">
                <a:solidFill>
                  <a:schemeClr val="tx1"/>
                </a:solidFill>
                <a:latin typeface="+mn-lt"/>
                <a:ea typeface="+mn-ea"/>
                <a:cs typeface="SamsungOne 400" charset="0"/>
              </a:defRPr>
            </a:lvl4pPr>
            <a:lvl5pPr marL="977900" indent="-965200">
              <a:lnSpc>
                <a:spcPts val="3200"/>
              </a:lnSpc>
              <a:buFont typeface="+mj-lt"/>
              <a:buAutoNum type="arabicPeriod"/>
              <a:tabLst/>
              <a:defRPr sz="1500" b="0" i="0">
                <a:solidFill>
                  <a:schemeClr val="tx1"/>
                </a:solidFill>
                <a:latin typeface="+mn-lt"/>
                <a:ea typeface="+mn-ea"/>
                <a:cs typeface="SamsungOne 400" charset="0"/>
              </a:defRPr>
            </a:lvl5pPr>
          </a:lstStyle>
          <a:p>
            <a:pPr lvl="0"/>
            <a:r>
              <a:rPr kumimoji="1" lang="en-US" altLang="ja-JP" dirty="0"/>
              <a:t>First level </a:t>
            </a:r>
          </a:p>
          <a:p>
            <a:pPr lvl="1"/>
            <a:r>
              <a:rPr kumimoji="1" lang="en-US" altLang="ja-JP" dirty="0"/>
              <a:t>Second level</a:t>
            </a:r>
          </a:p>
          <a:p>
            <a:pPr lvl="2"/>
            <a:r>
              <a:rPr kumimoji="1" lang="en-US" altLang="ja-JP" dirty="0"/>
              <a:t>Third level</a:t>
            </a:r>
          </a:p>
          <a:p>
            <a:pPr lvl="3"/>
            <a:r>
              <a:rPr kumimoji="1" lang="en-US" altLang="ja-JP" dirty="0"/>
              <a:t>Fourth level</a:t>
            </a:r>
          </a:p>
          <a:p>
            <a:pPr lvl="4"/>
            <a:r>
              <a:rPr kumimoji="1" lang="en-US" altLang="ja-JP" dirty="0"/>
              <a:t>Fifth level </a:t>
            </a:r>
            <a:endParaRPr kumimoji="1" lang="ja-JP" altLang="en-US" dirty="0"/>
          </a:p>
        </p:txBody>
      </p:sp>
      <p:sp>
        <p:nvSpPr>
          <p:cNvPr id="9" name="Freeform 1">
            <a:extLst>
              <a:ext uri="{FF2B5EF4-FFF2-40B4-BE49-F238E27FC236}">
                <a16:creationId xmlns:a16="http://schemas.microsoft.com/office/drawing/2014/main" id="{B1E54D39-2358-5243-A100-71A8AEFCA3A2}"/>
              </a:ext>
            </a:extLst>
          </p:cNvPr>
          <p:cNvSpPr>
            <a:spLocks noChangeAspect="1" noChangeArrowheads="1"/>
          </p:cNvSpPr>
          <p:nvPr userDrawn="1"/>
        </p:nvSpPr>
        <p:spPr bwMode="auto">
          <a:xfrm>
            <a:off x="10934700" y="6448093"/>
            <a:ext cx="914400" cy="140032"/>
          </a:xfrm>
          <a:custGeom>
            <a:avLst/>
            <a:gdLst>
              <a:gd name="T0" fmla="*/ 581 w 15377"/>
              <a:gd name="T1" fmla="*/ 522 h 2356"/>
              <a:gd name="T2" fmla="*/ 985 w 15377"/>
              <a:gd name="T3" fmla="*/ 576 h 2356"/>
              <a:gd name="T4" fmla="*/ 1532 w 15377"/>
              <a:gd name="T5" fmla="*/ 711 h 2356"/>
              <a:gd name="T6" fmla="*/ 790 w 15377"/>
              <a:gd name="T7" fmla="*/ 3 h 2356"/>
              <a:gd name="T8" fmla="*/ 31 w 15377"/>
              <a:gd name="T9" fmla="*/ 784 h 2356"/>
              <a:gd name="T10" fmla="*/ 1027 w 15377"/>
              <a:gd name="T11" fmla="*/ 1811 h 2356"/>
              <a:gd name="T12" fmla="*/ 593 w 15377"/>
              <a:gd name="T13" fmla="*/ 1760 h 2356"/>
              <a:gd name="T14" fmla="*/ 0 w 15377"/>
              <a:gd name="T15" fmla="*/ 1548 h 2356"/>
              <a:gd name="T16" fmla="*/ 799 w 15377"/>
              <a:gd name="T17" fmla="*/ 2355 h 2356"/>
              <a:gd name="T18" fmla="*/ 1572 w 15377"/>
              <a:gd name="T19" fmla="*/ 1494 h 2356"/>
              <a:gd name="T20" fmla="*/ 7731 w 15377"/>
              <a:gd name="T21" fmla="*/ 643 h 2356"/>
              <a:gd name="T22" fmla="*/ 7929 w 15377"/>
              <a:gd name="T23" fmla="*/ 384 h 2356"/>
              <a:gd name="T24" fmla="*/ 8129 w 15377"/>
              <a:gd name="T25" fmla="*/ 717 h 2356"/>
              <a:gd name="T26" fmla="*/ 8671 w 15377"/>
              <a:gd name="T27" fmla="*/ 564 h 2356"/>
              <a:gd name="T28" fmla="*/ 7179 w 15377"/>
              <a:gd name="T29" fmla="*/ 499 h 2356"/>
              <a:gd name="T30" fmla="*/ 8163 w 15377"/>
              <a:gd name="T31" fmla="*/ 1644 h 2356"/>
              <a:gd name="T32" fmla="*/ 7954 w 15377"/>
              <a:gd name="T33" fmla="*/ 1952 h 2356"/>
              <a:gd name="T34" fmla="*/ 7734 w 15377"/>
              <a:gd name="T35" fmla="*/ 1542 h 2356"/>
              <a:gd name="T36" fmla="*/ 7151 w 15377"/>
              <a:gd name="T37" fmla="*/ 1709 h 2356"/>
              <a:gd name="T38" fmla="*/ 8708 w 15377"/>
              <a:gd name="T39" fmla="*/ 1844 h 2356"/>
              <a:gd name="T40" fmla="*/ 7731 w 15377"/>
              <a:gd name="T41" fmla="*/ 643 h 2356"/>
              <a:gd name="T42" fmla="*/ 12204 w 15377"/>
              <a:gd name="T43" fmla="*/ 70 h 2356"/>
              <a:gd name="T44" fmla="*/ 11388 w 15377"/>
              <a:gd name="T45" fmla="*/ 2245 h 2356"/>
              <a:gd name="T46" fmla="*/ 11896 w 15377"/>
              <a:gd name="T47" fmla="*/ 420 h 2356"/>
              <a:gd name="T48" fmla="*/ 13234 w 15377"/>
              <a:gd name="T49" fmla="*/ 2245 h 2356"/>
              <a:gd name="T50" fmla="*/ 12692 w 15377"/>
              <a:gd name="T51" fmla="*/ 70 h 2356"/>
              <a:gd name="T52" fmla="*/ 1947 w 15377"/>
              <a:gd name="T53" fmla="*/ 2268 h 2356"/>
              <a:gd name="T54" fmla="*/ 2847 w 15377"/>
              <a:gd name="T55" fmla="*/ 234 h 2356"/>
              <a:gd name="T56" fmla="*/ 3736 w 15377"/>
              <a:gd name="T57" fmla="*/ 2268 h 2356"/>
              <a:gd name="T58" fmla="*/ 2353 w 15377"/>
              <a:gd name="T59" fmla="*/ 70 h 2356"/>
              <a:gd name="T60" fmla="*/ 5396 w 15377"/>
              <a:gd name="T61" fmla="*/ 1788 h 2356"/>
              <a:gd name="T62" fmla="*/ 4222 w 15377"/>
              <a:gd name="T63" fmla="*/ 70 h 2356"/>
              <a:gd name="T64" fmla="*/ 4724 w 15377"/>
              <a:gd name="T65" fmla="*/ 2268 h 2356"/>
              <a:gd name="T66" fmla="*/ 5116 w 15377"/>
              <a:gd name="T67" fmla="*/ 2268 h 2356"/>
              <a:gd name="T68" fmla="*/ 6053 w 15377"/>
              <a:gd name="T69" fmla="*/ 234 h 2356"/>
              <a:gd name="T70" fmla="*/ 6617 w 15377"/>
              <a:gd name="T71" fmla="*/ 2268 h 2356"/>
              <a:gd name="T72" fmla="*/ 5672 w 15377"/>
              <a:gd name="T73" fmla="*/ 70 h 2356"/>
              <a:gd name="T74" fmla="*/ 10779 w 15377"/>
              <a:gd name="T75" fmla="*/ 70 h 2356"/>
              <a:gd name="T76" fmla="*/ 10223 w 15377"/>
              <a:gd name="T77" fmla="*/ 1695 h 2356"/>
              <a:gd name="T78" fmla="*/ 10006 w 15377"/>
              <a:gd name="T79" fmla="*/ 1940 h 2356"/>
              <a:gd name="T80" fmla="*/ 9791 w 15377"/>
              <a:gd name="T81" fmla="*/ 1695 h 2356"/>
              <a:gd name="T82" fmla="*/ 9235 w 15377"/>
              <a:gd name="T83" fmla="*/ 70 h 2356"/>
              <a:gd name="T84" fmla="*/ 9241 w 15377"/>
              <a:gd name="T85" fmla="*/ 1788 h 2356"/>
              <a:gd name="T86" fmla="*/ 10773 w 15377"/>
              <a:gd name="T87" fmla="*/ 1788 h 2356"/>
              <a:gd name="T88" fmla="*/ 10779 w 15377"/>
              <a:gd name="T89" fmla="*/ 70 h 2356"/>
              <a:gd name="T90" fmla="*/ 14594 w 15377"/>
              <a:gd name="T91" fmla="*/ 1356 h 2356"/>
              <a:gd name="T92" fmla="*/ 14820 w 15377"/>
              <a:gd name="T93" fmla="*/ 1672 h 2356"/>
              <a:gd name="T94" fmla="*/ 14589 w 15377"/>
              <a:gd name="T95" fmla="*/ 1918 h 2356"/>
              <a:gd name="T96" fmla="*/ 14360 w 15377"/>
              <a:gd name="T97" fmla="*/ 1672 h 2356"/>
              <a:gd name="T98" fmla="*/ 14371 w 15377"/>
              <a:gd name="T99" fmla="*/ 564 h 2356"/>
              <a:gd name="T100" fmla="*/ 14809 w 15377"/>
              <a:gd name="T101" fmla="*/ 564 h 2356"/>
              <a:gd name="T102" fmla="*/ 14814 w 15377"/>
              <a:gd name="T103" fmla="*/ 770 h 2356"/>
              <a:gd name="T104" fmla="*/ 15367 w 15377"/>
              <a:gd name="T105" fmla="*/ 697 h 2356"/>
              <a:gd name="T106" fmla="*/ 14594 w 15377"/>
              <a:gd name="T107" fmla="*/ 8 h 2356"/>
              <a:gd name="T108" fmla="*/ 13813 w 15377"/>
              <a:gd name="T109" fmla="*/ 697 h 2356"/>
              <a:gd name="T110" fmla="*/ 13821 w 15377"/>
              <a:gd name="T111" fmla="*/ 1763 h 2356"/>
              <a:gd name="T112" fmla="*/ 15367 w 15377"/>
              <a:gd name="T113" fmla="*/ 1763 h 2356"/>
              <a:gd name="T114" fmla="*/ 15376 w 15377"/>
              <a:gd name="T115" fmla="*/ 1035 h 2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77" h="2356">
                <a:moveTo>
                  <a:pt x="584" y="638"/>
                </a:moveTo>
                <a:cubicBezTo>
                  <a:pt x="573" y="592"/>
                  <a:pt x="576" y="547"/>
                  <a:pt x="581" y="522"/>
                </a:cubicBezTo>
                <a:cubicBezTo>
                  <a:pt x="595" y="451"/>
                  <a:pt x="643" y="375"/>
                  <a:pt x="782" y="375"/>
                </a:cubicBezTo>
                <a:cubicBezTo>
                  <a:pt x="911" y="375"/>
                  <a:pt x="985" y="454"/>
                  <a:pt x="985" y="576"/>
                </a:cubicBezTo>
                <a:lnTo>
                  <a:pt x="985" y="711"/>
                </a:lnTo>
                <a:lnTo>
                  <a:pt x="1532" y="711"/>
                </a:lnTo>
                <a:lnTo>
                  <a:pt x="1532" y="556"/>
                </a:lnTo>
                <a:cubicBezTo>
                  <a:pt x="1532" y="79"/>
                  <a:pt x="1100" y="3"/>
                  <a:pt x="790" y="3"/>
                </a:cubicBezTo>
                <a:cubicBezTo>
                  <a:pt x="403" y="0"/>
                  <a:pt x="85" y="130"/>
                  <a:pt x="25" y="488"/>
                </a:cubicBezTo>
                <a:cubicBezTo>
                  <a:pt x="8" y="587"/>
                  <a:pt x="6" y="674"/>
                  <a:pt x="31" y="784"/>
                </a:cubicBezTo>
                <a:cubicBezTo>
                  <a:pt x="127" y="1232"/>
                  <a:pt x="909" y="1362"/>
                  <a:pt x="1021" y="1647"/>
                </a:cubicBezTo>
                <a:cubicBezTo>
                  <a:pt x="1044" y="1700"/>
                  <a:pt x="1036" y="1768"/>
                  <a:pt x="1027" y="1811"/>
                </a:cubicBezTo>
                <a:cubicBezTo>
                  <a:pt x="1010" y="1884"/>
                  <a:pt x="959" y="1960"/>
                  <a:pt x="813" y="1960"/>
                </a:cubicBezTo>
                <a:cubicBezTo>
                  <a:pt x="674" y="1960"/>
                  <a:pt x="593" y="1881"/>
                  <a:pt x="593" y="1760"/>
                </a:cubicBezTo>
                <a:lnTo>
                  <a:pt x="593" y="1548"/>
                </a:lnTo>
                <a:lnTo>
                  <a:pt x="0" y="1548"/>
                </a:lnTo>
                <a:lnTo>
                  <a:pt x="0" y="1717"/>
                </a:lnTo>
                <a:cubicBezTo>
                  <a:pt x="0" y="2208"/>
                  <a:pt x="386" y="2355"/>
                  <a:pt x="799" y="2355"/>
                </a:cubicBezTo>
                <a:cubicBezTo>
                  <a:pt x="1196" y="2355"/>
                  <a:pt x="1521" y="2220"/>
                  <a:pt x="1575" y="1853"/>
                </a:cubicBezTo>
                <a:cubicBezTo>
                  <a:pt x="1600" y="1664"/>
                  <a:pt x="1580" y="1540"/>
                  <a:pt x="1572" y="1494"/>
                </a:cubicBezTo>
                <a:cubicBezTo>
                  <a:pt x="1481" y="1030"/>
                  <a:pt x="646" y="894"/>
                  <a:pt x="584" y="638"/>
                </a:cubicBezTo>
                <a:close/>
                <a:moveTo>
                  <a:pt x="7731" y="643"/>
                </a:moveTo>
                <a:cubicBezTo>
                  <a:pt x="7723" y="601"/>
                  <a:pt x="7726" y="553"/>
                  <a:pt x="7728" y="530"/>
                </a:cubicBezTo>
                <a:cubicBezTo>
                  <a:pt x="7745" y="460"/>
                  <a:pt x="7790" y="384"/>
                  <a:pt x="7929" y="384"/>
                </a:cubicBezTo>
                <a:cubicBezTo>
                  <a:pt x="8056" y="384"/>
                  <a:pt x="8129" y="463"/>
                  <a:pt x="8129" y="581"/>
                </a:cubicBezTo>
                <a:lnTo>
                  <a:pt x="8129" y="717"/>
                </a:lnTo>
                <a:lnTo>
                  <a:pt x="8671" y="717"/>
                </a:lnTo>
                <a:lnTo>
                  <a:pt x="8671" y="564"/>
                </a:lnTo>
                <a:cubicBezTo>
                  <a:pt x="8671" y="90"/>
                  <a:pt x="8248" y="17"/>
                  <a:pt x="7940" y="17"/>
                </a:cubicBezTo>
                <a:cubicBezTo>
                  <a:pt x="7554" y="17"/>
                  <a:pt x="7238" y="144"/>
                  <a:pt x="7179" y="499"/>
                </a:cubicBezTo>
                <a:cubicBezTo>
                  <a:pt x="7165" y="595"/>
                  <a:pt x="7159" y="683"/>
                  <a:pt x="7185" y="793"/>
                </a:cubicBezTo>
                <a:cubicBezTo>
                  <a:pt x="7278" y="1232"/>
                  <a:pt x="8050" y="1362"/>
                  <a:pt x="8163" y="1644"/>
                </a:cubicBezTo>
                <a:cubicBezTo>
                  <a:pt x="8183" y="1698"/>
                  <a:pt x="8177" y="1765"/>
                  <a:pt x="8166" y="1805"/>
                </a:cubicBezTo>
                <a:cubicBezTo>
                  <a:pt x="8149" y="1878"/>
                  <a:pt x="8101" y="1952"/>
                  <a:pt x="7954" y="1952"/>
                </a:cubicBezTo>
                <a:cubicBezTo>
                  <a:pt x="7819" y="1952"/>
                  <a:pt x="7734" y="1873"/>
                  <a:pt x="7734" y="1754"/>
                </a:cubicBezTo>
                <a:lnTo>
                  <a:pt x="7734" y="1542"/>
                </a:lnTo>
                <a:lnTo>
                  <a:pt x="7151" y="1542"/>
                </a:lnTo>
                <a:lnTo>
                  <a:pt x="7151" y="1709"/>
                </a:lnTo>
                <a:cubicBezTo>
                  <a:pt x="7151" y="2194"/>
                  <a:pt x="7532" y="2341"/>
                  <a:pt x="7940" y="2341"/>
                </a:cubicBezTo>
                <a:cubicBezTo>
                  <a:pt x="8332" y="2341"/>
                  <a:pt x="8657" y="2206"/>
                  <a:pt x="8708" y="1844"/>
                </a:cubicBezTo>
                <a:cubicBezTo>
                  <a:pt x="8733" y="1655"/>
                  <a:pt x="8713" y="1534"/>
                  <a:pt x="8705" y="1489"/>
                </a:cubicBezTo>
                <a:cubicBezTo>
                  <a:pt x="8617" y="1033"/>
                  <a:pt x="7793" y="897"/>
                  <a:pt x="7731" y="643"/>
                </a:cubicBezTo>
                <a:close/>
                <a:moveTo>
                  <a:pt x="12720" y="1839"/>
                </a:moveTo>
                <a:lnTo>
                  <a:pt x="12204" y="70"/>
                </a:lnTo>
                <a:lnTo>
                  <a:pt x="11388" y="70"/>
                </a:lnTo>
                <a:lnTo>
                  <a:pt x="11388" y="2245"/>
                </a:lnTo>
                <a:lnTo>
                  <a:pt x="11927" y="2245"/>
                </a:lnTo>
                <a:lnTo>
                  <a:pt x="11896" y="420"/>
                </a:lnTo>
                <a:lnTo>
                  <a:pt x="12452" y="2245"/>
                </a:lnTo>
                <a:lnTo>
                  <a:pt x="13234" y="2245"/>
                </a:lnTo>
                <a:lnTo>
                  <a:pt x="13234" y="70"/>
                </a:lnTo>
                <a:lnTo>
                  <a:pt x="12692" y="70"/>
                </a:lnTo>
                <a:lnTo>
                  <a:pt x="12720" y="1839"/>
                </a:lnTo>
                <a:close/>
                <a:moveTo>
                  <a:pt x="1947" y="2268"/>
                </a:moveTo>
                <a:lnTo>
                  <a:pt x="2540" y="2268"/>
                </a:lnTo>
                <a:lnTo>
                  <a:pt x="2847" y="234"/>
                </a:lnTo>
                <a:lnTo>
                  <a:pt x="3146" y="2268"/>
                </a:lnTo>
                <a:lnTo>
                  <a:pt x="3736" y="2268"/>
                </a:lnTo>
                <a:lnTo>
                  <a:pt x="3330" y="70"/>
                </a:lnTo>
                <a:lnTo>
                  <a:pt x="2353" y="70"/>
                </a:lnTo>
                <a:lnTo>
                  <a:pt x="1947" y="2268"/>
                </a:lnTo>
                <a:close/>
                <a:moveTo>
                  <a:pt x="5396" y="1788"/>
                </a:moveTo>
                <a:lnTo>
                  <a:pt x="5119" y="70"/>
                </a:lnTo>
                <a:lnTo>
                  <a:pt x="4222" y="70"/>
                </a:lnTo>
                <a:lnTo>
                  <a:pt x="4174" y="2268"/>
                </a:lnTo>
                <a:lnTo>
                  <a:pt x="4724" y="2268"/>
                </a:lnTo>
                <a:lnTo>
                  <a:pt x="4738" y="234"/>
                </a:lnTo>
                <a:lnTo>
                  <a:pt x="5116" y="2268"/>
                </a:lnTo>
                <a:lnTo>
                  <a:pt x="5672" y="2268"/>
                </a:lnTo>
                <a:lnTo>
                  <a:pt x="6053" y="234"/>
                </a:lnTo>
                <a:lnTo>
                  <a:pt x="6067" y="2268"/>
                </a:lnTo>
                <a:lnTo>
                  <a:pt x="6617" y="2268"/>
                </a:lnTo>
                <a:lnTo>
                  <a:pt x="6569" y="70"/>
                </a:lnTo>
                <a:lnTo>
                  <a:pt x="5672" y="70"/>
                </a:lnTo>
                <a:lnTo>
                  <a:pt x="5396" y="1788"/>
                </a:lnTo>
                <a:close/>
                <a:moveTo>
                  <a:pt x="10779" y="70"/>
                </a:moveTo>
                <a:lnTo>
                  <a:pt x="10223" y="70"/>
                </a:lnTo>
                <a:lnTo>
                  <a:pt x="10223" y="1695"/>
                </a:lnTo>
                <a:cubicBezTo>
                  <a:pt x="10223" y="1723"/>
                  <a:pt x="10223" y="1754"/>
                  <a:pt x="10217" y="1779"/>
                </a:cubicBezTo>
                <a:cubicBezTo>
                  <a:pt x="10206" y="1833"/>
                  <a:pt x="10161" y="1940"/>
                  <a:pt x="10006" y="1940"/>
                </a:cubicBezTo>
                <a:cubicBezTo>
                  <a:pt x="9853" y="1940"/>
                  <a:pt x="9808" y="1836"/>
                  <a:pt x="9797" y="1779"/>
                </a:cubicBezTo>
                <a:cubicBezTo>
                  <a:pt x="9791" y="1757"/>
                  <a:pt x="9791" y="1723"/>
                  <a:pt x="9791" y="1695"/>
                </a:cubicBezTo>
                <a:lnTo>
                  <a:pt x="9791" y="70"/>
                </a:lnTo>
                <a:lnTo>
                  <a:pt x="9235" y="70"/>
                </a:lnTo>
                <a:lnTo>
                  <a:pt x="9235" y="1644"/>
                </a:lnTo>
                <a:cubicBezTo>
                  <a:pt x="9235" y="1684"/>
                  <a:pt x="9238" y="1768"/>
                  <a:pt x="9241" y="1788"/>
                </a:cubicBezTo>
                <a:cubicBezTo>
                  <a:pt x="9280" y="2197"/>
                  <a:pt x="9603" y="2333"/>
                  <a:pt x="10006" y="2333"/>
                </a:cubicBezTo>
                <a:cubicBezTo>
                  <a:pt x="10410" y="2333"/>
                  <a:pt x="10734" y="2200"/>
                  <a:pt x="10773" y="1788"/>
                </a:cubicBezTo>
                <a:cubicBezTo>
                  <a:pt x="10776" y="1765"/>
                  <a:pt x="10782" y="1684"/>
                  <a:pt x="10779" y="1644"/>
                </a:cubicBezTo>
                <a:lnTo>
                  <a:pt x="10779" y="70"/>
                </a:lnTo>
                <a:close/>
                <a:moveTo>
                  <a:pt x="14594" y="1035"/>
                </a:moveTo>
                <a:lnTo>
                  <a:pt x="14594" y="1356"/>
                </a:lnTo>
                <a:lnTo>
                  <a:pt x="14820" y="1356"/>
                </a:lnTo>
                <a:lnTo>
                  <a:pt x="14820" y="1672"/>
                </a:lnTo>
                <a:cubicBezTo>
                  <a:pt x="14820" y="1700"/>
                  <a:pt x="14820" y="1732"/>
                  <a:pt x="14814" y="1757"/>
                </a:cubicBezTo>
                <a:cubicBezTo>
                  <a:pt x="14806" y="1816"/>
                  <a:pt x="14749" y="1918"/>
                  <a:pt x="14589" y="1918"/>
                </a:cubicBezTo>
                <a:cubicBezTo>
                  <a:pt x="14431" y="1918"/>
                  <a:pt x="14374" y="1816"/>
                  <a:pt x="14366" y="1757"/>
                </a:cubicBezTo>
                <a:cubicBezTo>
                  <a:pt x="14363" y="1732"/>
                  <a:pt x="14360" y="1700"/>
                  <a:pt x="14360" y="1672"/>
                </a:cubicBezTo>
                <a:lnTo>
                  <a:pt x="14360" y="669"/>
                </a:lnTo>
                <a:cubicBezTo>
                  <a:pt x="14360" y="632"/>
                  <a:pt x="14363" y="595"/>
                  <a:pt x="14371" y="564"/>
                </a:cubicBezTo>
                <a:cubicBezTo>
                  <a:pt x="14383" y="511"/>
                  <a:pt x="14431" y="406"/>
                  <a:pt x="14589" y="406"/>
                </a:cubicBezTo>
                <a:cubicBezTo>
                  <a:pt x="14758" y="406"/>
                  <a:pt x="14797" y="516"/>
                  <a:pt x="14809" y="564"/>
                </a:cubicBezTo>
                <a:cubicBezTo>
                  <a:pt x="14814" y="595"/>
                  <a:pt x="14814" y="649"/>
                  <a:pt x="14814" y="649"/>
                </a:cubicBezTo>
                <a:lnTo>
                  <a:pt x="14814" y="770"/>
                </a:lnTo>
                <a:lnTo>
                  <a:pt x="15367" y="770"/>
                </a:lnTo>
                <a:lnTo>
                  <a:pt x="15367" y="697"/>
                </a:lnTo>
                <a:cubicBezTo>
                  <a:pt x="15367" y="697"/>
                  <a:pt x="15370" y="621"/>
                  <a:pt x="15365" y="550"/>
                </a:cubicBezTo>
                <a:cubicBezTo>
                  <a:pt x="15322" y="138"/>
                  <a:pt x="14984" y="8"/>
                  <a:pt x="14594" y="8"/>
                </a:cubicBezTo>
                <a:cubicBezTo>
                  <a:pt x="14205" y="8"/>
                  <a:pt x="13872" y="141"/>
                  <a:pt x="13824" y="550"/>
                </a:cubicBezTo>
                <a:cubicBezTo>
                  <a:pt x="13818" y="587"/>
                  <a:pt x="13813" y="655"/>
                  <a:pt x="13813" y="697"/>
                </a:cubicBezTo>
                <a:lnTo>
                  <a:pt x="13813" y="1619"/>
                </a:lnTo>
                <a:cubicBezTo>
                  <a:pt x="13813" y="1658"/>
                  <a:pt x="13813" y="1689"/>
                  <a:pt x="13821" y="1763"/>
                </a:cubicBezTo>
                <a:cubicBezTo>
                  <a:pt x="13858" y="2163"/>
                  <a:pt x="14205" y="2304"/>
                  <a:pt x="14594" y="2304"/>
                </a:cubicBezTo>
                <a:cubicBezTo>
                  <a:pt x="14987" y="2304"/>
                  <a:pt x="15331" y="2163"/>
                  <a:pt x="15367" y="1763"/>
                </a:cubicBezTo>
                <a:cubicBezTo>
                  <a:pt x="15373" y="1689"/>
                  <a:pt x="15376" y="1658"/>
                  <a:pt x="15376" y="1619"/>
                </a:cubicBezTo>
                <a:lnTo>
                  <a:pt x="15376" y="1035"/>
                </a:lnTo>
                <a:lnTo>
                  <a:pt x="14594" y="1035"/>
                </a:lnTo>
                <a:close/>
              </a:path>
            </a:pathLst>
          </a:custGeom>
          <a:solidFill>
            <a:schemeClr val="tx1"/>
          </a:solidFill>
          <a:ln>
            <a:noFill/>
          </a:ln>
          <a:effectLst/>
        </p:spPr>
        <p:txBody>
          <a:bodyPr wrap="none" anchor="ctr"/>
          <a:lstStyle/>
          <a:p>
            <a:endParaRPr lang="ja-JP" alt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hart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4AACF09-3938-D949-91CB-4C7D0A1171BC}"/>
              </a:ext>
            </a:extLst>
          </p:cNvPr>
          <p:cNvSpPr/>
          <p:nvPr userDrawn="1"/>
        </p:nvSpPr>
        <p:spPr>
          <a:xfrm>
            <a:off x="6164263" y="0"/>
            <a:ext cx="6027737"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5686427" cy="1150334"/>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6" name="Footer Placeholder 1">
            <a:extLst>
              <a:ext uri="{FF2B5EF4-FFF2-40B4-BE49-F238E27FC236}">
                <a16:creationId xmlns:a16="http://schemas.microsoft.com/office/drawing/2014/main" id="{E6558C99-7585-F64A-88BC-D2980F944E6E}"/>
              </a:ext>
            </a:extLst>
          </p:cNvPr>
          <p:cNvSpPr>
            <a:spLocks noGrp="1"/>
          </p:cNvSpPr>
          <p:nvPr>
            <p:ph type="ftr" sz="quarter" idx="4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
        <p:nvSpPr>
          <p:cNvPr id="8" name="Text Placeholder 61">
            <a:extLst>
              <a:ext uri="{FF2B5EF4-FFF2-40B4-BE49-F238E27FC236}">
                <a16:creationId xmlns:a16="http://schemas.microsoft.com/office/drawing/2014/main" id="{A0B568B2-84EB-8448-A49F-D6189ED357D5}"/>
              </a:ext>
            </a:extLst>
          </p:cNvPr>
          <p:cNvSpPr>
            <a:spLocks noGrp="1"/>
          </p:cNvSpPr>
          <p:nvPr>
            <p:ph type="body" sz="quarter" idx="41" hasCustomPrompt="1"/>
          </p:nvPr>
        </p:nvSpPr>
        <p:spPr>
          <a:xfrm>
            <a:off x="349250" y="2598057"/>
            <a:ext cx="4708526" cy="3045506"/>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9" name="Text Placeholder 61">
            <a:extLst>
              <a:ext uri="{FF2B5EF4-FFF2-40B4-BE49-F238E27FC236}">
                <a16:creationId xmlns:a16="http://schemas.microsoft.com/office/drawing/2014/main" id="{013C31A9-AD03-4244-B5E7-D3C125A525B9}"/>
              </a:ext>
            </a:extLst>
          </p:cNvPr>
          <p:cNvSpPr>
            <a:spLocks noGrp="1"/>
          </p:cNvSpPr>
          <p:nvPr>
            <p:ph type="body" sz="quarter" idx="42" hasCustomPrompt="1"/>
          </p:nvPr>
        </p:nvSpPr>
        <p:spPr>
          <a:xfrm>
            <a:off x="339724" y="2034474"/>
            <a:ext cx="4714781" cy="340425"/>
          </a:xfrm>
          <a:prstGeom prst="rect">
            <a:avLst/>
          </a:prstGeom>
        </p:spPr>
        <p:txBody>
          <a:bodyPr/>
          <a:lstStyle>
            <a:lvl1pPr>
              <a:defRPr kumimoji="1" lang="ja-JP" altLang="en-US" sz="2250" baseline="0" dirty="0">
                <a:solidFill>
                  <a:schemeClr val="tx1"/>
                </a:solidFill>
                <a:latin typeface="SamsungOne 700" panose="020B0803030303020204" pitchFamily="34" charset="0"/>
              </a:defRPr>
            </a:lvl1pPr>
          </a:lstStyle>
          <a:p>
            <a:pPr lvl="0"/>
            <a:r>
              <a:rPr kumimoji="1" lang="en-US" altLang="ja-JP" dirty="0"/>
              <a:t>Click to edit </a:t>
            </a:r>
            <a:endParaRPr kumimoji="1" lang="ja-JP" altLang="en-US" dirty="0"/>
          </a:p>
        </p:txBody>
      </p:sp>
      <p:sp>
        <p:nvSpPr>
          <p:cNvPr id="11" name="Chart Placeholder 10">
            <a:extLst>
              <a:ext uri="{FF2B5EF4-FFF2-40B4-BE49-F238E27FC236}">
                <a16:creationId xmlns:a16="http://schemas.microsoft.com/office/drawing/2014/main" id="{B0883976-5CDB-D244-B407-B6CFE5B82969}"/>
              </a:ext>
            </a:extLst>
          </p:cNvPr>
          <p:cNvSpPr>
            <a:spLocks noGrp="1"/>
          </p:cNvSpPr>
          <p:nvPr>
            <p:ph type="chart" sz="quarter" idx="43"/>
          </p:nvPr>
        </p:nvSpPr>
        <p:spPr>
          <a:xfrm>
            <a:off x="6160992" y="1390650"/>
            <a:ext cx="6031008" cy="4699000"/>
          </a:xfrm>
          <a:prstGeom prst="rect">
            <a:avLst/>
          </a:prstGeom>
        </p:spPr>
        <p:txBody>
          <a:bodyPr/>
          <a:lstStyle/>
          <a:p>
            <a:endParaRPr kumimoji="1" lang="ja-JP" altLang="en-US"/>
          </a:p>
        </p:txBody>
      </p:sp>
      <p:sp>
        <p:nvSpPr>
          <p:cNvPr id="10" name="Freeform 1">
            <a:extLst>
              <a:ext uri="{FF2B5EF4-FFF2-40B4-BE49-F238E27FC236}">
                <a16:creationId xmlns:a16="http://schemas.microsoft.com/office/drawing/2014/main" id="{869308BA-C5D5-8844-AF35-A983252B7EBD}"/>
              </a:ext>
            </a:extLst>
          </p:cNvPr>
          <p:cNvSpPr>
            <a:spLocks noChangeAspect="1" noChangeArrowheads="1"/>
          </p:cNvSpPr>
          <p:nvPr userDrawn="1"/>
        </p:nvSpPr>
        <p:spPr bwMode="auto">
          <a:xfrm>
            <a:off x="10934700" y="6448093"/>
            <a:ext cx="914400" cy="140032"/>
          </a:xfrm>
          <a:custGeom>
            <a:avLst/>
            <a:gdLst>
              <a:gd name="T0" fmla="*/ 581 w 15377"/>
              <a:gd name="T1" fmla="*/ 522 h 2356"/>
              <a:gd name="T2" fmla="*/ 985 w 15377"/>
              <a:gd name="T3" fmla="*/ 576 h 2356"/>
              <a:gd name="T4" fmla="*/ 1532 w 15377"/>
              <a:gd name="T5" fmla="*/ 711 h 2356"/>
              <a:gd name="T6" fmla="*/ 790 w 15377"/>
              <a:gd name="T7" fmla="*/ 3 h 2356"/>
              <a:gd name="T8" fmla="*/ 31 w 15377"/>
              <a:gd name="T9" fmla="*/ 784 h 2356"/>
              <a:gd name="T10" fmla="*/ 1027 w 15377"/>
              <a:gd name="T11" fmla="*/ 1811 h 2356"/>
              <a:gd name="T12" fmla="*/ 593 w 15377"/>
              <a:gd name="T13" fmla="*/ 1760 h 2356"/>
              <a:gd name="T14" fmla="*/ 0 w 15377"/>
              <a:gd name="T15" fmla="*/ 1548 h 2356"/>
              <a:gd name="T16" fmla="*/ 799 w 15377"/>
              <a:gd name="T17" fmla="*/ 2355 h 2356"/>
              <a:gd name="T18" fmla="*/ 1572 w 15377"/>
              <a:gd name="T19" fmla="*/ 1494 h 2356"/>
              <a:gd name="T20" fmla="*/ 7731 w 15377"/>
              <a:gd name="T21" fmla="*/ 643 h 2356"/>
              <a:gd name="T22" fmla="*/ 7929 w 15377"/>
              <a:gd name="T23" fmla="*/ 384 h 2356"/>
              <a:gd name="T24" fmla="*/ 8129 w 15377"/>
              <a:gd name="T25" fmla="*/ 717 h 2356"/>
              <a:gd name="T26" fmla="*/ 8671 w 15377"/>
              <a:gd name="T27" fmla="*/ 564 h 2356"/>
              <a:gd name="T28" fmla="*/ 7179 w 15377"/>
              <a:gd name="T29" fmla="*/ 499 h 2356"/>
              <a:gd name="T30" fmla="*/ 8163 w 15377"/>
              <a:gd name="T31" fmla="*/ 1644 h 2356"/>
              <a:gd name="T32" fmla="*/ 7954 w 15377"/>
              <a:gd name="T33" fmla="*/ 1952 h 2356"/>
              <a:gd name="T34" fmla="*/ 7734 w 15377"/>
              <a:gd name="T35" fmla="*/ 1542 h 2356"/>
              <a:gd name="T36" fmla="*/ 7151 w 15377"/>
              <a:gd name="T37" fmla="*/ 1709 h 2356"/>
              <a:gd name="T38" fmla="*/ 8708 w 15377"/>
              <a:gd name="T39" fmla="*/ 1844 h 2356"/>
              <a:gd name="T40" fmla="*/ 7731 w 15377"/>
              <a:gd name="T41" fmla="*/ 643 h 2356"/>
              <a:gd name="T42" fmla="*/ 12204 w 15377"/>
              <a:gd name="T43" fmla="*/ 70 h 2356"/>
              <a:gd name="T44" fmla="*/ 11388 w 15377"/>
              <a:gd name="T45" fmla="*/ 2245 h 2356"/>
              <a:gd name="T46" fmla="*/ 11896 w 15377"/>
              <a:gd name="T47" fmla="*/ 420 h 2356"/>
              <a:gd name="T48" fmla="*/ 13234 w 15377"/>
              <a:gd name="T49" fmla="*/ 2245 h 2356"/>
              <a:gd name="T50" fmla="*/ 12692 w 15377"/>
              <a:gd name="T51" fmla="*/ 70 h 2356"/>
              <a:gd name="T52" fmla="*/ 1947 w 15377"/>
              <a:gd name="T53" fmla="*/ 2268 h 2356"/>
              <a:gd name="T54" fmla="*/ 2847 w 15377"/>
              <a:gd name="T55" fmla="*/ 234 h 2356"/>
              <a:gd name="T56" fmla="*/ 3736 w 15377"/>
              <a:gd name="T57" fmla="*/ 2268 h 2356"/>
              <a:gd name="T58" fmla="*/ 2353 w 15377"/>
              <a:gd name="T59" fmla="*/ 70 h 2356"/>
              <a:gd name="T60" fmla="*/ 5396 w 15377"/>
              <a:gd name="T61" fmla="*/ 1788 h 2356"/>
              <a:gd name="T62" fmla="*/ 4222 w 15377"/>
              <a:gd name="T63" fmla="*/ 70 h 2356"/>
              <a:gd name="T64" fmla="*/ 4724 w 15377"/>
              <a:gd name="T65" fmla="*/ 2268 h 2356"/>
              <a:gd name="T66" fmla="*/ 5116 w 15377"/>
              <a:gd name="T67" fmla="*/ 2268 h 2356"/>
              <a:gd name="T68" fmla="*/ 6053 w 15377"/>
              <a:gd name="T69" fmla="*/ 234 h 2356"/>
              <a:gd name="T70" fmla="*/ 6617 w 15377"/>
              <a:gd name="T71" fmla="*/ 2268 h 2356"/>
              <a:gd name="T72" fmla="*/ 5672 w 15377"/>
              <a:gd name="T73" fmla="*/ 70 h 2356"/>
              <a:gd name="T74" fmla="*/ 10779 w 15377"/>
              <a:gd name="T75" fmla="*/ 70 h 2356"/>
              <a:gd name="T76" fmla="*/ 10223 w 15377"/>
              <a:gd name="T77" fmla="*/ 1695 h 2356"/>
              <a:gd name="T78" fmla="*/ 10006 w 15377"/>
              <a:gd name="T79" fmla="*/ 1940 h 2356"/>
              <a:gd name="T80" fmla="*/ 9791 w 15377"/>
              <a:gd name="T81" fmla="*/ 1695 h 2356"/>
              <a:gd name="T82" fmla="*/ 9235 w 15377"/>
              <a:gd name="T83" fmla="*/ 70 h 2356"/>
              <a:gd name="T84" fmla="*/ 9241 w 15377"/>
              <a:gd name="T85" fmla="*/ 1788 h 2356"/>
              <a:gd name="T86" fmla="*/ 10773 w 15377"/>
              <a:gd name="T87" fmla="*/ 1788 h 2356"/>
              <a:gd name="T88" fmla="*/ 10779 w 15377"/>
              <a:gd name="T89" fmla="*/ 70 h 2356"/>
              <a:gd name="T90" fmla="*/ 14594 w 15377"/>
              <a:gd name="T91" fmla="*/ 1356 h 2356"/>
              <a:gd name="T92" fmla="*/ 14820 w 15377"/>
              <a:gd name="T93" fmla="*/ 1672 h 2356"/>
              <a:gd name="T94" fmla="*/ 14589 w 15377"/>
              <a:gd name="T95" fmla="*/ 1918 h 2356"/>
              <a:gd name="T96" fmla="*/ 14360 w 15377"/>
              <a:gd name="T97" fmla="*/ 1672 h 2356"/>
              <a:gd name="T98" fmla="*/ 14371 w 15377"/>
              <a:gd name="T99" fmla="*/ 564 h 2356"/>
              <a:gd name="T100" fmla="*/ 14809 w 15377"/>
              <a:gd name="T101" fmla="*/ 564 h 2356"/>
              <a:gd name="T102" fmla="*/ 14814 w 15377"/>
              <a:gd name="T103" fmla="*/ 770 h 2356"/>
              <a:gd name="T104" fmla="*/ 15367 w 15377"/>
              <a:gd name="T105" fmla="*/ 697 h 2356"/>
              <a:gd name="T106" fmla="*/ 14594 w 15377"/>
              <a:gd name="T107" fmla="*/ 8 h 2356"/>
              <a:gd name="T108" fmla="*/ 13813 w 15377"/>
              <a:gd name="T109" fmla="*/ 697 h 2356"/>
              <a:gd name="T110" fmla="*/ 13821 w 15377"/>
              <a:gd name="T111" fmla="*/ 1763 h 2356"/>
              <a:gd name="T112" fmla="*/ 15367 w 15377"/>
              <a:gd name="T113" fmla="*/ 1763 h 2356"/>
              <a:gd name="T114" fmla="*/ 15376 w 15377"/>
              <a:gd name="T115" fmla="*/ 1035 h 2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77" h="2356">
                <a:moveTo>
                  <a:pt x="584" y="638"/>
                </a:moveTo>
                <a:cubicBezTo>
                  <a:pt x="573" y="592"/>
                  <a:pt x="576" y="547"/>
                  <a:pt x="581" y="522"/>
                </a:cubicBezTo>
                <a:cubicBezTo>
                  <a:pt x="595" y="451"/>
                  <a:pt x="643" y="375"/>
                  <a:pt x="782" y="375"/>
                </a:cubicBezTo>
                <a:cubicBezTo>
                  <a:pt x="911" y="375"/>
                  <a:pt x="985" y="454"/>
                  <a:pt x="985" y="576"/>
                </a:cubicBezTo>
                <a:lnTo>
                  <a:pt x="985" y="711"/>
                </a:lnTo>
                <a:lnTo>
                  <a:pt x="1532" y="711"/>
                </a:lnTo>
                <a:lnTo>
                  <a:pt x="1532" y="556"/>
                </a:lnTo>
                <a:cubicBezTo>
                  <a:pt x="1532" y="79"/>
                  <a:pt x="1100" y="3"/>
                  <a:pt x="790" y="3"/>
                </a:cubicBezTo>
                <a:cubicBezTo>
                  <a:pt x="403" y="0"/>
                  <a:pt x="85" y="130"/>
                  <a:pt x="25" y="488"/>
                </a:cubicBezTo>
                <a:cubicBezTo>
                  <a:pt x="8" y="587"/>
                  <a:pt x="6" y="674"/>
                  <a:pt x="31" y="784"/>
                </a:cubicBezTo>
                <a:cubicBezTo>
                  <a:pt x="127" y="1232"/>
                  <a:pt x="909" y="1362"/>
                  <a:pt x="1021" y="1647"/>
                </a:cubicBezTo>
                <a:cubicBezTo>
                  <a:pt x="1044" y="1700"/>
                  <a:pt x="1036" y="1768"/>
                  <a:pt x="1027" y="1811"/>
                </a:cubicBezTo>
                <a:cubicBezTo>
                  <a:pt x="1010" y="1884"/>
                  <a:pt x="959" y="1960"/>
                  <a:pt x="813" y="1960"/>
                </a:cubicBezTo>
                <a:cubicBezTo>
                  <a:pt x="674" y="1960"/>
                  <a:pt x="593" y="1881"/>
                  <a:pt x="593" y="1760"/>
                </a:cubicBezTo>
                <a:lnTo>
                  <a:pt x="593" y="1548"/>
                </a:lnTo>
                <a:lnTo>
                  <a:pt x="0" y="1548"/>
                </a:lnTo>
                <a:lnTo>
                  <a:pt x="0" y="1717"/>
                </a:lnTo>
                <a:cubicBezTo>
                  <a:pt x="0" y="2208"/>
                  <a:pt x="386" y="2355"/>
                  <a:pt x="799" y="2355"/>
                </a:cubicBezTo>
                <a:cubicBezTo>
                  <a:pt x="1196" y="2355"/>
                  <a:pt x="1521" y="2220"/>
                  <a:pt x="1575" y="1853"/>
                </a:cubicBezTo>
                <a:cubicBezTo>
                  <a:pt x="1600" y="1664"/>
                  <a:pt x="1580" y="1540"/>
                  <a:pt x="1572" y="1494"/>
                </a:cubicBezTo>
                <a:cubicBezTo>
                  <a:pt x="1481" y="1030"/>
                  <a:pt x="646" y="894"/>
                  <a:pt x="584" y="638"/>
                </a:cubicBezTo>
                <a:close/>
                <a:moveTo>
                  <a:pt x="7731" y="643"/>
                </a:moveTo>
                <a:cubicBezTo>
                  <a:pt x="7723" y="601"/>
                  <a:pt x="7726" y="553"/>
                  <a:pt x="7728" y="530"/>
                </a:cubicBezTo>
                <a:cubicBezTo>
                  <a:pt x="7745" y="460"/>
                  <a:pt x="7790" y="384"/>
                  <a:pt x="7929" y="384"/>
                </a:cubicBezTo>
                <a:cubicBezTo>
                  <a:pt x="8056" y="384"/>
                  <a:pt x="8129" y="463"/>
                  <a:pt x="8129" y="581"/>
                </a:cubicBezTo>
                <a:lnTo>
                  <a:pt x="8129" y="717"/>
                </a:lnTo>
                <a:lnTo>
                  <a:pt x="8671" y="717"/>
                </a:lnTo>
                <a:lnTo>
                  <a:pt x="8671" y="564"/>
                </a:lnTo>
                <a:cubicBezTo>
                  <a:pt x="8671" y="90"/>
                  <a:pt x="8248" y="17"/>
                  <a:pt x="7940" y="17"/>
                </a:cubicBezTo>
                <a:cubicBezTo>
                  <a:pt x="7554" y="17"/>
                  <a:pt x="7238" y="144"/>
                  <a:pt x="7179" y="499"/>
                </a:cubicBezTo>
                <a:cubicBezTo>
                  <a:pt x="7165" y="595"/>
                  <a:pt x="7159" y="683"/>
                  <a:pt x="7185" y="793"/>
                </a:cubicBezTo>
                <a:cubicBezTo>
                  <a:pt x="7278" y="1232"/>
                  <a:pt x="8050" y="1362"/>
                  <a:pt x="8163" y="1644"/>
                </a:cubicBezTo>
                <a:cubicBezTo>
                  <a:pt x="8183" y="1698"/>
                  <a:pt x="8177" y="1765"/>
                  <a:pt x="8166" y="1805"/>
                </a:cubicBezTo>
                <a:cubicBezTo>
                  <a:pt x="8149" y="1878"/>
                  <a:pt x="8101" y="1952"/>
                  <a:pt x="7954" y="1952"/>
                </a:cubicBezTo>
                <a:cubicBezTo>
                  <a:pt x="7819" y="1952"/>
                  <a:pt x="7734" y="1873"/>
                  <a:pt x="7734" y="1754"/>
                </a:cubicBezTo>
                <a:lnTo>
                  <a:pt x="7734" y="1542"/>
                </a:lnTo>
                <a:lnTo>
                  <a:pt x="7151" y="1542"/>
                </a:lnTo>
                <a:lnTo>
                  <a:pt x="7151" y="1709"/>
                </a:lnTo>
                <a:cubicBezTo>
                  <a:pt x="7151" y="2194"/>
                  <a:pt x="7532" y="2341"/>
                  <a:pt x="7940" y="2341"/>
                </a:cubicBezTo>
                <a:cubicBezTo>
                  <a:pt x="8332" y="2341"/>
                  <a:pt x="8657" y="2206"/>
                  <a:pt x="8708" y="1844"/>
                </a:cubicBezTo>
                <a:cubicBezTo>
                  <a:pt x="8733" y="1655"/>
                  <a:pt x="8713" y="1534"/>
                  <a:pt x="8705" y="1489"/>
                </a:cubicBezTo>
                <a:cubicBezTo>
                  <a:pt x="8617" y="1033"/>
                  <a:pt x="7793" y="897"/>
                  <a:pt x="7731" y="643"/>
                </a:cubicBezTo>
                <a:close/>
                <a:moveTo>
                  <a:pt x="12720" y="1839"/>
                </a:moveTo>
                <a:lnTo>
                  <a:pt x="12204" y="70"/>
                </a:lnTo>
                <a:lnTo>
                  <a:pt x="11388" y="70"/>
                </a:lnTo>
                <a:lnTo>
                  <a:pt x="11388" y="2245"/>
                </a:lnTo>
                <a:lnTo>
                  <a:pt x="11927" y="2245"/>
                </a:lnTo>
                <a:lnTo>
                  <a:pt x="11896" y="420"/>
                </a:lnTo>
                <a:lnTo>
                  <a:pt x="12452" y="2245"/>
                </a:lnTo>
                <a:lnTo>
                  <a:pt x="13234" y="2245"/>
                </a:lnTo>
                <a:lnTo>
                  <a:pt x="13234" y="70"/>
                </a:lnTo>
                <a:lnTo>
                  <a:pt x="12692" y="70"/>
                </a:lnTo>
                <a:lnTo>
                  <a:pt x="12720" y="1839"/>
                </a:lnTo>
                <a:close/>
                <a:moveTo>
                  <a:pt x="1947" y="2268"/>
                </a:moveTo>
                <a:lnTo>
                  <a:pt x="2540" y="2268"/>
                </a:lnTo>
                <a:lnTo>
                  <a:pt x="2847" y="234"/>
                </a:lnTo>
                <a:lnTo>
                  <a:pt x="3146" y="2268"/>
                </a:lnTo>
                <a:lnTo>
                  <a:pt x="3736" y="2268"/>
                </a:lnTo>
                <a:lnTo>
                  <a:pt x="3330" y="70"/>
                </a:lnTo>
                <a:lnTo>
                  <a:pt x="2353" y="70"/>
                </a:lnTo>
                <a:lnTo>
                  <a:pt x="1947" y="2268"/>
                </a:lnTo>
                <a:close/>
                <a:moveTo>
                  <a:pt x="5396" y="1788"/>
                </a:moveTo>
                <a:lnTo>
                  <a:pt x="5119" y="70"/>
                </a:lnTo>
                <a:lnTo>
                  <a:pt x="4222" y="70"/>
                </a:lnTo>
                <a:lnTo>
                  <a:pt x="4174" y="2268"/>
                </a:lnTo>
                <a:lnTo>
                  <a:pt x="4724" y="2268"/>
                </a:lnTo>
                <a:lnTo>
                  <a:pt x="4738" y="234"/>
                </a:lnTo>
                <a:lnTo>
                  <a:pt x="5116" y="2268"/>
                </a:lnTo>
                <a:lnTo>
                  <a:pt x="5672" y="2268"/>
                </a:lnTo>
                <a:lnTo>
                  <a:pt x="6053" y="234"/>
                </a:lnTo>
                <a:lnTo>
                  <a:pt x="6067" y="2268"/>
                </a:lnTo>
                <a:lnTo>
                  <a:pt x="6617" y="2268"/>
                </a:lnTo>
                <a:lnTo>
                  <a:pt x="6569" y="70"/>
                </a:lnTo>
                <a:lnTo>
                  <a:pt x="5672" y="70"/>
                </a:lnTo>
                <a:lnTo>
                  <a:pt x="5396" y="1788"/>
                </a:lnTo>
                <a:close/>
                <a:moveTo>
                  <a:pt x="10779" y="70"/>
                </a:moveTo>
                <a:lnTo>
                  <a:pt x="10223" y="70"/>
                </a:lnTo>
                <a:lnTo>
                  <a:pt x="10223" y="1695"/>
                </a:lnTo>
                <a:cubicBezTo>
                  <a:pt x="10223" y="1723"/>
                  <a:pt x="10223" y="1754"/>
                  <a:pt x="10217" y="1779"/>
                </a:cubicBezTo>
                <a:cubicBezTo>
                  <a:pt x="10206" y="1833"/>
                  <a:pt x="10161" y="1940"/>
                  <a:pt x="10006" y="1940"/>
                </a:cubicBezTo>
                <a:cubicBezTo>
                  <a:pt x="9853" y="1940"/>
                  <a:pt x="9808" y="1836"/>
                  <a:pt x="9797" y="1779"/>
                </a:cubicBezTo>
                <a:cubicBezTo>
                  <a:pt x="9791" y="1757"/>
                  <a:pt x="9791" y="1723"/>
                  <a:pt x="9791" y="1695"/>
                </a:cubicBezTo>
                <a:lnTo>
                  <a:pt x="9791" y="70"/>
                </a:lnTo>
                <a:lnTo>
                  <a:pt x="9235" y="70"/>
                </a:lnTo>
                <a:lnTo>
                  <a:pt x="9235" y="1644"/>
                </a:lnTo>
                <a:cubicBezTo>
                  <a:pt x="9235" y="1684"/>
                  <a:pt x="9238" y="1768"/>
                  <a:pt x="9241" y="1788"/>
                </a:cubicBezTo>
                <a:cubicBezTo>
                  <a:pt x="9280" y="2197"/>
                  <a:pt x="9603" y="2333"/>
                  <a:pt x="10006" y="2333"/>
                </a:cubicBezTo>
                <a:cubicBezTo>
                  <a:pt x="10410" y="2333"/>
                  <a:pt x="10734" y="2200"/>
                  <a:pt x="10773" y="1788"/>
                </a:cubicBezTo>
                <a:cubicBezTo>
                  <a:pt x="10776" y="1765"/>
                  <a:pt x="10782" y="1684"/>
                  <a:pt x="10779" y="1644"/>
                </a:cubicBezTo>
                <a:lnTo>
                  <a:pt x="10779" y="70"/>
                </a:lnTo>
                <a:close/>
                <a:moveTo>
                  <a:pt x="14594" y="1035"/>
                </a:moveTo>
                <a:lnTo>
                  <a:pt x="14594" y="1356"/>
                </a:lnTo>
                <a:lnTo>
                  <a:pt x="14820" y="1356"/>
                </a:lnTo>
                <a:lnTo>
                  <a:pt x="14820" y="1672"/>
                </a:lnTo>
                <a:cubicBezTo>
                  <a:pt x="14820" y="1700"/>
                  <a:pt x="14820" y="1732"/>
                  <a:pt x="14814" y="1757"/>
                </a:cubicBezTo>
                <a:cubicBezTo>
                  <a:pt x="14806" y="1816"/>
                  <a:pt x="14749" y="1918"/>
                  <a:pt x="14589" y="1918"/>
                </a:cubicBezTo>
                <a:cubicBezTo>
                  <a:pt x="14431" y="1918"/>
                  <a:pt x="14374" y="1816"/>
                  <a:pt x="14366" y="1757"/>
                </a:cubicBezTo>
                <a:cubicBezTo>
                  <a:pt x="14363" y="1732"/>
                  <a:pt x="14360" y="1700"/>
                  <a:pt x="14360" y="1672"/>
                </a:cubicBezTo>
                <a:lnTo>
                  <a:pt x="14360" y="669"/>
                </a:lnTo>
                <a:cubicBezTo>
                  <a:pt x="14360" y="632"/>
                  <a:pt x="14363" y="595"/>
                  <a:pt x="14371" y="564"/>
                </a:cubicBezTo>
                <a:cubicBezTo>
                  <a:pt x="14383" y="511"/>
                  <a:pt x="14431" y="406"/>
                  <a:pt x="14589" y="406"/>
                </a:cubicBezTo>
                <a:cubicBezTo>
                  <a:pt x="14758" y="406"/>
                  <a:pt x="14797" y="516"/>
                  <a:pt x="14809" y="564"/>
                </a:cubicBezTo>
                <a:cubicBezTo>
                  <a:pt x="14814" y="595"/>
                  <a:pt x="14814" y="649"/>
                  <a:pt x="14814" y="649"/>
                </a:cubicBezTo>
                <a:lnTo>
                  <a:pt x="14814" y="770"/>
                </a:lnTo>
                <a:lnTo>
                  <a:pt x="15367" y="770"/>
                </a:lnTo>
                <a:lnTo>
                  <a:pt x="15367" y="697"/>
                </a:lnTo>
                <a:cubicBezTo>
                  <a:pt x="15367" y="697"/>
                  <a:pt x="15370" y="621"/>
                  <a:pt x="15365" y="550"/>
                </a:cubicBezTo>
                <a:cubicBezTo>
                  <a:pt x="15322" y="138"/>
                  <a:pt x="14984" y="8"/>
                  <a:pt x="14594" y="8"/>
                </a:cubicBezTo>
                <a:cubicBezTo>
                  <a:pt x="14205" y="8"/>
                  <a:pt x="13872" y="141"/>
                  <a:pt x="13824" y="550"/>
                </a:cubicBezTo>
                <a:cubicBezTo>
                  <a:pt x="13818" y="587"/>
                  <a:pt x="13813" y="655"/>
                  <a:pt x="13813" y="697"/>
                </a:cubicBezTo>
                <a:lnTo>
                  <a:pt x="13813" y="1619"/>
                </a:lnTo>
                <a:cubicBezTo>
                  <a:pt x="13813" y="1658"/>
                  <a:pt x="13813" y="1689"/>
                  <a:pt x="13821" y="1763"/>
                </a:cubicBezTo>
                <a:cubicBezTo>
                  <a:pt x="13858" y="2163"/>
                  <a:pt x="14205" y="2304"/>
                  <a:pt x="14594" y="2304"/>
                </a:cubicBezTo>
                <a:cubicBezTo>
                  <a:pt x="14987" y="2304"/>
                  <a:pt x="15331" y="2163"/>
                  <a:pt x="15367" y="1763"/>
                </a:cubicBezTo>
                <a:cubicBezTo>
                  <a:pt x="15373" y="1689"/>
                  <a:pt x="15376" y="1658"/>
                  <a:pt x="15376" y="1619"/>
                </a:cubicBezTo>
                <a:lnTo>
                  <a:pt x="15376" y="1035"/>
                </a:lnTo>
                <a:lnTo>
                  <a:pt x="14594" y="1035"/>
                </a:lnTo>
                <a:close/>
              </a:path>
            </a:pathLst>
          </a:custGeom>
          <a:solidFill>
            <a:schemeClr val="tx2"/>
          </a:solidFill>
          <a:ln>
            <a:noFill/>
          </a:ln>
          <a:effectLst/>
        </p:spPr>
        <p:txBody>
          <a:bodyPr wrap="none" anchor="ctr"/>
          <a:lstStyle/>
          <a:p>
            <a:endParaRPr lang="ja-JP" altLang="en-US" dirty="0"/>
          </a:p>
        </p:txBody>
      </p:sp>
    </p:spTree>
    <p:extLst>
      <p:ext uri="{BB962C8B-B14F-4D97-AF65-F5344CB8AC3E}">
        <p14:creationId xmlns:p14="http://schemas.microsoft.com/office/powerpoint/2010/main" val="26397187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hart Slide – 3 Column">
    <p:spTree>
      <p:nvGrpSpPr>
        <p:cNvPr id="1" name=""/>
        <p:cNvGrpSpPr/>
        <p:nvPr/>
      </p:nvGrpSpPr>
      <p:grpSpPr>
        <a:xfrm>
          <a:off x="0" y="0"/>
          <a:ext cx="0" cy="0"/>
          <a:chOff x="0" y="0"/>
          <a:chExt cx="0" cy="0"/>
        </a:xfrm>
      </p:grpSpPr>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11506202" cy="633499"/>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6" name="Footer Placeholder 1">
            <a:extLst>
              <a:ext uri="{FF2B5EF4-FFF2-40B4-BE49-F238E27FC236}">
                <a16:creationId xmlns:a16="http://schemas.microsoft.com/office/drawing/2014/main" id="{E6558C99-7585-F64A-88BC-D2980F944E6E}"/>
              </a:ext>
            </a:extLst>
          </p:cNvPr>
          <p:cNvSpPr>
            <a:spLocks noGrp="1"/>
          </p:cNvSpPr>
          <p:nvPr>
            <p:ph type="ftr" sz="quarter" idx="4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
        <p:nvSpPr>
          <p:cNvPr id="8" name="Text Placeholder 61">
            <a:extLst>
              <a:ext uri="{FF2B5EF4-FFF2-40B4-BE49-F238E27FC236}">
                <a16:creationId xmlns:a16="http://schemas.microsoft.com/office/drawing/2014/main" id="{A0B568B2-84EB-8448-A49F-D6189ED357D5}"/>
              </a:ext>
            </a:extLst>
          </p:cNvPr>
          <p:cNvSpPr>
            <a:spLocks noGrp="1"/>
          </p:cNvSpPr>
          <p:nvPr>
            <p:ph type="body" sz="quarter" idx="41" hasCustomPrompt="1"/>
          </p:nvPr>
        </p:nvSpPr>
        <p:spPr>
          <a:xfrm>
            <a:off x="349250" y="4321811"/>
            <a:ext cx="3736975" cy="1216854"/>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en-US" altLang="ko-KR" dirty="0"/>
          </a:p>
          <a:p>
            <a:pPr lvl="0" indent="0">
              <a:buFontTx/>
              <a:buNone/>
            </a:pPr>
            <a:endParaRPr kumimoji="1" lang="ja-JP" altLang="en-US" dirty="0"/>
          </a:p>
        </p:txBody>
      </p:sp>
      <p:sp>
        <p:nvSpPr>
          <p:cNvPr id="9" name="Text Placeholder 61">
            <a:extLst>
              <a:ext uri="{FF2B5EF4-FFF2-40B4-BE49-F238E27FC236}">
                <a16:creationId xmlns:a16="http://schemas.microsoft.com/office/drawing/2014/main" id="{013C31A9-AD03-4244-B5E7-D3C125A525B9}"/>
              </a:ext>
            </a:extLst>
          </p:cNvPr>
          <p:cNvSpPr>
            <a:spLocks noGrp="1"/>
          </p:cNvSpPr>
          <p:nvPr>
            <p:ph type="body" sz="quarter" idx="42" hasCustomPrompt="1"/>
          </p:nvPr>
        </p:nvSpPr>
        <p:spPr>
          <a:xfrm>
            <a:off x="339725" y="1352263"/>
            <a:ext cx="3740106"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10" name="Text Placeholder 61">
            <a:extLst>
              <a:ext uri="{FF2B5EF4-FFF2-40B4-BE49-F238E27FC236}">
                <a16:creationId xmlns:a16="http://schemas.microsoft.com/office/drawing/2014/main" id="{920967B9-46F5-CF4D-8D9D-BD6958359D98}"/>
              </a:ext>
            </a:extLst>
          </p:cNvPr>
          <p:cNvSpPr>
            <a:spLocks noGrp="1"/>
          </p:cNvSpPr>
          <p:nvPr>
            <p:ph type="body" sz="quarter" idx="44" hasCustomPrompt="1"/>
          </p:nvPr>
        </p:nvSpPr>
        <p:spPr>
          <a:xfrm>
            <a:off x="4236072" y="1352262"/>
            <a:ext cx="3744872"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11" name="Text Placeholder 61">
            <a:extLst>
              <a:ext uri="{FF2B5EF4-FFF2-40B4-BE49-F238E27FC236}">
                <a16:creationId xmlns:a16="http://schemas.microsoft.com/office/drawing/2014/main" id="{77CDE2FE-58E9-B142-A49B-82B8AD38971F}"/>
              </a:ext>
            </a:extLst>
          </p:cNvPr>
          <p:cNvSpPr>
            <a:spLocks noGrp="1"/>
          </p:cNvSpPr>
          <p:nvPr>
            <p:ph type="body" sz="quarter" idx="45" hasCustomPrompt="1"/>
          </p:nvPr>
        </p:nvSpPr>
        <p:spPr>
          <a:xfrm>
            <a:off x="4236071" y="4321811"/>
            <a:ext cx="3741737" cy="1216854"/>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13" name="Text Placeholder 61">
            <a:extLst>
              <a:ext uri="{FF2B5EF4-FFF2-40B4-BE49-F238E27FC236}">
                <a16:creationId xmlns:a16="http://schemas.microsoft.com/office/drawing/2014/main" id="{FBD171F1-1CC6-4847-A25F-A88A1C89A668}"/>
              </a:ext>
            </a:extLst>
          </p:cNvPr>
          <p:cNvSpPr>
            <a:spLocks noGrp="1"/>
          </p:cNvSpPr>
          <p:nvPr>
            <p:ph type="body" sz="quarter" idx="47" hasCustomPrompt="1"/>
          </p:nvPr>
        </p:nvSpPr>
        <p:spPr>
          <a:xfrm>
            <a:off x="8108157" y="1352262"/>
            <a:ext cx="3744872"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14" name="Text Placeholder 61">
            <a:extLst>
              <a:ext uri="{FF2B5EF4-FFF2-40B4-BE49-F238E27FC236}">
                <a16:creationId xmlns:a16="http://schemas.microsoft.com/office/drawing/2014/main" id="{788F7E7E-6428-AE43-BD90-F0D5373E8BC3}"/>
              </a:ext>
            </a:extLst>
          </p:cNvPr>
          <p:cNvSpPr>
            <a:spLocks noGrp="1"/>
          </p:cNvSpPr>
          <p:nvPr>
            <p:ph type="body" sz="quarter" idx="48" hasCustomPrompt="1"/>
          </p:nvPr>
        </p:nvSpPr>
        <p:spPr>
          <a:xfrm>
            <a:off x="8108156" y="4321811"/>
            <a:ext cx="3741737" cy="1216854"/>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15" name="Chart Placeholder 2">
            <a:extLst>
              <a:ext uri="{FF2B5EF4-FFF2-40B4-BE49-F238E27FC236}">
                <a16:creationId xmlns:a16="http://schemas.microsoft.com/office/drawing/2014/main" id="{40D224AE-656F-244C-A676-54F47DDD9F42}"/>
              </a:ext>
            </a:extLst>
          </p:cNvPr>
          <p:cNvSpPr>
            <a:spLocks noGrp="1"/>
          </p:cNvSpPr>
          <p:nvPr>
            <p:ph type="chart" sz="quarter" idx="49"/>
          </p:nvPr>
        </p:nvSpPr>
        <p:spPr>
          <a:xfrm>
            <a:off x="8107363" y="1758950"/>
            <a:ext cx="3741737" cy="2395728"/>
          </a:xfrm>
          <a:prstGeom prst="rect">
            <a:avLst/>
          </a:prstGeom>
          <a:solidFill>
            <a:schemeClr val="bg1">
              <a:lumMod val="95000"/>
            </a:schemeClr>
          </a:solidFill>
        </p:spPr>
        <p:txBody>
          <a:bodyPr/>
          <a:lstStyle/>
          <a:p>
            <a:endParaRPr kumimoji="1" lang="ja-JP" altLang="en-US"/>
          </a:p>
        </p:txBody>
      </p:sp>
      <p:sp>
        <p:nvSpPr>
          <p:cNvPr id="16" name="Chart Placeholder 2">
            <a:extLst>
              <a:ext uri="{FF2B5EF4-FFF2-40B4-BE49-F238E27FC236}">
                <a16:creationId xmlns:a16="http://schemas.microsoft.com/office/drawing/2014/main" id="{7DFD8CF4-017F-004D-8F74-EF9777BE5F0B}"/>
              </a:ext>
            </a:extLst>
          </p:cNvPr>
          <p:cNvSpPr>
            <a:spLocks noGrp="1"/>
          </p:cNvSpPr>
          <p:nvPr>
            <p:ph type="chart" sz="quarter" idx="50"/>
          </p:nvPr>
        </p:nvSpPr>
        <p:spPr>
          <a:xfrm>
            <a:off x="346075" y="1758950"/>
            <a:ext cx="3741737" cy="2395728"/>
          </a:xfrm>
          <a:prstGeom prst="rect">
            <a:avLst/>
          </a:prstGeom>
          <a:solidFill>
            <a:schemeClr val="bg1">
              <a:lumMod val="95000"/>
            </a:schemeClr>
          </a:solidFill>
        </p:spPr>
        <p:txBody>
          <a:bodyPr/>
          <a:lstStyle/>
          <a:p>
            <a:endParaRPr kumimoji="1" lang="ja-JP" altLang="en-US"/>
          </a:p>
        </p:txBody>
      </p:sp>
      <p:sp>
        <p:nvSpPr>
          <p:cNvPr id="17" name="Chart Placeholder 2">
            <a:extLst>
              <a:ext uri="{FF2B5EF4-FFF2-40B4-BE49-F238E27FC236}">
                <a16:creationId xmlns:a16="http://schemas.microsoft.com/office/drawing/2014/main" id="{7B55E54A-5614-EA43-B386-41C27C8C4221}"/>
              </a:ext>
            </a:extLst>
          </p:cNvPr>
          <p:cNvSpPr>
            <a:spLocks noGrp="1"/>
          </p:cNvSpPr>
          <p:nvPr>
            <p:ph type="chart" sz="quarter" idx="51"/>
          </p:nvPr>
        </p:nvSpPr>
        <p:spPr>
          <a:xfrm>
            <a:off x="4226546" y="1758950"/>
            <a:ext cx="3741737" cy="2395728"/>
          </a:xfrm>
          <a:prstGeom prst="rect">
            <a:avLst/>
          </a:prstGeom>
          <a:solidFill>
            <a:schemeClr val="bg1">
              <a:lumMod val="95000"/>
            </a:schemeClr>
          </a:solidFill>
        </p:spPr>
        <p:txBody>
          <a:bodyPr/>
          <a:lstStyle/>
          <a:p>
            <a:endParaRPr kumimoji="1" lang="ja-JP" altLang="en-US"/>
          </a:p>
        </p:txBody>
      </p:sp>
    </p:spTree>
    <p:extLst>
      <p:ext uri="{BB962C8B-B14F-4D97-AF65-F5344CB8AC3E}">
        <p14:creationId xmlns:p14="http://schemas.microsoft.com/office/powerpoint/2010/main" val="24015046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Divider #1">
    <p:bg>
      <p:bgRef idx="1001">
        <a:schemeClr val="bg1"/>
      </p:bgRef>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5566161-2645-8C4B-80A2-55645D14DE6A}"/>
              </a:ext>
            </a:extLst>
          </p:cNvPr>
          <p:cNvSpPr>
            <a:spLocks noGrp="1"/>
          </p:cNvSpPr>
          <p:nvPr>
            <p:ph type="pic" sz="quarter" idx="10"/>
          </p:nvPr>
        </p:nvSpPr>
        <p:spPr>
          <a:xfrm>
            <a:off x="0" y="0"/>
            <a:ext cx="12192000" cy="6858000"/>
          </a:xfrm>
          <a:prstGeom prst="rect">
            <a:avLst/>
          </a:prstGeom>
          <a:solidFill>
            <a:schemeClr val="bg2">
              <a:lumMod val="60000"/>
              <a:lumOff val="40000"/>
            </a:schemeClr>
          </a:solidFill>
        </p:spPr>
        <p:txBody>
          <a:bodyPr/>
          <a:lstStyle/>
          <a:p>
            <a:endParaRPr kumimoji="1" lang="ja-JP" altLang="en-US" dirty="0"/>
          </a:p>
        </p:txBody>
      </p:sp>
      <p:sp>
        <p:nvSpPr>
          <p:cNvPr id="3" name="Holder 3"/>
          <p:cNvSpPr>
            <a:spLocks noGrp="1"/>
          </p:cNvSpPr>
          <p:nvPr>
            <p:ph type="body" idx="1"/>
          </p:nvPr>
        </p:nvSpPr>
        <p:spPr>
          <a:xfrm>
            <a:off x="342899" y="1972914"/>
            <a:ext cx="5753101" cy="1828800"/>
          </a:xfrm>
          <a:prstGeom prst="rect">
            <a:avLst/>
          </a:prstGeom>
        </p:spPr>
        <p:txBody>
          <a:bodyPr/>
          <a:lstStyle>
            <a:lvl1pPr>
              <a:defRPr kumimoji="1" sz="6000" dirty="0">
                <a:solidFill>
                  <a:schemeClr val="tx1"/>
                </a:solidFill>
                <a:latin typeface="Samsung Sharp Sans Bold" pitchFamily="2" charset="0"/>
              </a:defRPr>
            </a:lvl1pPr>
          </a:lstStyle>
          <a:p>
            <a:pPr lvl="0"/>
            <a:endParaRPr dirty="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Slide with Blue Background">
    <p:bg>
      <p:bgRef idx="1001">
        <a:schemeClr val="bg2"/>
      </p:bgRef>
    </p:bg>
    <p:spTree>
      <p:nvGrpSpPr>
        <p:cNvPr id="1" name=""/>
        <p:cNvGrpSpPr/>
        <p:nvPr/>
      </p:nvGrpSpPr>
      <p:grpSpPr>
        <a:xfrm>
          <a:off x="0" y="0"/>
          <a:ext cx="0" cy="0"/>
          <a:chOff x="0" y="0"/>
          <a:chExt cx="0" cy="0"/>
        </a:xfrm>
      </p:grpSpPr>
      <p:sp>
        <p:nvSpPr>
          <p:cNvPr id="3" name="Holder 3"/>
          <p:cNvSpPr>
            <a:spLocks noGrp="1"/>
          </p:cNvSpPr>
          <p:nvPr>
            <p:ph type="body" idx="1"/>
          </p:nvPr>
        </p:nvSpPr>
        <p:spPr>
          <a:xfrm>
            <a:off x="333374" y="1972317"/>
            <a:ext cx="5753101" cy="2905527"/>
          </a:xfrm>
          <a:prstGeom prst="rect">
            <a:avLst/>
          </a:prstGeom>
        </p:spPr>
        <p:txBody>
          <a:bodyPr/>
          <a:lstStyle>
            <a:lvl1pPr>
              <a:defRPr kumimoji="1" sz="6000" dirty="0">
                <a:solidFill>
                  <a:schemeClr val="tx1"/>
                </a:solidFill>
                <a:latin typeface="Samsung Sharp Sans Bold" pitchFamily="2" charset="0"/>
              </a:defRPr>
            </a:lvl1pPr>
          </a:lstStyle>
          <a:p>
            <a:pPr lvl="0"/>
            <a:endParaRPr dirty="0"/>
          </a:p>
        </p:txBody>
      </p:sp>
      <p:sp>
        <p:nvSpPr>
          <p:cNvPr id="6" name="Footer Placeholder 69">
            <a:extLst>
              <a:ext uri="{FF2B5EF4-FFF2-40B4-BE49-F238E27FC236}">
                <a16:creationId xmlns:a16="http://schemas.microsoft.com/office/drawing/2014/main" id="{82CC7452-CF6B-EC46-B381-530869CE67CF}"/>
              </a:ext>
            </a:extLst>
          </p:cNvPr>
          <p:cNvSpPr>
            <a:spLocks noGrp="1"/>
          </p:cNvSpPr>
          <p:nvPr>
            <p:ph type="ftr" sz="quarter" idx="3"/>
          </p:nvPr>
        </p:nvSpPr>
        <p:spPr>
          <a:xfrm>
            <a:off x="669130" y="6489711"/>
            <a:ext cx="2396515" cy="120639"/>
          </a:xfrm>
          <a:prstGeom prst="rect">
            <a:avLst/>
          </a:prstGeom>
        </p:spPr>
        <p:txBody>
          <a:bodyPr vert="horz" lIns="91440" tIns="45720" rIns="91440" bIns="45720" rtlCol="0" anchor="ctr"/>
          <a:lstStyle>
            <a:lvl1pPr algn="l">
              <a:defRPr sz="750" b="1">
                <a:solidFill>
                  <a:schemeClr val="tx1"/>
                </a:solidFill>
                <a:latin typeface="SamsungOne 700" panose="020B0803030303020204" pitchFamily="34" charset="0"/>
              </a:defRPr>
            </a:lvl1pPr>
          </a:lstStyle>
          <a:p>
            <a:r>
              <a:rPr kumimoji="1" lang="en-US" altLang="ja-JP" dirty="0"/>
              <a:t>Presentation Title, Date</a:t>
            </a:r>
          </a:p>
        </p:txBody>
      </p:sp>
      <p:sp>
        <p:nvSpPr>
          <p:cNvPr id="5" name="Freeform 1">
            <a:extLst>
              <a:ext uri="{FF2B5EF4-FFF2-40B4-BE49-F238E27FC236}">
                <a16:creationId xmlns:a16="http://schemas.microsoft.com/office/drawing/2014/main" id="{0AACD722-57BD-E54A-B2D6-D30B38325494}"/>
              </a:ext>
            </a:extLst>
          </p:cNvPr>
          <p:cNvSpPr>
            <a:spLocks noChangeAspect="1" noChangeArrowheads="1"/>
          </p:cNvSpPr>
          <p:nvPr userDrawn="1"/>
        </p:nvSpPr>
        <p:spPr bwMode="auto">
          <a:xfrm>
            <a:off x="10934700" y="6448093"/>
            <a:ext cx="914400" cy="140032"/>
          </a:xfrm>
          <a:custGeom>
            <a:avLst/>
            <a:gdLst>
              <a:gd name="T0" fmla="*/ 581 w 15377"/>
              <a:gd name="T1" fmla="*/ 522 h 2356"/>
              <a:gd name="T2" fmla="*/ 985 w 15377"/>
              <a:gd name="T3" fmla="*/ 576 h 2356"/>
              <a:gd name="T4" fmla="*/ 1532 w 15377"/>
              <a:gd name="T5" fmla="*/ 711 h 2356"/>
              <a:gd name="T6" fmla="*/ 790 w 15377"/>
              <a:gd name="T7" fmla="*/ 3 h 2356"/>
              <a:gd name="T8" fmla="*/ 31 w 15377"/>
              <a:gd name="T9" fmla="*/ 784 h 2356"/>
              <a:gd name="T10" fmla="*/ 1027 w 15377"/>
              <a:gd name="T11" fmla="*/ 1811 h 2356"/>
              <a:gd name="T12" fmla="*/ 593 w 15377"/>
              <a:gd name="T13" fmla="*/ 1760 h 2356"/>
              <a:gd name="T14" fmla="*/ 0 w 15377"/>
              <a:gd name="T15" fmla="*/ 1548 h 2356"/>
              <a:gd name="T16" fmla="*/ 799 w 15377"/>
              <a:gd name="T17" fmla="*/ 2355 h 2356"/>
              <a:gd name="T18" fmla="*/ 1572 w 15377"/>
              <a:gd name="T19" fmla="*/ 1494 h 2356"/>
              <a:gd name="T20" fmla="*/ 7731 w 15377"/>
              <a:gd name="T21" fmla="*/ 643 h 2356"/>
              <a:gd name="T22" fmla="*/ 7929 w 15377"/>
              <a:gd name="T23" fmla="*/ 384 h 2356"/>
              <a:gd name="T24" fmla="*/ 8129 w 15377"/>
              <a:gd name="T25" fmla="*/ 717 h 2356"/>
              <a:gd name="T26" fmla="*/ 8671 w 15377"/>
              <a:gd name="T27" fmla="*/ 564 h 2356"/>
              <a:gd name="T28" fmla="*/ 7179 w 15377"/>
              <a:gd name="T29" fmla="*/ 499 h 2356"/>
              <a:gd name="T30" fmla="*/ 8163 w 15377"/>
              <a:gd name="T31" fmla="*/ 1644 h 2356"/>
              <a:gd name="T32" fmla="*/ 7954 w 15377"/>
              <a:gd name="T33" fmla="*/ 1952 h 2356"/>
              <a:gd name="T34" fmla="*/ 7734 w 15377"/>
              <a:gd name="T35" fmla="*/ 1542 h 2356"/>
              <a:gd name="T36" fmla="*/ 7151 w 15377"/>
              <a:gd name="T37" fmla="*/ 1709 h 2356"/>
              <a:gd name="T38" fmla="*/ 8708 w 15377"/>
              <a:gd name="T39" fmla="*/ 1844 h 2356"/>
              <a:gd name="T40" fmla="*/ 7731 w 15377"/>
              <a:gd name="T41" fmla="*/ 643 h 2356"/>
              <a:gd name="T42" fmla="*/ 12204 w 15377"/>
              <a:gd name="T43" fmla="*/ 70 h 2356"/>
              <a:gd name="T44" fmla="*/ 11388 w 15377"/>
              <a:gd name="T45" fmla="*/ 2245 h 2356"/>
              <a:gd name="T46" fmla="*/ 11896 w 15377"/>
              <a:gd name="T47" fmla="*/ 420 h 2356"/>
              <a:gd name="T48" fmla="*/ 13234 w 15377"/>
              <a:gd name="T49" fmla="*/ 2245 h 2356"/>
              <a:gd name="T50" fmla="*/ 12692 w 15377"/>
              <a:gd name="T51" fmla="*/ 70 h 2356"/>
              <a:gd name="T52" fmla="*/ 1947 w 15377"/>
              <a:gd name="T53" fmla="*/ 2268 h 2356"/>
              <a:gd name="T54" fmla="*/ 2847 w 15377"/>
              <a:gd name="T55" fmla="*/ 234 h 2356"/>
              <a:gd name="T56" fmla="*/ 3736 w 15377"/>
              <a:gd name="T57" fmla="*/ 2268 h 2356"/>
              <a:gd name="T58" fmla="*/ 2353 w 15377"/>
              <a:gd name="T59" fmla="*/ 70 h 2356"/>
              <a:gd name="T60" fmla="*/ 5396 w 15377"/>
              <a:gd name="T61" fmla="*/ 1788 h 2356"/>
              <a:gd name="T62" fmla="*/ 4222 w 15377"/>
              <a:gd name="T63" fmla="*/ 70 h 2356"/>
              <a:gd name="T64" fmla="*/ 4724 w 15377"/>
              <a:gd name="T65" fmla="*/ 2268 h 2356"/>
              <a:gd name="T66" fmla="*/ 5116 w 15377"/>
              <a:gd name="T67" fmla="*/ 2268 h 2356"/>
              <a:gd name="T68" fmla="*/ 6053 w 15377"/>
              <a:gd name="T69" fmla="*/ 234 h 2356"/>
              <a:gd name="T70" fmla="*/ 6617 w 15377"/>
              <a:gd name="T71" fmla="*/ 2268 h 2356"/>
              <a:gd name="T72" fmla="*/ 5672 w 15377"/>
              <a:gd name="T73" fmla="*/ 70 h 2356"/>
              <a:gd name="T74" fmla="*/ 10779 w 15377"/>
              <a:gd name="T75" fmla="*/ 70 h 2356"/>
              <a:gd name="T76" fmla="*/ 10223 w 15377"/>
              <a:gd name="T77" fmla="*/ 1695 h 2356"/>
              <a:gd name="T78" fmla="*/ 10006 w 15377"/>
              <a:gd name="T79" fmla="*/ 1940 h 2356"/>
              <a:gd name="T80" fmla="*/ 9791 w 15377"/>
              <a:gd name="T81" fmla="*/ 1695 h 2356"/>
              <a:gd name="T82" fmla="*/ 9235 w 15377"/>
              <a:gd name="T83" fmla="*/ 70 h 2356"/>
              <a:gd name="T84" fmla="*/ 9241 w 15377"/>
              <a:gd name="T85" fmla="*/ 1788 h 2356"/>
              <a:gd name="T86" fmla="*/ 10773 w 15377"/>
              <a:gd name="T87" fmla="*/ 1788 h 2356"/>
              <a:gd name="T88" fmla="*/ 10779 w 15377"/>
              <a:gd name="T89" fmla="*/ 70 h 2356"/>
              <a:gd name="T90" fmla="*/ 14594 w 15377"/>
              <a:gd name="T91" fmla="*/ 1356 h 2356"/>
              <a:gd name="T92" fmla="*/ 14820 w 15377"/>
              <a:gd name="T93" fmla="*/ 1672 h 2356"/>
              <a:gd name="T94" fmla="*/ 14589 w 15377"/>
              <a:gd name="T95" fmla="*/ 1918 h 2356"/>
              <a:gd name="T96" fmla="*/ 14360 w 15377"/>
              <a:gd name="T97" fmla="*/ 1672 h 2356"/>
              <a:gd name="T98" fmla="*/ 14371 w 15377"/>
              <a:gd name="T99" fmla="*/ 564 h 2356"/>
              <a:gd name="T100" fmla="*/ 14809 w 15377"/>
              <a:gd name="T101" fmla="*/ 564 h 2356"/>
              <a:gd name="T102" fmla="*/ 14814 w 15377"/>
              <a:gd name="T103" fmla="*/ 770 h 2356"/>
              <a:gd name="T104" fmla="*/ 15367 w 15377"/>
              <a:gd name="T105" fmla="*/ 697 h 2356"/>
              <a:gd name="T106" fmla="*/ 14594 w 15377"/>
              <a:gd name="T107" fmla="*/ 8 h 2356"/>
              <a:gd name="T108" fmla="*/ 13813 w 15377"/>
              <a:gd name="T109" fmla="*/ 697 h 2356"/>
              <a:gd name="T110" fmla="*/ 13821 w 15377"/>
              <a:gd name="T111" fmla="*/ 1763 h 2356"/>
              <a:gd name="T112" fmla="*/ 15367 w 15377"/>
              <a:gd name="T113" fmla="*/ 1763 h 2356"/>
              <a:gd name="T114" fmla="*/ 15376 w 15377"/>
              <a:gd name="T115" fmla="*/ 1035 h 2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77" h="2356">
                <a:moveTo>
                  <a:pt x="584" y="638"/>
                </a:moveTo>
                <a:cubicBezTo>
                  <a:pt x="573" y="592"/>
                  <a:pt x="576" y="547"/>
                  <a:pt x="581" y="522"/>
                </a:cubicBezTo>
                <a:cubicBezTo>
                  <a:pt x="595" y="451"/>
                  <a:pt x="643" y="375"/>
                  <a:pt x="782" y="375"/>
                </a:cubicBezTo>
                <a:cubicBezTo>
                  <a:pt x="911" y="375"/>
                  <a:pt x="985" y="454"/>
                  <a:pt x="985" y="576"/>
                </a:cubicBezTo>
                <a:lnTo>
                  <a:pt x="985" y="711"/>
                </a:lnTo>
                <a:lnTo>
                  <a:pt x="1532" y="711"/>
                </a:lnTo>
                <a:lnTo>
                  <a:pt x="1532" y="556"/>
                </a:lnTo>
                <a:cubicBezTo>
                  <a:pt x="1532" y="79"/>
                  <a:pt x="1100" y="3"/>
                  <a:pt x="790" y="3"/>
                </a:cubicBezTo>
                <a:cubicBezTo>
                  <a:pt x="403" y="0"/>
                  <a:pt x="85" y="130"/>
                  <a:pt x="25" y="488"/>
                </a:cubicBezTo>
                <a:cubicBezTo>
                  <a:pt x="8" y="587"/>
                  <a:pt x="6" y="674"/>
                  <a:pt x="31" y="784"/>
                </a:cubicBezTo>
                <a:cubicBezTo>
                  <a:pt x="127" y="1232"/>
                  <a:pt x="909" y="1362"/>
                  <a:pt x="1021" y="1647"/>
                </a:cubicBezTo>
                <a:cubicBezTo>
                  <a:pt x="1044" y="1700"/>
                  <a:pt x="1036" y="1768"/>
                  <a:pt x="1027" y="1811"/>
                </a:cubicBezTo>
                <a:cubicBezTo>
                  <a:pt x="1010" y="1884"/>
                  <a:pt x="959" y="1960"/>
                  <a:pt x="813" y="1960"/>
                </a:cubicBezTo>
                <a:cubicBezTo>
                  <a:pt x="674" y="1960"/>
                  <a:pt x="593" y="1881"/>
                  <a:pt x="593" y="1760"/>
                </a:cubicBezTo>
                <a:lnTo>
                  <a:pt x="593" y="1548"/>
                </a:lnTo>
                <a:lnTo>
                  <a:pt x="0" y="1548"/>
                </a:lnTo>
                <a:lnTo>
                  <a:pt x="0" y="1717"/>
                </a:lnTo>
                <a:cubicBezTo>
                  <a:pt x="0" y="2208"/>
                  <a:pt x="386" y="2355"/>
                  <a:pt x="799" y="2355"/>
                </a:cubicBezTo>
                <a:cubicBezTo>
                  <a:pt x="1196" y="2355"/>
                  <a:pt x="1521" y="2220"/>
                  <a:pt x="1575" y="1853"/>
                </a:cubicBezTo>
                <a:cubicBezTo>
                  <a:pt x="1600" y="1664"/>
                  <a:pt x="1580" y="1540"/>
                  <a:pt x="1572" y="1494"/>
                </a:cubicBezTo>
                <a:cubicBezTo>
                  <a:pt x="1481" y="1030"/>
                  <a:pt x="646" y="894"/>
                  <a:pt x="584" y="638"/>
                </a:cubicBezTo>
                <a:close/>
                <a:moveTo>
                  <a:pt x="7731" y="643"/>
                </a:moveTo>
                <a:cubicBezTo>
                  <a:pt x="7723" y="601"/>
                  <a:pt x="7726" y="553"/>
                  <a:pt x="7728" y="530"/>
                </a:cubicBezTo>
                <a:cubicBezTo>
                  <a:pt x="7745" y="460"/>
                  <a:pt x="7790" y="384"/>
                  <a:pt x="7929" y="384"/>
                </a:cubicBezTo>
                <a:cubicBezTo>
                  <a:pt x="8056" y="384"/>
                  <a:pt x="8129" y="463"/>
                  <a:pt x="8129" y="581"/>
                </a:cubicBezTo>
                <a:lnTo>
                  <a:pt x="8129" y="717"/>
                </a:lnTo>
                <a:lnTo>
                  <a:pt x="8671" y="717"/>
                </a:lnTo>
                <a:lnTo>
                  <a:pt x="8671" y="564"/>
                </a:lnTo>
                <a:cubicBezTo>
                  <a:pt x="8671" y="90"/>
                  <a:pt x="8248" y="17"/>
                  <a:pt x="7940" y="17"/>
                </a:cubicBezTo>
                <a:cubicBezTo>
                  <a:pt x="7554" y="17"/>
                  <a:pt x="7238" y="144"/>
                  <a:pt x="7179" y="499"/>
                </a:cubicBezTo>
                <a:cubicBezTo>
                  <a:pt x="7165" y="595"/>
                  <a:pt x="7159" y="683"/>
                  <a:pt x="7185" y="793"/>
                </a:cubicBezTo>
                <a:cubicBezTo>
                  <a:pt x="7278" y="1232"/>
                  <a:pt x="8050" y="1362"/>
                  <a:pt x="8163" y="1644"/>
                </a:cubicBezTo>
                <a:cubicBezTo>
                  <a:pt x="8183" y="1698"/>
                  <a:pt x="8177" y="1765"/>
                  <a:pt x="8166" y="1805"/>
                </a:cubicBezTo>
                <a:cubicBezTo>
                  <a:pt x="8149" y="1878"/>
                  <a:pt x="8101" y="1952"/>
                  <a:pt x="7954" y="1952"/>
                </a:cubicBezTo>
                <a:cubicBezTo>
                  <a:pt x="7819" y="1952"/>
                  <a:pt x="7734" y="1873"/>
                  <a:pt x="7734" y="1754"/>
                </a:cubicBezTo>
                <a:lnTo>
                  <a:pt x="7734" y="1542"/>
                </a:lnTo>
                <a:lnTo>
                  <a:pt x="7151" y="1542"/>
                </a:lnTo>
                <a:lnTo>
                  <a:pt x="7151" y="1709"/>
                </a:lnTo>
                <a:cubicBezTo>
                  <a:pt x="7151" y="2194"/>
                  <a:pt x="7532" y="2341"/>
                  <a:pt x="7940" y="2341"/>
                </a:cubicBezTo>
                <a:cubicBezTo>
                  <a:pt x="8332" y="2341"/>
                  <a:pt x="8657" y="2206"/>
                  <a:pt x="8708" y="1844"/>
                </a:cubicBezTo>
                <a:cubicBezTo>
                  <a:pt x="8733" y="1655"/>
                  <a:pt x="8713" y="1534"/>
                  <a:pt x="8705" y="1489"/>
                </a:cubicBezTo>
                <a:cubicBezTo>
                  <a:pt x="8617" y="1033"/>
                  <a:pt x="7793" y="897"/>
                  <a:pt x="7731" y="643"/>
                </a:cubicBezTo>
                <a:close/>
                <a:moveTo>
                  <a:pt x="12720" y="1839"/>
                </a:moveTo>
                <a:lnTo>
                  <a:pt x="12204" y="70"/>
                </a:lnTo>
                <a:lnTo>
                  <a:pt x="11388" y="70"/>
                </a:lnTo>
                <a:lnTo>
                  <a:pt x="11388" y="2245"/>
                </a:lnTo>
                <a:lnTo>
                  <a:pt x="11927" y="2245"/>
                </a:lnTo>
                <a:lnTo>
                  <a:pt x="11896" y="420"/>
                </a:lnTo>
                <a:lnTo>
                  <a:pt x="12452" y="2245"/>
                </a:lnTo>
                <a:lnTo>
                  <a:pt x="13234" y="2245"/>
                </a:lnTo>
                <a:lnTo>
                  <a:pt x="13234" y="70"/>
                </a:lnTo>
                <a:lnTo>
                  <a:pt x="12692" y="70"/>
                </a:lnTo>
                <a:lnTo>
                  <a:pt x="12720" y="1839"/>
                </a:lnTo>
                <a:close/>
                <a:moveTo>
                  <a:pt x="1947" y="2268"/>
                </a:moveTo>
                <a:lnTo>
                  <a:pt x="2540" y="2268"/>
                </a:lnTo>
                <a:lnTo>
                  <a:pt x="2847" y="234"/>
                </a:lnTo>
                <a:lnTo>
                  <a:pt x="3146" y="2268"/>
                </a:lnTo>
                <a:lnTo>
                  <a:pt x="3736" y="2268"/>
                </a:lnTo>
                <a:lnTo>
                  <a:pt x="3330" y="70"/>
                </a:lnTo>
                <a:lnTo>
                  <a:pt x="2353" y="70"/>
                </a:lnTo>
                <a:lnTo>
                  <a:pt x="1947" y="2268"/>
                </a:lnTo>
                <a:close/>
                <a:moveTo>
                  <a:pt x="5396" y="1788"/>
                </a:moveTo>
                <a:lnTo>
                  <a:pt x="5119" y="70"/>
                </a:lnTo>
                <a:lnTo>
                  <a:pt x="4222" y="70"/>
                </a:lnTo>
                <a:lnTo>
                  <a:pt x="4174" y="2268"/>
                </a:lnTo>
                <a:lnTo>
                  <a:pt x="4724" y="2268"/>
                </a:lnTo>
                <a:lnTo>
                  <a:pt x="4738" y="234"/>
                </a:lnTo>
                <a:lnTo>
                  <a:pt x="5116" y="2268"/>
                </a:lnTo>
                <a:lnTo>
                  <a:pt x="5672" y="2268"/>
                </a:lnTo>
                <a:lnTo>
                  <a:pt x="6053" y="234"/>
                </a:lnTo>
                <a:lnTo>
                  <a:pt x="6067" y="2268"/>
                </a:lnTo>
                <a:lnTo>
                  <a:pt x="6617" y="2268"/>
                </a:lnTo>
                <a:lnTo>
                  <a:pt x="6569" y="70"/>
                </a:lnTo>
                <a:lnTo>
                  <a:pt x="5672" y="70"/>
                </a:lnTo>
                <a:lnTo>
                  <a:pt x="5396" y="1788"/>
                </a:lnTo>
                <a:close/>
                <a:moveTo>
                  <a:pt x="10779" y="70"/>
                </a:moveTo>
                <a:lnTo>
                  <a:pt x="10223" y="70"/>
                </a:lnTo>
                <a:lnTo>
                  <a:pt x="10223" y="1695"/>
                </a:lnTo>
                <a:cubicBezTo>
                  <a:pt x="10223" y="1723"/>
                  <a:pt x="10223" y="1754"/>
                  <a:pt x="10217" y="1779"/>
                </a:cubicBezTo>
                <a:cubicBezTo>
                  <a:pt x="10206" y="1833"/>
                  <a:pt x="10161" y="1940"/>
                  <a:pt x="10006" y="1940"/>
                </a:cubicBezTo>
                <a:cubicBezTo>
                  <a:pt x="9853" y="1940"/>
                  <a:pt x="9808" y="1836"/>
                  <a:pt x="9797" y="1779"/>
                </a:cubicBezTo>
                <a:cubicBezTo>
                  <a:pt x="9791" y="1757"/>
                  <a:pt x="9791" y="1723"/>
                  <a:pt x="9791" y="1695"/>
                </a:cubicBezTo>
                <a:lnTo>
                  <a:pt x="9791" y="70"/>
                </a:lnTo>
                <a:lnTo>
                  <a:pt x="9235" y="70"/>
                </a:lnTo>
                <a:lnTo>
                  <a:pt x="9235" y="1644"/>
                </a:lnTo>
                <a:cubicBezTo>
                  <a:pt x="9235" y="1684"/>
                  <a:pt x="9238" y="1768"/>
                  <a:pt x="9241" y="1788"/>
                </a:cubicBezTo>
                <a:cubicBezTo>
                  <a:pt x="9280" y="2197"/>
                  <a:pt x="9603" y="2333"/>
                  <a:pt x="10006" y="2333"/>
                </a:cubicBezTo>
                <a:cubicBezTo>
                  <a:pt x="10410" y="2333"/>
                  <a:pt x="10734" y="2200"/>
                  <a:pt x="10773" y="1788"/>
                </a:cubicBezTo>
                <a:cubicBezTo>
                  <a:pt x="10776" y="1765"/>
                  <a:pt x="10782" y="1684"/>
                  <a:pt x="10779" y="1644"/>
                </a:cubicBezTo>
                <a:lnTo>
                  <a:pt x="10779" y="70"/>
                </a:lnTo>
                <a:close/>
                <a:moveTo>
                  <a:pt x="14594" y="1035"/>
                </a:moveTo>
                <a:lnTo>
                  <a:pt x="14594" y="1356"/>
                </a:lnTo>
                <a:lnTo>
                  <a:pt x="14820" y="1356"/>
                </a:lnTo>
                <a:lnTo>
                  <a:pt x="14820" y="1672"/>
                </a:lnTo>
                <a:cubicBezTo>
                  <a:pt x="14820" y="1700"/>
                  <a:pt x="14820" y="1732"/>
                  <a:pt x="14814" y="1757"/>
                </a:cubicBezTo>
                <a:cubicBezTo>
                  <a:pt x="14806" y="1816"/>
                  <a:pt x="14749" y="1918"/>
                  <a:pt x="14589" y="1918"/>
                </a:cubicBezTo>
                <a:cubicBezTo>
                  <a:pt x="14431" y="1918"/>
                  <a:pt x="14374" y="1816"/>
                  <a:pt x="14366" y="1757"/>
                </a:cubicBezTo>
                <a:cubicBezTo>
                  <a:pt x="14363" y="1732"/>
                  <a:pt x="14360" y="1700"/>
                  <a:pt x="14360" y="1672"/>
                </a:cubicBezTo>
                <a:lnTo>
                  <a:pt x="14360" y="669"/>
                </a:lnTo>
                <a:cubicBezTo>
                  <a:pt x="14360" y="632"/>
                  <a:pt x="14363" y="595"/>
                  <a:pt x="14371" y="564"/>
                </a:cubicBezTo>
                <a:cubicBezTo>
                  <a:pt x="14383" y="511"/>
                  <a:pt x="14431" y="406"/>
                  <a:pt x="14589" y="406"/>
                </a:cubicBezTo>
                <a:cubicBezTo>
                  <a:pt x="14758" y="406"/>
                  <a:pt x="14797" y="516"/>
                  <a:pt x="14809" y="564"/>
                </a:cubicBezTo>
                <a:cubicBezTo>
                  <a:pt x="14814" y="595"/>
                  <a:pt x="14814" y="649"/>
                  <a:pt x="14814" y="649"/>
                </a:cubicBezTo>
                <a:lnTo>
                  <a:pt x="14814" y="770"/>
                </a:lnTo>
                <a:lnTo>
                  <a:pt x="15367" y="770"/>
                </a:lnTo>
                <a:lnTo>
                  <a:pt x="15367" y="697"/>
                </a:lnTo>
                <a:cubicBezTo>
                  <a:pt x="15367" y="697"/>
                  <a:pt x="15370" y="621"/>
                  <a:pt x="15365" y="550"/>
                </a:cubicBezTo>
                <a:cubicBezTo>
                  <a:pt x="15322" y="138"/>
                  <a:pt x="14984" y="8"/>
                  <a:pt x="14594" y="8"/>
                </a:cubicBezTo>
                <a:cubicBezTo>
                  <a:pt x="14205" y="8"/>
                  <a:pt x="13872" y="141"/>
                  <a:pt x="13824" y="550"/>
                </a:cubicBezTo>
                <a:cubicBezTo>
                  <a:pt x="13818" y="587"/>
                  <a:pt x="13813" y="655"/>
                  <a:pt x="13813" y="697"/>
                </a:cubicBezTo>
                <a:lnTo>
                  <a:pt x="13813" y="1619"/>
                </a:lnTo>
                <a:cubicBezTo>
                  <a:pt x="13813" y="1658"/>
                  <a:pt x="13813" y="1689"/>
                  <a:pt x="13821" y="1763"/>
                </a:cubicBezTo>
                <a:cubicBezTo>
                  <a:pt x="13858" y="2163"/>
                  <a:pt x="14205" y="2304"/>
                  <a:pt x="14594" y="2304"/>
                </a:cubicBezTo>
                <a:cubicBezTo>
                  <a:pt x="14987" y="2304"/>
                  <a:pt x="15331" y="2163"/>
                  <a:pt x="15367" y="1763"/>
                </a:cubicBezTo>
                <a:cubicBezTo>
                  <a:pt x="15373" y="1689"/>
                  <a:pt x="15376" y="1658"/>
                  <a:pt x="15376" y="1619"/>
                </a:cubicBezTo>
                <a:lnTo>
                  <a:pt x="15376" y="1035"/>
                </a:lnTo>
                <a:lnTo>
                  <a:pt x="14594" y="1035"/>
                </a:lnTo>
                <a:close/>
              </a:path>
            </a:pathLst>
          </a:custGeom>
          <a:solidFill>
            <a:schemeClr val="tx1"/>
          </a:solidFill>
          <a:ln>
            <a:noFill/>
          </a:ln>
          <a:effectLst/>
        </p:spPr>
        <p:txBody>
          <a:bodyPr wrap="none" anchor="ctr"/>
          <a:lstStyle/>
          <a:p>
            <a:endParaRPr lang="ja-JP" altLang="en-US" dirty="0"/>
          </a:p>
        </p:txBody>
      </p:sp>
    </p:spTree>
    <p:extLst>
      <p:ext uri="{BB962C8B-B14F-4D97-AF65-F5344CB8AC3E}">
        <p14:creationId xmlns:p14="http://schemas.microsoft.com/office/powerpoint/2010/main" val="360507090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ig Idea">
    <p:spTree>
      <p:nvGrpSpPr>
        <p:cNvPr id="1" name=""/>
        <p:cNvGrpSpPr/>
        <p:nvPr/>
      </p:nvGrpSpPr>
      <p:grpSpPr>
        <a:xfrm>
          <a:off x="0" y="0"/>
          <a:ext cx="0" cy="0"/>
          <a:chOff x="0" y="0"/>
          <a:chExt cx="0" cy="0"/>
        </a:xfrm>
      </p:grpSpPr>
      <p:sp>
        <p:nvSpPr>
          <p:cNvPr id="3" name="Holder 3"/>
          <p:cNvSpPr>
            <a:spLocks noGrp="1"/>
          </p:cNvSpPr>
          <p:nvPr>
            <p:ph type="body" idx="1"/>
          </p:nvPr>
        </p:nvSpPr>
        <p:spPr>
          <a:xfrm>
            <a:off x="327024" y="1942143"/>
            <a:ext cx="9853614" cy="3856185"/>
          </a:xfrm>
          <a:prstGeom prst="rect">
            <a:avLst/>
          </a:prstGeom>
        </p:spPr>
        <p:txBody>
          <a:bodyPr/>
          <a:lstStyle>
            <a:lvl1pPr>
              <a:defRPr kumimoji="1" sz="9750" dirty="0">
                <a:solidFill>
                  <a:schemeClr val="tx1"/>
                </a:solidFill>
                <a:latin typeface="Samsung Sharp Sans Bold" pitchFamily="2" charset="0"/>
              </a:defRPr>
            </a:lvl1pPr>
          </a:lstStyle>
          <a:p>
            <a:pPr lvl="0"/>
            <a:endParaRP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Content Slide, Full Text Column">
    <p:spTree>
      <p:nvGrpSpPr>
        <p:cNvPr id="1" name=""/>
        <p:cNvGrpSpPr/>
        <p:nvPr/>
      </p:nvGrpSpPr>
      <p:grpSpPr>
        <a:xfrm>
          <a:off x="0" y="0"/>
          <a:ext cx="0" cy="0"/>
          <a:chOff x="0" y="0"/>
          <a:chExt cx="0" cy="0"/>
        </a:xfrm>
      </p:grpSpPr>
      <p:sp>
        <p:nvSpPr>
          <p:cNvPr id="3" name="Holder 3"/>
          <p:cNvSpPr>
            <a:spLocks noGrp="1"/>
          </p:cNvSpPr>
          <p:nvPr>
            <p:ph type="body" idx="1"/>
          </p:nvPr>
        </p:nvSpPr>
        <p:spPr>
          <a:xfrm>
            <a:off x="342899" y="280901"/>
            <a:ext cx="11505600" cy="725160"/>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9" name="Content Placeholder 2"/>
          <p:cNvSpPr>
            <a:spLocks noGrp="1"/>
          </p:cNvSpPr>
          <p:nvPr>
            <p:ph idx="10"/>
          </p:nvPr>
        </p:nvSpPr>
        <p:spPr>
          <a:xfrm>
            <a:off x="360000" y="1296000"/>
            <a:ext cx="11505600" cy="5022000"/>
          </a:xfrm>
          <a:prstGeom prst="rect">
            <a:avLst/>
          </a:prstGeom>
        </p:spPr>
        <p:txBody>
          <a:bodyPr/>
          <a:lstStyle>
            <a:lvl1pPr marL="285750" indent="-285750">
              <a:spcAft>
                <a:spcPts val="600"/>
              </a:spcAft>
              <a:buFont typeface="Arial" panose="020B0604020202020204" pitchFamily="34" charset="0"/>
              <a:buChar char="•"/>
              <a:defRPr sz="2100"/>
            </a:lvl1pPr>
            <a:lvl2pPr marL="563012" indent="-285750">
              <a:spcAft>
                <a:spcPts val="600"/>
              </a:spcAft>
              <a:buFont typeface="Arial" panose="020B0604020202020204" pitchFamily="34" charset="0"/>
              <a:buChar char="•"/>
              <a:defRPr sz="2100"/>
            </a:lvl2pPr>
            <a:lvl3pPr marL="840274" indent="-285750">
              <a:spcAft>
                <a:spcPts val="600"/>
              </a:spcAft>
              <a:buFont typeface="Arial" panose="020B0604020202020204" pitchFamily="34" charset="0"/>
              <a:buChar char="•"/>
              <a:defRPr sz="2100"/>
            </a:lvl3pPr>
            <a:lvl4pPr marL="1117536" indent="-285750">
              <a:spcAft>
                <a:spcPts val="600"/>
              </a:spcAft>
              <a:buFont typeface="Arial" panose="020B0604020202020204" pitchFamily="34" charset="0"/>
              <a:buChar char="•"/>
              <a:defRPr sz="2100"/>
            </a:lvl4pPr>
            <a:lvl5pPr marL="1394798" indent="-285750">
              <a:spcAft>
                <a:spcPts val="600"/>
              </a:spcAft>
              <a:buFont typeface="Arial" panose="020B0604020202020204" pitchFamily="34" charset="0"/>
              <a:buChar char="•"/>
              <a:defRPr sz="21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065338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arge Text With Image">
    <p:spTree>
      <p:nvGrpSpPr>
        <p:cNvPr id="1" name=""/>
        <p:cNvGrpSpPr/>
        <p:nvPr/>
      </p:nvGrpSpPr>
      <p:grpSpPr>
        <a:xfrm>
          <a:off x="0" y="0"/>
          <a:ext cx="0" cy="0"/>
          <a:chOff x="0" y="0"/>
          <a:chExt cx="0" cy="0"/>
        </a:xfrm>
      </p:grpSpPr>
      <p:sp>
        <p:nvSpPr>
          <p:cNvPr id="6" name="Picture Placeholder 4">
            <a:extLst>
              <a:ext uri="{FF2B5EF4-FFF2-40B4-BE49-F238E27FC236}">
                <a16:creationId xmlns:a16="http://schemas.microsoft.com/office/drawing/2014/main" id="{5C5FAB49-F976-A94A-A217-03928A444ACC}"/>
              </a:ext>
            </a:extLst>
          </p:cNvPr>
          <p:cNvSpPr>
            <a:spLocks noGrp="1"/>
          </p:cNvSpPr>
          <p:nvPr>
            <p:ph type="pic" sz="quarter" idx="11"/>
          </p:nvPr>
        </p:nvSpPr>
        <p:spPr>
          <a:xfrm>
            <a:off x="6164263" y="0"/>
            <a:ext cx="6027737" cy="6858000"/>
          </a:xfrm>
          <a:prstGeom prst="rect">
            <a:avLst/>
          </a:prstGeom>
          <a:solidFill>
            <a:schemeClr val="bg2">
              <a:lumMod val="60000"/>
              <a:lumOff val="40000"/>
            </a:schemeClr>
          </a:solidFill>
        </p:spPr>
        <p:txBody>
          <a:bodyPr/>
          <a:lstStyle/>
          <a:p>
            <a:endParaRPr kumimoji="1" lang="ja-JP" altLang="en-US"/>
          </a:p>
        </p:txBody>
      </p:sp>
      <p:sp>
        <p:nvSpPr>
          <p:cNvPr id="3" name="Holder 3"/>
          <p:cNvSpPr>
            <a:spLocks noGrp="1"/>
          </p:cNvSpPr>
          <p:nvPr>
            <p:ph type="body" idx="1"/>
          </p:nvPr>
        </p:nvSpPr>
        <p:spPr>
          <a:xfrm>
            <a:off x="336549" y="1992088"/>
            <a:ext cx="5519058" cy="3848428"/>
          </a:xfrm>
          <a:prstGeom prst="rect">
            <a:avLst/>
          </a:prstGeom>
        </p:spPr>
        <p:txBody>
          <a:bodyPr/>
          <a:lstStyle>
            <a:lvl1pPr>
              <a:defRPr kumimoji="1" sz="4100" dirty="0">
                <a:solidFill>
                  <a:schemeClr val="tx1"/>
                </a:solidFill>
                <a:latin typeface="Samsung Sharp Sans Bold" pitchFamily="2" charset="0"/>
              </a:defRPr>
            </a:lvl1pPr>
          </a:lstStyle>
          <a:p>
            <a:pPr lvl="0"/>
            <a:endParaRPr dirty="0"/>
          </a:p>
        </p:txBody>
      </p:sp>
      <p:sp>
        <p:nvSpPr>
          <p:cNvPr id="2" name="Footer Placeholder 1">
            <a:extLst>
              <a:ext uri="{FF2B5EF4-FFF2-40B4-BE49-F238E27FC236}">
                <a16:creationId xmlns:a16="http://schemas.microsoft.com/office/drawing/2014/main" id="{9A7578FF-FCA4-9748-B11C-6DFEC4F258B6}"/>
              </a:ext>
            </a:extLst>
          </p:cNvPr>
          <p:cNvSpPr>
            <a:spLocks noGrp="1"/>
          </p:cNvSpPr>
          <p:nvPr>
            <p:ph type="ftr" sz="quarter" idx="1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
        <p:nvSpPr>
          <p:cNvPr id="7" name="Freeform 1">
            <a:extLst>
              <a:ext uri="{FF2B5EF4-FFF2-40B4-BE49-F238E27FC236}">
                <a16:creationId xmlns:a16="http://schemas.microsoft.com/office/drawing/2014/main" id="{A1B2C2FF-6E80-364D-8472-83337EBC7171}"/>
              </a:ext>
            </a:extLst>
          </p:cNvPr>
          <p:cNvSpPr>
            <a:spLocks noChangeArrowheads="1"/>
          </p:cNvSpPr>
          <p:nvPr userDrawn="1"/>
        </p:nvSpPr>
        <p:spPr bwMode="auto">
          <a:xfrm>
            <a:off x="11009313" y="6458800"/>
            <a:ext cx="839787" cy="128605"/>
          </a:xfrm>
          <a:custGeom>
            <a:avLst/>
            <a:gdLst>
              <a:gd name="T0" fmla="*/ 581 w 15377"/>
              <a:gd name="T1" fmla="*/ 522 h 2356"/>
              <a:gd name="T2" fmla="*/ 985 w 15377"/>
              <a:gd name="T3" fmla="*/ 576 h 2356"/>
              <a:gd name="T4" fmla="*/ 1532 w 15377"/>
              <a:gd name="T5" fmla="*/ 711 h 2356"/>
              <a:gd name="T6" fmla="*/ 790 w 15377"/>
              <a:gd name="T7" fmla="*/ 3 h 2356"/>
              <a:gd name="T8" fmla="*/ 31 w 15377"/>
              <a:gd name="T9" fmla="*/ 784 h 2356"/>
              <a:gd name="T10" fmla="*/ 1027 w 15377"/>
              <a:gd name="T11" fmla="*/ 1811 h 2356"/>
              <a:gd name="T12" fmla="*/ 593 w 15377"/>
              <a:gd name="T13" fmla="*/ 1760 h 2356"/>
              <a:gd name="T14" fmla="*/ 0 w 15377"/>
              <a:gd name="T15" fmla="*/ 1548 h 2356"/>
              <a:gd name="T16" fmla="*/ 799 w 15377"/>
              <a:gd name="T17" fmla="*/ 2355 h 2356"/>
              <a:gd name="T18" fmla="*/ 1572 w 15377"/>
              <a:gd name="T19" fmla="*/ 1494 h 2356"/>
              <a:gd name="T20" fmla="*/ 7731 w 15377"/>
              <a:gd name="T21" fmla="*/ 643 h 2356"/>
              <a:gd name="T22" fmla="*/ 7929 w 15377"/>
              <a:gd name="T23" fmla="*/ 384 h 2356"/>
              <a:gd name="T24" fmla="*/ 8129 w 15377"/>
              <a:gd name="T25" fmla="*/ 717 h 2356"/>
              <a:gd name="T26" fmla="*/ 8671 w 15377"/>
              <a:gd name="T27" fmla="*/ 564 h 2356"/>
              <a:gd name="T28" fmla="*/ 7179 w 15377"/>
              <a:gd name="T29" fmla="*/ 499 h 2356"/>
              <a:gd name="T30" fmla="*/ 8163 w 15377"/>
              <a:gd name="T31" fmla="*/ 1644 h 2356"/>
              <a:gd name="T32" fmla="*/ 7954 w 15377"/>
              <a:gd name="T33" fmla="*/ 1952 h 2356"/>
              <a:gd name="T34" fmla="*/ 7734 w 15377"/>
              <a:gd name="T35" fmla="*/ 1542 h 2356"/>
              <a:gd name="T36" fmla="*/ 7151 w 15377"/>
              <a:gd name="T37" fmla="*/ 1709 h 2356"/>
              <a:gd name="T38" fmla="*/ 8708 w 15377"/>
              <a:gd name="T39" fmla="*/ 1844 h 2356"/>
              <a:gd name="T40" fmla="*/ 7731 w 15377"/>
              <a:gd name="T41" fmla="*/ 643 h 2356"/>
              <a:gd name="T42" fmla="*/ 12204 w 15377"/>
              <a:gd name="T43" fmla="*/ 70 h 2356"/>
              <a:gd name="T44" fmla="*/ 11388 w 15377"/>
              <a:gd name="T45" fmla="*/ 2245 h 2356"/>
              <a:gd name="T46" fmla="*/ 11896 w 15377"/>
              <a:gd name="T47" fmla="*/ 420 h 2356"/>
              <a:gd name="T48" fmla="*/ 13234 w 15377"/>
              <a:gd name="T49" fmla="*/ 2245 h 2356"/>
              <a:gd name="T50" fmla="*/ 12692 w 15377"/>
              <a:gd name="T51" fmla="*/ 70 h 2356"/>
              <a:gd name="T52" fmla="*/ 1947 w 15377"/>
              <a:gd name="T53" fmla="*/ 2268 h 2356"/>
              <a:gd name="T54" fmla="*/ 2847 w 15377"/>
              <a:gd name="T55" fmla="*/ 234 h 2356"/>
              <a:gd name="T56" fmla="*/ 3736 w 15377"/>
              <a:gd name="T57" fmla="*/ 2268 h 2356"/>
              <a:gd name="T58" fmla="*/ 2353 w 15377"/>
              <a:gd name="T59" fmla="*/ 70 h 2356"/>
              <a:gd name="T60" fmla="*/ 5396 w 15377"/>
              <a:gd name="T61" fmla="*/ 1788 h 2356"/>
              <a:gd name="T62" fmla="*/ 4222 w 15377"/>
              <a:gd name="T63" fmla="*/ 70 h 2356"/>
              <a:gd name="T64" fmla="*/ 4724 w 15377"/>
              <a:gd name="T65" fmla="*/ 2268 h 2356"/>
              <a:gd name="T66" fmla="*/ 5116 w 15377"/>
              <a:gd name="T67" fmla="*/ 2268 h 2356"/>
              <a:gd name="T68" fmla="*/ 6053 w 15377"/>
              <a:gd name="T69" fmla="*/ 234 h 2356"/>
              <a:gd name="T70" fmla="*/ 6617 w 15377"/>
              <a:gd name="T71" fmla="*/ 2268 h 2356"/>
              <a:gd name="T72" fmla="*/ 5672 w 15377"/>
              <a:gd name="T73" fmla="*/ 70 h 2356"/>
              <a:gd name="T74" fmla="*/ 10779 w 15377"/>
              <a:gd name="T75" fmla="*/ 70 h 2356"/>
              <a:gd name="T76" fmla="*/ 10223 w 15377"/>
              <a:gd name="T77" fmla="*/ 1695 h 2356"/>
              <a:gd name="T78" fmla="*/ 10006 w 15377"/>
              <a:gd name="T79" fmla="*/ 1940 h 2356"/>
              <a:gd name="T80" fmla="*/ 9791 w 15377"/>
              <a:gd name="T81" fmla="*/ 1695 h 2356"/>
              <a:gd name="T82" fmla="*/ 9235 w 15377"/>
              <a:gd name="T83" fmla="*/ 70 h 2356"/>
              <a:gd name="T84" fmla="*/ 9241 w 15377"/>
              <a:gd name="T85" fmla="*/ 1788 h 2356"/>
              <a:gd name="T86" fmla="*/ 10773 w 15377"/>
              <a:gd name="T87" fmla="*/ 1788 h 2356"/>
              <a:gd name="T88" fmla="*/ 10779 w 15377"/>
              <a:gd name="T89" fmla="*/ 70 h 2356"/>
              <a:gd name="T90" fmla="*/ 14594 w 15377"/>
              <a:gd name="T91" fmla="*/ 1356 h 2356"/>
              <a:gd name="T92" fmla="*/ 14820 w 15377"/>
              <a:gd name="T93" fmla="*/ 1672 h 2356"/>
              <a:gd name="T94" fmla="*/ 14589 w 15377"/>
              <a:gd name="T95" fmla="*/ 1918 h 2356"/>
              <a:gd name="T96" fmla="*/ 14360 w 15377"/>
              <a:gd name="T97" fmla="*/ 1672 h 2356"/>
              <a:gd name="T98" fmla="*/ 14371 w 15377"/>
              <a:gd name="T99" fmla="*/ 564 h 2356"/>
              <a:gd name="T100" fmla="*/ 14809 w 15377"/>
              <a:gd name="T101" fmla="*/ 564 h 2356"/>
              <a:gd name="T102" fmla="*/ 14814 w 15377"/>
              <a:gd name="T103" fmla="*/ 770 h 2356"/>
              <a:gd name="T104" fmla="*/ 15367 w 15377"/>
              <a:gd name="T105" fmla="*/ 697 h 2356"/>
              <a:gd name="T106" fmla="*/ 14594 w 15377"/>
              <a:gd name="T107" fmla="*/ 8 h 2356"/>
              <a:gd name="T108" fmla="*/ 13813 w 15377"/>
              <a:gd name="T109" fmla="*/ 697 h 2356"/>
              <a:gd name="T110" fmla="*/ 13821 w 15377"/>
              <a:gd name="T111" fmla="*/ 1763 h 2356"/>
              <a:gd name="T112" fmla="*/ 15367 w 15377"/>
              <a:gd name="T113" fmla="*/ 1763 h 2356"/>
              <a:gd name="T114" fmla="*/ 15376 w 15377"/>
              <a:gd name="T115" fmla="*/ 1035 h 2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77" h="2356">
                <a:moveTo>
                  <a:pt x="584" y="638"/>
                </a:moveTo>
                <a:cubicBezTo>
                  <a:pt x="573" y="592"/>
                  <a:pt x="576" y="547"/>
                  <a:pt x="581" y="522"/>
                </a:cubicBezTo>
                <a:cubicBezTo>
                  <a:pt x="595" y="451"/>
                  <a:pt x="643" y="375"/>
                  <a:pt x="782" y="375"/>
                </a:cubicBezTo>
                <a:cubicBezTo>
                  <a:pt x="911" y="375"/>
                  <a:pt x="985" y="454"/>
                  <a:pt x="985" y="576"/>
                </a:cubicBezTo>
                <a:lnTo>
                  <a:pt x="985" y="711"/>
                </a:lnTo>
                <a:lnTo>
                  <a:pt x="1532" y="711"/>
                </a:lnTo>
                <a:lnTo>
                  <a:pt x="1532" y="556"/>
                </a:lnTo>
                <a:cubicBezTo>
                  <a:pt x="1532" y="79"/>
                  <a:pt x="1100" y="3"/>
                  <a:pt x="790" y="3"/>
                </a:cubicBezTo>
                <a:cubicBezTo>
                  <a:pt x="403" y="0"/>
                  <a:pt x="85" y="130"/>
                  <a:pt x="25" y="488"/>
                </a:cubicBezTo>
                <a:cubicBezTo>
                  <a:pt x="8" y="587"/>
                  <a:pt x="6" y="674"/>
                  <a:pt x="31" y="784"/>
                </a:cubicBezTo>
                <a:cubicBezTo>
                  <a:pt x="127" y="1232"/>
                  <a:pt x="909" y="1362"/>
                  <a:pt x="1021" y="1647"/>
                </a:cubicBezTo>
                <a:cubicBezTo>
                  <a:pt x="1044" y="1700"/>
                  <a:pt x="1036" y="1768"/>
                  <a:pt x="1027" y="1811"/>
                </a:cubicBezTo>
                <a:cubicBezTo>
                  <a:pt x="1010" y="1884"/>
                  <a:pt x="959" y="1960"/>
                  <a:pt x="813" y="1960"/>
                </a:cubicBezTo>
                <a:cubicBezTo>
                  <a:pt x="674" y="1960"/>
                  <a:pt x="593" y="1881"/>
                  <a:pt x="593" y="1760"/>
                </a:cubicBezTo>
                <a:lnTo>
                  <a:pt x="593" y="1548"/>
                </a:lnTo>
                <a:lnTo>
                  <a:pt x="0" y="1548"/>
                </a:lnTo>
                <a:lnTo>
                  <a:pt x="0" y="1717"/>
                </a:lnTo>
                <a:cubicBezTo>
                  <a:pt x="0" y="2208"/>
                  <a:pt x="386" y="2355"/>
                  <a:pt x="799" y="2355"/>
                </a:cubicBezTo>
                <a:cubicBezTo>
                  <a:pt x="1196" y="2355"/>
                  <a:pt x="1521" y="2220"/>
                  <a:pt x="1575" y="1853"/>
                </a:cubicBezTo>
                <a:cubicBezTo>
                  <a:pt x="1600" y="1664"/>
                  <a:pt x="1580" y="1540"/>
                  <a:pt x="1572" y="1494"/>
                </a:cubicBezTo>
                <a:cubicBezTo>
                  <a:pt x="1481" y="1030"/>
                  <a:pt x="646" y="894"/>
                  <a:pt x="584" y="638"/>
                </a:cubicBezTo>
                <a:close/>
                <a:moveTo>
                  <a:pt x="7731" y="643"/>
                </a:moveTo>
                <a:cubicBezTo>
                  <a:pt x="7723" y="601"/>
                  <a:pt x="7726" y="553"/>
                  <a:pt x="7728" y="530"/>
                </a:cubicBezTo>
                <a:cubicBezTo>
                  <a:pt x="7745" y="460"/>
                  <a:pt x="7790" y="384"/>
                  <a:pt x="7929" y="384"/>
                </a:cubicBezTo>
                <a:cubicBezTo>
                  <a:pt x="8056" y="384"/>
                  <a:pt x="8129" y="463"/>
                  <a:pt x="8129" y="581"/>
                </a:cubicBezTo>
                <a:lnTo>
                  <a:pt x="8129" y="717"/>
                </a:lnTo>
                <a:lnTo>
                  <a:pt x="8671" y="717"/>
                </a:lnTo>
                <a:lnTo>
                  <a:pt x="8671" y="564"/>
                </a:lnTo>
                <a:cubicBezTo>
                  <a:pt x="8671" y="90"/>
                  <a:pt x="8248" y="17"/>
                  <a:pt x="7940" y="17"/>
                </a:cubicBezTo>
                <a:cubicBezTo>
                  <a:pt x="7554" y="17"/>
                  <a:pt x="7238" y="144"/>
                  <a:pt x="7179" y="499"/>
                </a:cubicBezTo>
                <a:cubicBezTo>
                  <a:pt x="7165" y="595"/>
                  <a:pt x="7159" y="683"/>
                  <a:pt x="7185" y="793"/>
                </a:cubicBezTo>
                <a:cubicBezTo>
                  <a:pt x="7278" y="1232"/>
                  <a:pt x="8050" y="1362"/>
                  <a:pt x="8163" y="1644"/>
                </a:cubicBezTo>
                <a:cubicBezTo>
                  <a:pt x="8183" y="1698"/>
                  <a:pt x="8177" y="1765"/>
                  <a:pt x="8166" y="1805"/>
                </a:cubicBezTo>
                <a:cubicBezTo>
                  <a:pt x="8149" y="1878"/>
                  <a:pt x="8101" y="1952"/>
                  <a:pt x="7954" y="1952"/>
                </a:cubicBezTo>
                <a:cubicBezTo>
                  <a:pt x="7819" y="1952"/>
                  <a:pt x="7734" y="1873"/>
                  <a:pt x="7734" y="1754"/>
                </a:cubicBezTo>
                <a:lnTo>
                  <a:pt x="7734" y="1542"/>
                </a:lnTo>
                <a:lnTo>
                  <a:pt x="7151" y="1542"/>
                </a:lnTo>
                <a:lnTo>
                  <a:pt x="7151" y="1709"/>
                </a:lnTo>
                <a:cubicBezTo>
                  <a:pt x="7151" y="2194"/>
                  <a:pt x="7532" y="2341"/>
                  <a:pt x="7940" y="2341"/>
                </a:cubicBezTo>
                <a:cubicBezTo>
                  <a:pt x="8332" y="2341"/>
                  <a:pt x="8657" y="2206"/>
                  <a:pt x="8708" y="1844"/>
                </a:cubicBezTo>
                <a:cubicBezTo>
                  <a:pt x="8733" y="1655"/>
                  <a:pt x="8713" y="1534"/>
                  <a:pt x="8705" y="1489"/>
                </a:cubicBezTo>
                <a:cubicBezTo>
                  <a:pt x="8617" y="1033"/>
                  <a:pt x="7793" y="897"/>
                  <a:pt x="7731" y="643"/>
                </a:cubicBezTo>
                <a:close/>
                <a:moveTo>
                  <a:pt x="12720" y="1839"/>
                </a:moveTo>
                <a:lnTo>
                  <a:pt x="12204" y="70"/>
                </a:lnTo>
                <a:lnTo>
                  <a:pt x="11388" y="70"/>
                </a:lnTo>
                <a:lnTo>
                  <a:pt x="11388" y="2245"/>
                </a:lnTo>
                <a:lnTo>
                  <a:pt x="11927" y="2245"/>
                </a:lnTo>
                <a:lnTo>
                  <a:pt x="11896" y="420"/>
                </a:lnTo>
                <a:lnTo>
                  <a:pt x="12452" y="2245"/>
                </a:lnTo>
                <a:lnTo>
                  <a:pt x="13234" y="2245"/>
                </a:lnTo>
                <a:lnTo>
                  <a:pt x="13234" y="70"/>
                </a:lnTo>
                <a:lnTo>
                  <a:pt x="12692" y="70"/>
                </a:lnTo>
                <a:lnTo>
                  <a:pt x="12720" y="1839"/>
                </a:lnTo>
                <a:close/>
                <a:moveTo>
                  <a:pt x="1947" y="2268"/>
                </a:moveTo>
                <a:lnTo>
                  <a:pt x="2540" y="2268"/>
                </a:lnTo>
                <a:lnTo>
                  <a:pt x="2847" y="234"/>
                </a:lnTo>
                <a:lnTo>
                  <a:pt x="3146" y="2268"/>
                </a:lnTo>
                <a:lnTo>
                  <a:pt x="3736" y="2268"/>
                </a:lnTo>
                <a:lnTo>
                  <a:pt x="3330" y="70"/>
                </a:lnTo>
                <a:lnTo>
                  <a:pt x="2353" y="70"/>
                </a:lnTo>
                <a:lnTo>
                  <a:pt x="1947" y="2268"/>
                </a:lnTo>
                <a:close/>
                <a:moveTo>
                  <a:pt x="5396" y="1788"/>
                </a:moveTo>
                <a:lnTo>
                  <a:pt x="5119" y="70"/>
                </a:lnTo>
                <a:lnTo>
                  <a:pt x="4222" y="70"/>
                </a:lnTo>
                <a:lnTo>
                  <a:pt x="4174" y="2268"/>
                </a:lnTo>
                <a:lnTo>
                  <a:pt x="4724" y="2268"/>
                </a:lnTo>
                <a:lnTo>
                  <a:pt x="4738" y="234"/>
                </a:lnTo>
                <a:lnTo>
                  <a:pt x="5116" y="2268"/>
                </a:lnTo>
                <a:lnTo>
                  <a:pt x="5672" y="2268"/>
                </a:lnTo>
                <a:lnTo>
                  <a:pt x="6053" y="234"/>
                </a:lnTo>
                <a:lnTo>
                  <a:pt x="6067" y="2268"/>
                </a:lnTo>
                <a:lnTo>
                  <a:pt x="6617" y="2268"/>
                </a:lnTo>
                <a:lnTo>
                  <a:pt x="6569" y="70"/>
                </a:lnTo>
                <a:lnTo>
                  <a:pt x="5672" y="70"/>
                </a:lnTo>
                <a:lnTo>
                  <a:pt x="5396" y="1788"/>
                </a:lnTo>
                <a:close/>
                <a:moveTo>
                  <a:pt x="10779" y="70"/>
                </a:moveTo>
                <a:lnTo>
                  <a:pt x="10223" y="70"/>
                </a:lnTo>
                <a:lnTo>
                  <a:pt x="10223" y="1695"/>
                </a:lnTo>
                <a:cubicBezTo>
                  <a:pt x="10223" y="1723"/>
                  <a:pt x="10223" y="1754"/>
                  <a:pt x="10217" y="1779"/>
                </a:cubicBezTo>
                <a:cubicBezTo>
                  <a:pt x="10206" y="1833"/>
                  <a:pt x="10161" y="1940"/>
                  <a:pt x="10006" y="1940"/>
                </a:cubicBezTo>
                <a:cubicBezTo>
                  <a:pt x="9853" y="1940"/>
                  <a:pt x="9808" y="1836"/>
                  <a:pt x="9797" y="1779"/>
                </a:cubicBezTo>
                <a:cubicBezTo>
                  <a:pt x="9791" y="1757"/>
                  <a:pt x="9791" y="1723"/>
                  <a:pt x="9791" y="1695"/>
                </a:cubicBezTo>
                <a:lnTo>
                  <a:pt x="9791" y="70"/>
                </a:lnTo>
                <a:lnTo>
                  <a:pt x="9235" y="70"/>
                </a:lnTo>
                <a:lnTo>
                  <a:pt x="9235" y="1644"/>
                </a:lnTo>
                <a:cubicBezTo>
                  <a:pt x="9235" y="1684"/>
                  <a:pt x="9238" y="1768"/>
                  <a:pt x="9241" y="1788"/>
                </a:cubicBezTo>
                <a:cubicBezTo>
                  <a:pt x="9280" y="2197"/>
                  <a:pt x="9603" y="2333"/>
                  <a:pt x="10006" y="2333"/>
                </a:cubicBezTo>
                <a:cubicBezTo>
                  <a:pt x="10410" y="2333"/>
                  <a:pt x="10734" y="2200"/>
                  <a:pt x="10773" y="1788"/>
                </a:cubicBezTo>
                <a:cubicBezTo>
                  <a:pt x="10776" y="1765"/>
                  <a:pt x="10782" y="1684"/>
                  <a:pt x="10779" y="1644"/>
                </a:cubicBezTo>
                <a:lnTo>
                  <a:pt x="10779" y="70"/>
                </a:lnTo>
                <a:close/>
                <a:moveTo>
                  <a:pt x="14594" y="1035"/>
                </a:moveTo>
                <a:lnTo>
                  <a:pt x="14594" y="1356"/>
                </a:lnTo>
                <a:lnTo>
                  <a:pt x="14820" y="1356"/>
                </a:lnTo>
                <a:lnTo>
                  <a:pt x="14820" y="1672"/>
                </a:lnTo>
                <a:cubicBezTo>
                  <a:pt x="14820" y="1700"/>
                  <a:pt x="14820" y="1732"/>
                  <a:pt x="14814" y="1757"/>
                </a:cubicBezTo>
                <a:cubicBezTo>
                  <a:pt x="14806" y="1816"/>
                  <a:pt x="14749" y="1918"/>
                  <a:pt x="14589" y="1918"/>
                </a:cubicBezTo>
                <a:cubicBezTo>
                  <a:pt x="14431" y="1918"/>
                  <a:pt x="14374" y="1816"/>
                  <a:pt x="14366" y="1757"/>
                </a:cubicBezTo>
                <a:cubicBezTo>
                  <a:pt x="14363" y="1732"/>
                  <a:pt x="14360" y="1700"/>
                  <a:pt x="14360" y="1672"/>
                </a:cubicBezTo>
                <a:lnTo>
                  <a:pt x="14360" y="669"/>
                </a:lnTo>
                <a:cubicBezTo>
                  <a:pt x="14360" y="632"/>
                  <a:pt x="14363" y="595"/>
                  <a:pt x="14371" y="564"/>
                </a:cubicBezTo>
                <a:cubicBezTo>
                  <a:pt x="14383" y="511"/>
                  <a:pt x="14431" y="406"/>
                  <a:pt x="14589" y="406"/>
                </a:cubicBezTo>
                <a:cubicBezTo>
                  <a:pt x="14758" y="406"/>
                  <a:pt x="14797" y="516"/>
                  <a:pt x="14809" y="564"/>
                </a:cubicBezTo>
                <a:cubicBezTo>
                  <a:pt x="14814" y="595"/>
                  <a:pt x="14814" y="649"/>
                  <a:pt x="14814" y="649"/>
                </a:cubicBezTo>
                <a:lnTo>
                  <a:pt x="14814" y="770"/>
                </a:lnTo>
                <a:lnTo>
                  <a:pt x="15367" y="770"/>
                </a:lnTo>
                <a:lnTo>
                  <a:pt x="15367" y="697"/>
                </a:lnTo>
                <a:cubicBezTo>
                  <a:pt x="15367" y="697"/>
                  <a:pt x="15370" y="621"/>
                  <a:pt x="15365" y="550"/>
                </a:cubicBezTo>
                <a:cubicBezTo>
                  <a:pt x="15322" y="138"/>
                  <a:pt x="14984" y="8"/>
                  <a:pt x="14594" y="8"/>
                </a:cubicBezTo>
                <a:cubicBezTo>
                  <a:pt x="14205" y="8"/>
                  <a:pt x="13872" y="141"/>
                  <a:pt x="13824" y="550"/>
                </a:cubicBezTo>
                <a:cubicBezTo>
                  <a:pt x="13818" y="587"/>
                  <a:pt x="13813" y="655"/>
                  <a:pt x="13813" y="697"/>
                </a:cubicBezTo>
                <a:lnTo>
                  <a:pt x="13813" y="1619"/>
                </a:lnTo>
                <a:cubicBezTo>
                  <a:pt x="13813" y="1658"/>
                  <a:pt x="13813" y="1689"/>
                  <a:pt x="13821" y="1763"/>
                </a:cubicBezTo>
                <a:cubicBezTo>
                  <a:pt x="13858" y="2163"/>
                  <a:pt x="14205" y="2304"/>
                  <a:pt x="14594" y="2304"/>
                </a:cubicBezTo>
                <a:cubicBezTo>
                  <a:pt x="14987" y="2304"/>
                  <a:pt x="15331" y="2163"/>
                  <a:pt x="15367" y="1763"/>
                </a:cubicBezTo>
                <a:cubicBezTo>
                  <a:pt x="15373" y="1689"/>
                  <a:pt x="15376" y="1658"/>
                  <a:pt x="15376" y="1619"/>
                </a:cubicBezTo>
                <a:lnTo>
                  <a:pt x="15376" y="1035"/>
                </a:lnTo>
                <a:lnTo>
                  <a:pt x="14594" y="1035"/>
                </a:lnTo>
                <a:close/>
              </a:path>
            </a:pathLst>
          </a:custGeom>
          <a:solidFill>
            <a:schemeClr val="bg1"/>
          </a:solidFill>
          <a:ln>
            <a:noFill/>
          </a:ln>
          <a:effectLst/>
        </p:spPr>
        <p:txBody>
          <a:bodyPr wrap="none" anchor="ctr"/>
          <a:lstStyle/>
          <a:p>
            <a:endParaRPr lang="ja-JP"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Slide, 1 Text Column">
    <p:spTree>
      <p:nvGrpSpPr>
        <p:cNvPr id="1" name=""/>
        <p:cNvGrpSpPr/>
        <p:nvPr/>
      </p:nvGrpSpPr>
      <p:grpSpPr>
        <a:xfrm>
          <a:off x="0" y="0"/>
          <a:ext cx="0" cy="0"/>
          <a:chOff x="0" y="0"/>
          <a:chExt cx="0" cy="0"/>
        </a:xfrm>
      </p:grpSpPr>
      <p:sp>
        <p:nvSpPr>
          <p:cNvPr id="3" name="Holder 3"/>
          <p:cNvSpPr>
            <a:spLocks noGrp="1"/>
          </p:cNvSpPr>
          <p:nvPr>
            <p:ph type="body" idx="1"/>
          </p:nvPr>
        </p:nvSpPr>
        <p:spPr>
          <a:xfrm>
            <a:off x="342899" y="1995263"/>
            <a:ext cx="5519058" cy="3848428"/>
          </a:xfrm>
          <a:prstGeom prst="rect">
            <a:avLst/>
          </a:prstGeom>
        </p:spPr>
        <p:txBody>
          <a:bodyPr wrap="square"/>
          <a:lstStyle>
            <a:lvl1pPr>
              <a:defRPr kumimoji="1" sz="4100" dirty="0">
                <a:solidFill>
                  <a:schemeClr val="tx1"/>
                </a:solidFill>
                <a:latin typeface="Samsung Sharp Sans Bold" pitchFamily="2" charset="0"/>
              </a:defRPr>
            </a:lvl1pPr>
          </a:lstStyle>
          <a:p>
            <a:pPr lvl="0"/>
            <a:endParaRPr dirty="0"/>
          </a:p>
        </p:txBody>
      </p:sp>
      <p:sp>
        <p:nvSpPr>
          <p:cNvPr id="2" name="Footer Placeholder 1">
            <a:extLst>
              <a:ext uri="{FF2B5EF4-FFF2-40B4-BE49-F238E27FC236}">
                <a16:creationId xmlns:a16="http://schemas.microsoft.com/office/drawing/2014/main" id="{9A7578FF-FCA4-9748-B11C-6DFEC4F258B6}"/>
              </a:ext>
            </a:extLst>
          </p:cNvPr>
          <p:cNvSpPr>
            <a:spLocks noGrp="1"/>
          </p:cNvSpPr>
          <p:nvPr>
            <p:ph type="ftr" sz="quarter" idx="1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cxnSp>
        <p:nvCxnSpPr>
          <p:cNvPr id="5" name="Straight Connector 4">
            <a:extLst>
              <a:ext uri="{FF2B5EF4-FFF2-40B4-BE49-F238E27FC236}">
                <a16:creationId xmlns:a16="http://schemas.microsoft.com/office/drawing/2014/main" id="{93CF985D-C6B7-924A-BDD9-99B299DCA257}"/>
              </a:ext>
            </a:extLst>
          </p:cNvPr>
          <p:cNvCxnSpPr>
            <a:cxnSpLocks/>
          </p:cNvCxnSpPr>
          <p:nvPr userDrawn="1"/>
        </p:nvCxnSpPr>
        <p:spPr>
          <a:xfrm>
            <a:off x="6164263" y="1949450"/>
            <a:ext cx="4716462"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61">
            <a:extLst>
              <a:ext uri="{FF2B5EF4-FFF2-40B4-BE49-F238E27FC236}">
                <a16:creationId xmlns:a16="http://schemas.microsoft.com/office/drawing/2014/main" id="{B3EF4036-ECE3-534D-B165-0397F3C9DD07}"/>
              </a:ext>
            </a:extLst>
          </p:cNvPr>
          <p:cNvSpPr>
            <a:spLocks noGrp="1"/>
          </p:cNvSpPr>
          <p:nvPr>
            <p:ph type="body" sz="quarter" idx="37" hasCustomPrompt="1"/>
          </p:nvPr>
        </p:nvSpPr>
        <p:spPr>
          <a:xfrm>
            <a:off x="6164262" y="2518682"/>
            <a:ext cx="4716463" cy="3045506"/>
          </a:xfrm>
          <a:prstGeom prst="rect">
            <a:avLst/>
          </a:prstGeom>
        </p:spPr>
        <p:txBody>
          <a:bodyPr/>
          <a:lstStyle>
            <a:lvl1pPr>
              <a:defRPr kumimoji="1" lang="ja-JP" altLang="en-US" sz="1500" baseline="0" dirty="0">
                <a:solidFill>
                  <a:schemeClr val="tx1"/>
                </a:solidFill>
                <a:latin typeface="+mn-lt"/>
              </a:defRPr>
            </a:lvl1pPr>
          </a:lstStyle>
          <a:p>
            <a:pPr lvl="0"/>
            <a:r>
              <a:rPr kumimoji="1" lang="en-US" altLang="ja-JP" dirty="0"/>
              <a:t>- Click to edit text</a:t>
            </a:r>
            <a:endParaRPr kumimoji="1" lang="ja-JP" altLang="en-US" dirty="0"/>
          </a:p>
        </p:txBody>
      </p:sp>
      <p:sp>
        <p:nvSpPr>
          <p:cNvPr id="14" name="Text Placeholder 61">
            <a:extLst>
              <a:ext uri="{FF2B5EF4-FFF2-40B4-BE49-F238E27FC236}">
                <a16:creationId xmlns:a16="http://schemas.microsoft.com/office/drawing/2014/main" id="{DB2478C3-A2C4-6D49-96F1-D2CA8EE7205F}"/>
              </a:ext>
            </a:extLst>
          </p:cNvPr>
          <p:cNvSpPr>
            <a:spLocks noGrp="1"/>
          </p:cNvSpPr>
          <p:nvPr>
            <p:ph type="body" sz="quarter" idx="38" hasCustomPrompt="1"/>
          </p:nvPr>
        </p:nvSpPr>
        <p:spPr>
          <a:xfrm>
            <a:off x="6157912" y="2034474"/>
            <a:ext cx="4722813"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17965960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Slide, Full Text Column">
    <p:spTree>
      <p:nvGrpSpPr>
        <p:cNvPr id="1" name=""/>
        <p:cNvGrpSpPr/>
        <p:nvPr/>
      </p:nvGrpSpPr>
      <p:grpSpPr>
        <a:xfrm>
          <a:off x="0" y="0"/>
          <a:ext cx="0" cy="0"/>
          <a:chOff x="0" y="0"/>
          <a:chExt cx="0" cy="0"/>
        </a:xfrm>
      </p:grpSpPr>
      <p:sp>
        <p:nvSpPr>
          <p:cNvPr id="3" name="Holder 3"/>
          <p:cNvSpPr>
            <a:spLocks noGrp="1"/>
          </p:cNvSpPr>
          <p:nvPr>
            <p:ph type="body" idx="1"/>
          </p:nvPr>
        </p:nvSpPr>
        <p:spPr>
          <a:xfrm>
            <a:off x="342899" y="280901"/>
            <a:ext cx="10601326" cy="725160"/>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cxnSp>
        <p:nvCxnSpPr>
          <p:cNvPr id="5" name="Straight Connector 4">
            <a:extLst>
              <a:ext uri="{FF2B5EF4-FFF2-40B4-BE49-F238E27FC236}">
                <a16:creationId xmlns:a16="http://schemas.microsoft.com/office/drawing/2014/main" id="{93CF985D-C6B7-924A-BDD9-99B299DCA257}"/>
              </a:ext>
            </a:extLst>
          </p:cNvPr>
          <p:cNvCxnSpPr>
            <a:cxnSpLocks/>
          </p:cNvCxnSpPr>
          <p:nvPr userDrawn="1"/>
        </p:nvCxnSpPr>
        <p:spPr>
          <a:xfrm>
            <a:off x="346558" y="1949450"/>
            <a:ext cx="10534167"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61">
            <a:extLst>
              <a:ext uri="{FF2B5EF4-FFF2-40B4-BE49-F238E27FC236}">
                <a16:creationId xmlns:a16="http://schemas.microsoft.com/office/drawing/2014/main" id="{B3EF4036-ECE3-534D-B165-0397F3C9DD07}"/>
              </a:ext>
            </a:extLst>
          </p:cNvPr>
          <p:cNvSpPr>
            <a:spLocks noGrp="1"/>
          </p:cNvSpPr>
          <p:nvPr>
            <p:ph type="body" sz="quarter" idx="37" hasCustomPrompt="1"/>
          </p:nvPr>
        </p:nvSpPr>
        <p:spPr>
          <a:xfrm>
            <a:off x="346557" y="2647474"/>
            <a:ext cx="10534168" cy="3670982"/>
          </a:xfrm>
          <a:prstGeom prst="rect">
            <a:avLst/>
          </a:prstGeom>
        </p:spPr>
        <p:txBody>
          <a:bodyPr/>
          <a:lstStyle>
            <a:lvl1pPr>
              <a:defRPr kumimoji="1" lang="ja-JP" altLang="en-US" sz="2100" baseline="0" dirty="0">
                <a:solidFill>
                  <a:schemeClr val="tx1"/>
                </a:solidFill>
              </a:defRPr>
            </a:lvl1pPr>
          </a:lstStyle>
          <a:p>
            <a:pPr lvl="0"/>
            <a:r>
              <a:rPr kumimoji="1" lang="en-US" altLang="ja-JP" dirty="0"/>
              <a:t>- Click to edit text</a:t>
            </a:r>
            <a:endParaRPr kumimoji="1" lang="ja-JP" altLang="en-US" dirty="0"/>
          </a:p>
        </p:txBody>
      </p:sp>
      <p:sp>
        <p:nvSpPr>
          <p:cNvPr id="14" name="Text Placeholder 61">
            <a:extLst>
              <a:ext uri="{FF2B5EF4-FFF2-40B4-BE49-F238E27FC236}">
                <a16:creationId xmlns:a16="http://schemas.microsoft.com/office/drawing/2014/main" id="{DB2478C3-A2C4-6D49-96F1-D2CA8EE7205F}"/>
              </a:ext>
            </a:extLst>
          </p:cNvPr>
          <p:cNvSpPr>
            <a:spLocks noGrp="1"/>
          </p:cNvSpPr>
          <p:nvPr>
            <p:ph type="body" sz="quarter" idx="38" hasCustomPrompt="1"/>
          </p:nvPr>
        </p:nvSpPr>
        <p:spPr>
          <a:xfrm>
            <a:off x="340207" y="2034474"/>
            <a:ext cx="10540480"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5019607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6" name="Slide Number Placeholder 6">
            <a:extLst>
              <a:ext uri="{FF2B5EF4-FFF2-40B4-BE49-F238E27FC236}">
                <a16:creationId xmlns:a16="http://schemas.microsoft.com/office/drawing/2014/main" id="{588C6F1B-FD7C-2542-9743-5EC2823D1E12}"/>
              </a:ext>
            </a:extLst>
          </p:cNvPr>
          <p:cNvSpPr txBox="1">
            <a:spLocks/>
          </p:cNvSpPr>
          <p:nvPr userDrawn="1"/>
        </p:nvSpPr>
        <p:spPr>
          <a:xfrm>
            <a:off x="348065" y="6489711"/>
            <a:ext cx="367977" cy="120639"/>
          </a:xfrm>
          <a:prstGeom prst="rect">
            <a:avLst/>
          </a:prstGeom>
        </p:spPr>
        <p:txBody>
          <a:bodyPr vert="horz" wrap="square" lIns="0" tIns="0" rIns="0" bIns="0" rtlCol="0" anchor="b" anchorCtr="0"/>
          <a:lstStyle>
            <a:defPPr>
              <a:defRPr lang="en-US"/>
            </a:defPPr>
            <a:lvl1pPr marL="0" algn="ctr" defTabSz="914400" rtl="0" eaLnBrk="1" latinLnBrk="0" hangingPunct="1">
              <a:defRPr sz="1050" b="1" i="0" kern="1200" spc="0">
                <a:solidFill>
                  <a:schemeClr val="bg1"/>
                </a:solidFill>
                <a:latin typeface="Arial" panose="020B0604020202020204"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7BCC8D0D-EAEC-449D-9161-023DFF90F2E2}" type="slidenum">
              <a:rPr lang="en-US" sz="750" smtClean="0">
                <a:solidFill>
                  <a:schemeClr val="tx1"/>
                </a:solidFill>
                <a:latin typeface="SamsungOne 400" panose="020B0503030303020204" pitchFamily="34" charset="0"/>
                <a:ea typeface="SamsungOne 400" panose="020B0503030303020204" pitchFamily="34" charset="0"/>
                <a:cs typeface="Samsung Sharp Sans Bold" pitchFamily="2" charset="0"/>
              </a:rPr>
              <a:pPr algn="l"/>
              <a:t>‹#›</a:t>
            </a:fld>
            <a:endParaRPr lang="en-US" sz="750" dirty="0">
              <a:solidFill>
                <a:schemeClr val="tx1"/>
              </a:solidFill>
              <a:latin typeface="SamsungOne 400" panose="020B0503030303020204" pitchFamily="34" charset="0"/>
              <a:ea typeface="SamsungOne 400" panose="020B0503030303020204" pitchFamily="34" charset="0"/>
              <a:cs typeface="Samsung Sharp Sans Bold" pitchFamily="2" charset="0"/>
            </a:endParaRPr>
          </a:p>
        </p:txBody>
      </p:sp>
      <p:sp>
        <p:nvSpPr>
          <p:cNvPr id="79" name="Freeform 1">
            <a:extLst>
              <a:ext uri="{FF2B5EF4-FFF2-40B4-BE49-F238E27FC236}">
                <a16:creationId xmlns:a16="http://schemas.microsoft.com/office/drawing/2014/main" id="{8B04E392-1042-E34E-9679-5EB9AB6584CB}"/>
              </a:ext>
            </a:extLst>
          </p:cNvPr>
          <p:cNvSpPr>
            <a:spLocks noChangeAspect="1" noChangeArrowheads="1"/>
          </p:cNvSpPr>
          <p:nvPr userDrawn="1"/>
        </p:nvSpPr>
        <p:spPr bwMode="auto">
          <a:xfrm>
            <a:off x="10934700" y="6448093"/>
            <a:ext cx="914400" cy="140032"/>
          </a:xfrm>
          <a:custGeom>
            <a:avLst/>
            <a:gdLst>
              <a:gd name="T0" fmla="*/ 581 w 15377"/>
              <a:gd name="T1" fmla="*/ 522 h 2356"/>
              <a:gd name="T2" fmla="*/ 985 w 15377"/>
              <a:gd name="T3" fmla="*/ 576 h 2356"/>
              <a:gd name="T4" fmla="*/ 1532 w 15377"/>
              <a:gd name="T5" fmla="*/ 711 h 2356"/>
              <a:gd name="T6" fmla="*/ 790 w 15377"/>
              <a:gd name="T7" fmla="*/ 3 h 2356"/>
              <a:gd name="T8" fmla="*/ 31 w 15377"/>
              <a:gd name="T9" fmla="*/ 784 h 2356"/>
              <a:gd name="T10" fmla="*/ 1027 w 15377"/>
              <a:gd name="T11" fmla="*/ 1811 h 2356"/>
              <a:gd name="T12" fmla="*/ 593 w 15377"/>
              <a:gd name="T13" fmla="*/ 1760 h 2356"/>
              <a:gd name="T14" fmla="*/ 0 w 15377"/>
              <a:gd name="T15" fmla="*/ 1548 h 2356"/>
              <a:gd name="T16" fmla="*/ 799 w 15377"/>
              <a:gd name="T17" fmla="*/ 2355 h 2356"/>
              <a:gd name="T18" fmla="*/ 1572 w 15377"/>
              <a:gd name="T19" fmla="*/ 1494 h 2356"/>
              <a:gd name="T20" fmla="*/ 7731 w 15377"/>
              <a:gd name="T21" fmla="*/ 643 h 2356"/>
              <a:gd name="T22" fmla="*/ 7929 w 15377"/>
              <a:gd name="T23" fmla="*/ 384 h 2356"/>
              <a:gd name="T24" fmla="*/ 8129 w 15377"/>
              <a:gd name="T25" fmla="*/ 717 h 2356"/>
              <a:gd name="T26" fmla="*/ 8671 w 15377"/>
              <a:gd name="T27" fmla="*/ 564 h 2356"/>
              <a:gd name="T28" fmla="*/ 7179 w 15377"/>
              <a:gd name="T29" fmla="*/ 499 h 2356"/>
              <a:gd name="T30" fmla="*/ 8163 w 15377"/>
              <a:gd name="T31" fmla="*/ 1644 h 2356"/>
              <a:gd name="T32" fmla="*/ 7954 w 15377"/>
              <a:gd name="T33" fmla="*/ 1952 h 2356"/>
              <a:gd name="T34" fmla="*/ 7734 w 15377"/>
              <a:gd name="T35" fmla="*/ 1542 h 2356"/>
              <a:gd name="T36" fmla="*/ 7151 w 15377"/>
              <a:gd name="T37" fmla="*/ 1709 h 2356"/>
              <a:gd name="T38" fmla="*/ 8708 w 15377"/>
              <a:gd name="T39" fmla="*/ 1844 h 2356"/>
              <a:gd name="T40" fmla="*/ 7731 w 15377"/>
              <a:gd name="T41" fmla="*/ 643 h 2356"/>
              <a:gd name="T42" fmla="*/ 12204 w 15377"/>
              <a:gd name="T43" fmla="*/ 70 h 2356"/>
              <a:gd name="T44" fmla="*/ 11388 w 15377"/>
              <a:gd name="T45" fmla="*/ 2245 h 2356"/>
              <a:gd name="T46" fmla="*/ 11896 w 15377"/>
              <a:gd name="T47" fmla="*/ 420 h 2356"/>
              <a:gd name="T48" fmla="*/ 13234 w 15377"/>
              <a:gd name="T49" fmla="*/ 2245 h 2356"/>
              <a:gd name="T50" fmla="*/ 12692 w 15377"/>
              <a:gd name="T51" fmla="*/ 70 h 2356"/>
              <a:gd name="T52" fmla="*/ 1947 w 15377"/>
              <a:gd name="T53" fmla="*/ 2268 h 2356"/>
              <a:gd name="T54" fmla="*/ 2847 w 15377"/>
              <a:gd name="T55" fmla="*/ 234 h 2356"/>
              <a:gd name="T56" fmla="*/ 3736 w 15377"/>
              <a:gd name="T57" fmla="*/ 2268 h 2356"/>
              <a:gd name="T58" fmla="*/ 2353 w 15377"/>
              <a:gd name="T59" fmla="*/ 70 h 2356"/>
              <a:gd name="T60" fmla="*/ 5396 w 15377"/>
              <a:gd name="T61" fmla="*/ 1788 h 2356"/>
              <a:gd name="T62" fmla="*/ 4222 w 15377"/>
              <a:gd name="T63" fmla="*/ 70 h 2356"/>
              <a:gd name="T64" fmla="*/ 4724 w 15377"/>
              <a:gd name="T65" fmla="*/ 2268 h 2356"/>
              <a:gd name="T66" fmla="*/ 5116 w 15377"/>
              <a:gd name="T67" fmla="*/ 2268 h 2356"/>
              <a:gd name="T68" fmla="*/ 6053 w 15377"/>
              <a:gd name="T69" fmla="*/ 234 h 2356"/>
              <a:gd name="T70" fmla="*/ 6617 w 15377"/>
              <a:gd name="T71" fmla="*/ 2268 h 2356"/>
              <a:gd name="T72" fmla="*/ 5672 w 15377"/>
              <a:gd name="T73" fmla="*/ 70 h 2356"/>
              <a:gd name="T74" fmla="*/ 10779 w 15377"/>
              <a:gd name="T75" fmla="*/ 70 h 2356"/>
              <a:gd name="T76" fmla="*/ 10223 w 15377"/>
              <a:gd name="T77" fmla="*/ 1695 h 2356"/>
              <a:gd name="T78" fmla="*/ 10006 w 15377"/>
              <a:gd name="T79" fmla="*/ 1940 h 2356"/>
              <a:gd name="T80" fmla="*/ 9791 w 15377"/>
              <a:gd name="T81" fmla="*/ 1695 h 2356"/>
              <a:gd name="T82" fmla="*/ 9235 w 15377"/>
              <a:gd name="T83" fmla="*/ 70 h 2356"/>
              <a:gd name="T84" fmla="*/ 9241 w 15377"/>
              <a:gd name="T85" fmla="*/ 1788 h 2356"/>
              <a:gd name="T86" fmla="*/ 10773 w 15377"/>
              <a:gd name="T87" fmla="*/ 1788 h 2356"/>
              <a:gd name="T88" fmla="*/ 10779 w 15377"/>
              <a:gd name="T89" fmla="*/ 70 h 2356"/>
              <a:gd name="T90" fmla="*/ 14594 w 15377"/>
              <a:gd name="T91" fmla="*/ 1356 h 2356"/>
              <a:gd name="T92" fmla="*/ 14820 w 15377"/>
              <a:gd name="T93" fmla="*/ 1672 h 2356"/>
              <a:gd name="T94" fmla="*/ 14589 w 15377"/>
              <a:gd name="T95" fmla="*/ 1918 h 2356"/>
              <a:gd name="T96" fmla="*/ 14360 w 15377"/>
              <a:gd name="T97" fmla="*/ 1672 h 2356"/>
              <a:gd name="T98" fmla="*/ 14371 w 15377"/>
              <a:gd name="T99" fmla="*/ 564 h 2356"/>
              <a:gd name="T100" fmla="*/ 14809 w 15377"/>
              <a:gd name="T101" fmla="*/ 564 h 2356"/>
              <a:gd name="T102" fmla="*/ 14814 w 15377"/>
              <a:gd name="T103" fmla="*/ 770 h 2356"/>
              <a:gd name="T104" fmla="*/ 15367 w 15377"/>
              <a:gd name="T105" fmla="*/ 697 h 2356"/>
              <a:gd name="T106" fmla="*/ 14594 w 15377"/>
              <a:gd name="T107" fmla="*/ 8 h 2356"/>
              <a:gd name="T108" fmla="*/ 13813 w 15377"/>
              <a:gd name="T109" fmla="*/ 697 h 2356"/>
              <a:gd name="T110" fmla="*/ 13821 w 15377"/>
              <a:gd name="T111" fmla="*/ 1763 h 2356"/>
              <a:gd name="T112" fmla="*/ 15367 w 15377"/>
              <a:gd name="T113" fmla="*/ 1763 h 2356"/>
              <a:gd name="T114" fmla="*/ 15376 w 15377"/>
              <a:gd name="T115" fmla="*/ 1035 h 2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77" h="2356">
                <a:moveTo>
                  <a:pt x="584" y="638"/>
                </a:moveTo>
                <a:cubicBezTo>
                  <a:pt x="573" y="592"/>
                  <a:pt x="576" y="547"/>
                  <a:pt x="581" y="522"/>
                </a:cubicBezTo>
                <a:cubicBezTo>
                  <a:pt x="595" y="451"/>
                  <a:pt x="643" y="375"/>
                  <a:pt x="782" y="375"/>
                </a:cubicBezTo>
                <a:cubicBezTo>
                  <a:pt x="911" y="375"/>
                  <a:pt x="985" y="454"/>
                  <a:pt x="985" y="576"/>
                </a:cubicBezTo>
                <a:lnTo>
                  <a:pt x="985" y="711"/>
                </a:lnTo>
                <a:lnTo>
                  <a:pt x="1532" y="711"/>
                </a:lnTo>
                <a:lnTo>
                  <a:pt x="1532" y="556"/>
                </a:lnTo>
                <a:cubicBezTo>
                  <a:pt x="1532" y="79"/>
                  <a:pt x="1100" y="3"/>
                  <a:pt x="790" y="3"/>
                </a:cubicBezTo>
                <a:cubicBezTo>
                  <a:pt x="403" y="0"/>
                  <a:pt x="85" y="130"/>
                  <a:pt x="25" y="488"/>
                </a:cubicBezTo>
                <a:cubicBezTo>
                  <a:pt x="8" y="587"/>
                  <a:pt x="6" y="674"/>
                  <a:pt x="31" y="784"/>
                </a:cubicBezTo>
                <a:cubicBezTo>
                  <a:pt x="127" y="1232"/>
                  <a:pt x="909" y="1362"/>
                  <a:pt x="1021" y="1647"/>
                </a:cubicBezTo>
                <a:cubicBezTo>
                  <a:pt x="1044" y="1700"/>
                  <a:pt x="1036" y="1768"/>
                  <a:pt x="1027" y="1811"/>
                </a:cubicBezTo>
                <a:cubicBezTo>
                  <a:pt x="1010" y="1884"/>
                  <a:pt x="959" y="1960"/>
                  <a:pt x="813" y="1960"/>
                </a:cubicBezTo>
                <a:cubicBezTo>
                  <a:pt x="674" y="1960"/>
                  <a:pt x="593" y="1881"/>
                  <a:pt x="593" y="1760"/>
                </a:cubicBezTo>
                <a:lnTo>
                  <a:pt x="593" y="1548"/>
                </a:lnTo>
                <a:lnTo>
                  <a:pt x="0" y="1548"/>
                </a:lnTo>
                <a:lnTo>
                  <a:pt x="0" y="1717"/>
                </a:lnTo>
                <a:cubicBezTo>
                  <a:pt x="0" y="2208"/>
                  <a:pt x="386" y="2355"/>
                  <a:pt x="799" y="2355"/>
                </a:cubicBezTo>
                <a:cubicBezTo>
                  <a:pt x="1196" y="2355"/>
                  <a:pt x="1521" y="2220"/>
                  <a:pt x="1575" y="1853"/>
                </a:cubicBezTo>
                <a:cubicBezTo>
                  <a:pt x="1600" y="1664"/>
                  <a:pt x="1580" y="1540"/>
                  <a:pt x="1572" y="1494"/>
                </a:cubicBezTo>
                <a:cubicBezTo>
                  <a:pt x="1481" y="1030"/>
                  <a:pt x="646" y="894"/>
                  <a:pt x="584" y="638"/>
                </a:cubicBezTo>
                <a:close/>
                <a:moveTo>
                  <a:pt x="7731" y="643"/>
                </a:moveTo>
                <a:cubicBezTo>
                  <a:pt x="7723" y="601"/>
                  <a:pt x="7726" y="553"/>
                  <a:pt x="7728" y="530"/>
                </a:cubicBezTo>
                <a:cubicBezTo>
                  <a:pt x="7745" y="460"/>
                  <a:pt x="7790" y="384"/>
                  <a:pt x="7929" y="384"/>
                </a:cubicBezTo>
                <a:cubicBezTo>
                  <a:pt x="8056" y="384"/>
                  <a:pt x="8129" y="463"/>
                  <a:pt x="8129" y="581"/>
                </a:cubicBezTo>
                <a:lnTo>
                  <a:pt x="8129" y="717"/>
                </a:lnTo>
                <a:lnTo>
                  <a:pt x="8671" y="717"/>
                </a:lnTo>
                <a:lnTo>
                  <a:pt x="8671" y="564"/>
                </a:lnTo>
                <a:cubicBezTo>
                  <a:pt x="8671" y="90"/>
                  <a:pt x="8248" y="17"/>
                  <a:pt x="7940" y="17"/>
                </a:cubicBezTo>
                <a:cubicBezTo>
                  <a:pt x="7554" y="17"/>
                  <a:pt x="7238" y="144"/>
                  <a:pt x="7179" y="499"/>
                </a:cubicBezTo>
                <a:cubicBezTo>
                  <a:pt x="7165" y="595"/>
                  <a:pt x="7159" y="683"/>
                  <a:pt x="7185" y="793"/>
                </a:cubicBezTo>
                <a:cubicBezTo>
                  <a:pt x="7278" y="1232"/>
                  <a:pt x="8050" y="1362"/>
                  <a:pt x="8163" y="1644"/>
                </a:cubicBezTo>
                <a:cubicBezTo>
                  <a:pt x="8183" y="1698"/>
                  <a:pt x="8177" y="1765"/>
                  <a:pt x="8166" y="1805"/>
                </a:cubicBezTo>
                <a:cubicBezTo>
                  <a:pt x="8149" y="1878"/>
                  <a:pt x="8101" y="1952"/>
                  <a:pt x="7954" y="1952"/>
                </a:cubicBezTo>
                <a:cubicBezTo>
                  <a:pt x="7819" y="1952"/>
                  <a:pt x="7734" y="1873"/>
                  <a:pt x="7734" y="1754"/>
                </a:cubicBezTo>
                <a:lnTo>
                  <a:pt x="7734" y="1542"/>
                </a:lnTo>
                <a:lnTo>
                  <a:pt x="7151" y="1542"/>
                </a:lnTo>
                <a:lnTo>
                  <a:pt x="7151" y="1709"/>
                </a:lnTo>
                <a:cubicBezTo>
                  <a:pt x="7151" y="2194"/>
                  <a:pt x="7532" y="2341"/>
                  <a:pt x="7940" y="2341"/>
                </a:cubicBezTo>
                <a:cubicBezTo>
                  <a:pt x="8332" y="2341"/>
                  <a:pt x="8657" y="2206"/>
                  <a:pt x="8708" y="1844"/>
                </a:cubicBezTo>
                <a:cubicBezTo>
                  <a:pt x="8733" y="1655"/>
                  <a:pt x="8713" y="1534"/>
                  <a:pt x="8705" y="1489"/>
                </a:cubicBezTo>
                <a:cubicBezTo>
                  <a:pt x="8617" y="1033"/>
                  <a:pt x="7793" y="897"/>
                  <a:pt x="7731" y="643"/>
                </a:cubicBezTo>
                <a:close/>
                <a:moveTo>
                  <a:pt x="12720" y="1839"/>
                </a:moveTo>
                <a:lnTo>
                  <a:pt x="12204" y="70"/>
                </a:lnTo>
                <a:lnTo>
                  <a:pt x="11388" y="70"/>
                </a:lnTo>
                <a:lnTo>
                  <a:pt x="11388" y="2245"/>
                </a:lnTo>
                <a:lnTo>
                  <a:pt x="11927" y="2245"/>
                </a:lnTo>
                <a:lnTo>
                  <a:pt x="11896" y="420"/>
                </a:lnTo>
                <a:lnTo>
                  <a:pt x="12452" y="2245"/>
                </a:lnTo>
                <a:lnTo>
                  <a:pt x="13234" y="2245"/>
                </a:lnTo>
                <a:lnTo>
                  <a:pt x="13234" y="70"/>
                </a:lnTo>
                <a:lnTo>
                  <a:pt x="12692" y="70"/>
                </a:lnTo>
                <a:lnTo>
                  <a:pt x="12720" y="1839"/>
                </a:lnTo>
                <a:close/>
                <a:moveTo>
                  <a:pt x="1947" y="2268"/>
                </a:moveTo>
                <a:lnTo>
                  <a:pt x="2540" y="2268"/>
                </a:lnTo>
                <a:lnTo>
                  <a:pt x="2847" y="234"/>
                </a:lnTo>
                <a:lnTo>
                  <a:pt x="3146" y="2268"/>
                </a:lnTo>
                <a:lnTo>
                  <a:pt x="3736" y="2268"/>
                </a:lnTo>
                <a:lnTo>
                  <a:pt x="3330" y="70"/>
                </a:lnTo>
                <a:lnTo>
                  <a:pt x="2353" y="70"/>
                </a:lnTo>
                <a:lnTo>
                  <a:pt x="1947" y="2268"/>
                </a:lnTo>
                <a:close/>
                <a:moveTo>
                  <a:pt x="5396" y="1788"/>
                </a:moveTo>
                <a:lnTo>
                  <a:pt x="5119" y="70"/>
                </a:lnTo>
                <a:lnTo>
                  <a:pt x="4222" y="70"/>
                </a:lnTo>
                <a:lnTo>
                  <a:pt x="4174" y="2268"/>
                </a:lnTo>
                <a:lnTo>
                  <a:pt x="4724" y="2268"/>
                </a:lnTo>
                <a:lnTo>
                  <a:pt x="4738" y="234"/>
                </a:lnTo>
                <a:lnTo>
                  <a:pt x="5116" y="2268"/>
                </a:lnTo>
                <a:lnTo>
                  <a:pt x="5672" y="2268"/>
                </a:lnTo>
                <a:lnTo>
                  <a:pt x="6053" y="234"/>
                </a:lnTo>
                <a:lnTo>
                  <a:pt x="6067" y="2268"/>
                </a:lnTo>
                <a:lnTo>
                  <a:pt x="6617" y="2268"/>
                </a:lnTo>
                <a:lnTo>
                  <a:pt x="6569" y="70"/>
                </a:lnTo>
                <a:lnTo>
                  <a:pt x="5672" y="70"/>
                </a:lnTo>
                <a:lnTo>
                  <a:pt x="5396" y="1788"/>
                </a:lnTo>
                <a:close/>
                <a:moveTo>
                  <a:pt x="10779" y="70"/>
                </a:moveTo>
                <a:lnTo>
                  <a:pt x="10223" y="70"/>
                </a:lnTo>
                <a:lnTo>
                  <a:pt x="10223" y="1695"/>
                </a:lnTo>
                <a:cubicBezTo>
                  <a:pt x="10223" y="1723"/>
                  <a:pt x="10223" y="1754"/>
                  <a:pt x="10217" y="1779"/>
                </a:cubicBezTo>
                <a:cubicBezTo>
                  <a:pt x="10206" y="1833"/>
                  <a:pt x="10161" y="1940"/>
                  <a:pt x="10006" y="1940"/>
                </a:cubicBezTo>
                <a:cubicBezTo>
                  <a:pt x="9853" y="1940"/>
                  <a:pt x="9808" y="1836"/>
                  <a:pt x="9797" y="1779"/>
                </a:cubicBezTo>
                <a:cubicBezTo>
                  <a:pt x="9791" y="1757"/>
                  <a:pt x="9791" y="1723"/>
                  <a:pt x="9791" y="1695"/>
                </a:cubicBezTo>
                <a:lnTo>
                  <a:pt x="9791" y="70"/>
                </a:lnTo>
                <a:lnTo>
                  <a:pt x="9235" y="70"/>
                </a:lnTo>
                <a:lnTo>
                  <a:pt x="9235" y="1644"/>
                </a:lnTo>
                <a:cubicBezTo>
                  <a:pt x="9235" y="1684"/>
                  <a:pt x="9238" y="1768"/>
                  <a:pt x="9241" y="1788"/>
                </a:cubicBezTo>
                <a:cubicBezTo>
                  <a:pt x="9280" y="2197"/>
                  <a:pt x="9603" y="2333"/>
                  <a:pt x="10006" y="2333"/>
                </a:cubicBezTo>
                <a:cubicBezTo>
                  <a:pt x="10410" y="2333"/>
                  <a:pt x="10734" y="2200"/>
                  <a:pt x="10773" y="1788"/>
                </a:cubicBezTo>
                <a:cubicBezTo>
                  <a:pt x="10776" y="1765"/>
                  <a:pt x="10782" y="1684"/>
                  <a:pt x="10779" y="1644"/>
                </a:cubicBezTo>
                <a:lnTo>
                  <a:pt x="10779" y="70"/>
                </a:lnTo>
                <a:close/>
                <a:moveTo>
                  <a:pt x="14594" y="1035"/>
                </a:moveTo>
                <a:lnTo>
                  <a:pt x="14594" y="1356"/>
                </a:lnTo>
                <a:lnTo>
                  <a:pt x="14820" y="1356"/>
                </a:lnTo>
                <a:lnTo>
                  <a:pt x="14820" y="1672"/>
                </a:lnTo>
                <a:cubicBezTo>
                  <a:pt x="14820" y="1700"/>
                  <a:pt x="14820" y="1732"/>
                  <a:pt x="14814" y="1757"/>
                </a:cubicBezTo>
                <a:cubicBezTo>
                  <a:pt x="14806" y="1816"/>
                  <a:pt x="14749" y="1918"/>
                  <a:pt x="14589" y="1918"/>
                </a:cubicBezTo>
                <a:cubicBezTo>
                  <a:pt x="14431" y="1918"/>
                  <a:pt x="14374" y="1816"/>
                  <a:pt x="14366" y="1757"/>
                </a:cubicBezTo>
                <a:cubicBezTo>
                  <a:pt x="14363" y="1732"/>
                  <a:pt x="14360" y="1700"/>
                  <a:pt x="14360" y="1672"/>
                </a:cubicBezTo>
                <a:lnTo>
                  <a:pt x="14360" y="669"/>
                </a:lnTo>
                <a:cubicBezTo>
                  <a:pt x="14360" y="632"/>
                  <a:pt x="14363" y="595"/>
                  <a:pt x="14371" y="564"/>
                </a:cubicBezTo>
                <a:cubicBezTo>
                  <a:pt x="14383" y="511"/>
                  <a:pt x="14431" y="406"/>
                  <a:pt x="14589" y="406"/>
                </a:cubicBezTo>
                <a:cubicBezTo>
                  <a:pt x="14758" y="406"/>
                  <a:pt x="14797" y="516"/>
                  <a:pt x="14809" y="564"/>
                </a:cubicBezTo>
                <a:cubicBezTo>
                  <a:pt x="14814" y="595"/>
                  <a:pt x="14814" y="649"/>
                  <a:pt x="14814" y="649"/>
                </a:cubicBezTo>
                <a:lnTo>
                  <a:pt x="14814" y="770"/>
                </a:lnTo>
                <a:lnTo>
                  <a:pt x="15367" y="770"/>
                </a:lnTo>
                <a:lnTo>
                  <a:pt x="15367" y="697"/>
                </a:lnTo>
                <a:cubicBezTo>
                  <a:pt x="15367" y="697"/>
                  <a:pt x="15370" y="621"/>
                  <a:pt x="15365" y="550"/>
                </a:cubicBezTo>
                <a:cubicBezTo>
                  <a:pt x="15322" y="138"/>
                  <a:pt x="14984" y="8"/>
                  <a:pt x="14594" y="8"/>
                </a:cubicBezTo>
                <a:cubicBezTo>
                  <a:pt x="14205" y="8"/>
                  <a:pt x="13872" y="141"/>
                  <a:pt x="13824" y="550"/>
                </a:cubicBezTo>
                <a:cubicBezTo>
                  <a:pt x="13818" y="587"/>
                  <a:pt x="13813" y="655"/>
                  <a:pt x="13813" y="697"/>
                </a:cubicBezTo>
                <a:lnTo>
                  <a:pt x="13813" y="1619"/>
                </a:lnTo>
                <a:cubicBezTo>
                  <a:pt x="13813" y="1658"/>
                  <a:pt x="13813" y="1689"/>
                  <a:pt x="13821" y="1763"/>
                </a:cubicBezTo>
                <a:cubicBezTo>
                  <a:pt x="13858" y="2163"/>
                  <a:pt x="14205" y="2304"/>
                  <a:pt x="14594" y="2304"/>
                </a:cubicBezTo>
                <a:cubicBezTo>
                  <a:pt x="14987" y="2304"/>
                  <a:pt x="15331" y="2163"/>
                  <a:pt x="15367" y="1763"/>
                </a:cubicBezTo>
                <a:cubicBezTo>
                  <a:pt x="15373" y="1689"/>
                  <a:pt x="15376" y="1658"/>
                  <a:pt x="15376" y="1619"/>
                </a:cubicBezTo>
                <a:lnTo>
                  <a:pt x="15376" y="1035"/>
                </a:lnTo>
                <a:lnTo>
                  <a:pt x="14594" y="1035"/>
                </a:lnTo>
                <a:close/>
              </a:path>
            </a:pathLst>
          </a:custGeom>
          <a:solidFill>
            <a:schemeClr val="tx2"/>
          </a:solidFill>
          <a:ln>
            <a:noFill/>
          </a:ln>
          <a:effectLst/>
        </p:spPr>
        <p:txBody>
          <a:bodyPr wrap="none" anchor="ctr"/>
          <a:lstStyle/>
          <a:p>
            <a:endParaRPr lang="ja-JP" altLang="en-US" dirty="0"/>
          </a:p>
        </p:txBody>
      </p:sp>
    </p:spTree>
  </p:cSld>
  <p:clrMap bg1="lt1" tx1="dk1" bg2="lt2" tx2="dk2" accent1="accent1" accent2="accent2" accent3="accent3" accent4="accent4" accent5="accent5" accent6="accent6" hlink="hlink" folHlink="folHlink"/>
  <p:sldLayoutIdLst>
    <p:sldLayoutId id="2147483662" r:id="rId1"/>
    <p:sldLayoutId id="2147483666" r:id="rId2"/>
    <p:sldLayoutId id="2147483667" r:id="rId3"/>
    <p:sldLayoutId id="2147483709" r:id="rId4"/>
    <p:sldLayoutId id="2147483670" r:id="rId5"/>
    <p:sldLayoutId id="2147483729" r:id="rId6"/>
    <p:sldLayoutId id="2147483673" r:id="rId7"/>
    <p:sldLayoutId id="2147483711" r:id="rId8"/>
    <p:sldLayoutId id="2147483712" r:id="rId9"/>
    <p:sldLayoutId id="2147483713" r:id="rId10"/>
    <p:sldLayoutId id="2147483714" r:id="rId11"/>
    <p:sldLayoutId id="2147483715" r:id="rId12"/>
    <p:sldLayoutId id="2147483716" r:id="rId13"/>
    <p:sldLayoutId id="2147483718" r:id="rId14"/>
    <p:sldLayoutId id="2147483720" r:id="rId15"/>
    <p:sldLayoutId id="2147483721" r:id="rId16"/>
    <p:sldLayoutId id="2147483723" r:id="rId17"/>
    <p:sldLayoutId id="2147483724" r:id="rId18"/>
    <p:sldLayoutId id="2147483726" r:id="rId19"/>
    <p:sldLayoutId id="2147483727" r:id="rId20"/>
    <p:sldLayoutId id="2147483728" r:id="rId21"/>
  </p:sldLayoutIdLst>
  <p:hf sldNum="0" hdr="0" dt="0"/>
  <p:txStyles>
    <p:titleStyle>
      <a:lvl1pPr>
        <a:defRPr sz="750">
          <a:latin typeface="SamsungOne 700" panose="020B0803030303020204" pitchFamily="34" charset="0"/>
          <a:ea typeface="+mj-ea"/>
          <a:cs typeface="+mj-cs"/>
        </a:defRPr>
      </a:lvl1pPr>
    </p:titleStyle>
    <p:bodyStyle>
      <a:lvl1pPr marL="0">
        <a:defRPr>
          <a:latin typeface="+mn-lt"/>
          <a:ea typeface="+mn-ea"/>
          <a:cs typeface="+mn-cs"/>
        </a:defRPr>
      </a:lvl1pPr>
      <a:lvl2pPr marL="277262">
        <a:defRPr>
          <a:latin typeface="+mn-lt"/>
          <a:ea typeface="+mn-ea"/>
          <a:cs typeface="+mn-cs"/>
        </a:defRPr>
      </a:lvl2pPr>
      <a:lvl3pPr marL="554524">
        <a:defRPr>
          <a:latin typeface="+mn-lt"/>
          <a:ea typeface="+mn-ea"/>
          <a:cs typeface="+mn-cs"/>
        </a:defRPr>
      </a:lvl3pPr>
      <a:lvl4pPr marL="831786">
        <a:defRPr>
          <a:latin typeface="+mn-lt"/>
          <a:ea typeface="+mn-ea"/>
          <a:cs typeface="+mn-cs"/>
        </a:defRPr>
      </a:lvl4pPr>
      <a:lvl5pPr marL="1109048">
        <a:defRPr>
          <a:latin typeface="+mn-lt"/>
          <a:ea typeface="+mn-ea"/>
          <a:cs typeface="+mn-cs"/>
        </a:defRPr>
      </a:lvl5pPr>
      <a:lvl6pPr marL="1386310">
        <a:defRPr>
          <a:latin typeface="+mn-lt"/>
          <a:ea typeface="+mn-ea"/>
          <a:cs typeface="+mn-cs"/>
        </a:defRPr>
      </a:lvl6pPr>
      <a:lvl7pPr marL="1663570">
        <a:defRPr>
          <a:latin typeface="+mn-lt"/>
          <a:ea typeface="+mn-ea"/>
          <a:cs typeface="+mn-cs"/>
        </a:defRPr>
      </a:lvl7pPr>
      <a:lvl8pPr marL="1940834">
        <a:defRPr>
          <a:latin typeface="+mn-lt"/>
          <a:ea typeface="+mn-ea"/>
          <a:cs typeface="+mn-cs"/>
        </a:defRPr>
      </a:lvl8pPr>
      <a:lvl9pPr marL="2218095">
        <a:defRPr>
          <a:latin typeface="+mn-lt"/>
          <a:ea typeface="+mn-ea"/>
          <a:cs typeface="+mn-cs"/>
        </a:defRPr>
      </a:lvl9pPr>
    </p:bodyStyle>
    <p:otherStyle>
      <a:lvl1pPr marL="0">
        <a:defRPr>
          <a:latin typeface="+mn-lt"/>
          <a:ea typeface="+mn-ea"/>
          <a:cs typeface="+mn-cs"/>
        </a:defRPr>
      </a:lvl1pPr>
      <a:lvl2pPr marL="277262">
        <a:defRPr>
          <a:latin typeface="+mn-lt"/>
          <a:ea typeface="+mn-ea"/>
          <a:cs typeface="+mn-cs"/>
        </a:defRPr>
      </a:lvl2pPr>
      <a:lvl3pPr marL="554524">
        <a:defRPr>
          <a:latin typeface="+mn-lt"/>
          <a:ea typeface="+mn-ea"/>
          <a:cs typeface="+mn-cs"/>
        </a:defRPr>
      </a:lvl3pPr>
      <a:lvl4pPr marL="831786">
        <a:defRPr>
          <a:latin typeface="+mn-lt"/>
          <a:ea typeface="+mn-ea"/>
          <a:cs typeface="+mn-cs"/>
        </a:defRPr>
      </a:lvl4pPr>
      <a:lvl5pPr marL="1109048">
        <a:defRPr>
          <a:latin typeface="+mn-lt"/>
          <a:ea typeface="+mn-ea"/>
          <a:cs typeface="+mn-cs"/>
        </a:defRPr>
      </a:lvl5pPr>
      <a:lvl6pPr marL="1386310">
        <a:defRPr>
          <a:latin typeface="+mn-lt"/>
          <a:ea typeface="+mn-ea"/>
          <a:cs typeface="+mn-cs"/>
        </a:defRPr>
      </a:lvl6pPr>
      <a:lvl7pPr marL="1663570">
        <a:defRPr>
          <a:latin typeface="+mn-lt"/>
          <a:ea typeface="+mn-ea"/>
          <a:cs typeface="+mn-cs"/>
        </a:defRPr>
      </a:lvl7pPr>
      <a:lvl8pPr marL="1940834">
        <a:defRPr>
          <a:latin typeface="+mn-lt"/>
          <a:ea typeface="+mn-ea"/>
          <a:cs typeface="+mn-cs"/>
        </a:defRPr>
      </a:lvl8pPr>
      <a:lvl9pPr marL="2218095">
        <a:defRPr>
          <a:latin typeface="+mn-lt"/>
          <a:ea typeface="+mn-ea"/>
          <a:cs typeface="+mn-cs"/>
        </a:defRPr>
      </a:lvl9pPr>
    </p:otherStyle>
  </p:txStyles>
  <p:extLst>
    <p:ext uri="{27BBF7A9-308A-43DC-89C8-2F10F3537804}">
      <p15:sldGuideLst xmlns:p15="http://schemas.microsoft.com/office/powerpoint/2012/main">
        <p15:guide id="1" orient="horz" pos="792" userDrawn="1">
          <p15:clr>
            <a:srgbClr val="F26B43"/>
          </p15:clr>
        </p15:guide>
        <p15:guide id="2" pos="3840" userDrawn="1">
          <p15:clr>
            <a:srgbClr val="F26B43"/>
          </p15:clr>
        </p15:guide>
        <p15:guide id="3" pos="217" userDrawn="1">
          <p15:clr>
            <a:srgbClr val="F26B43"/>
          </p15:clr>
        </p15:guide>
        <p15:guide id="4" pos="7464" userDrawn="1">
          <p15:clr>
            <a:srgbClr val="F26B43"/>
          </p15:clr>
        </p15:guide>
        <p15:guide id="5" orient="horz" pos="216" userDrawn="1">
          <p15:clr>
            <a:srgbClr val="F26B43"/>
          </p15:clr>
        </p15:guide>
        <p15:guide id="7" pos="6240" userDrawn="1">
          <p15:clr>
            <a:srgbClr val="F26B43"/>
          </p15:clr>
        </p15:guide>
        <p15:guide id="9" pos="5018" userDrawn="1">
          <p15:clr>
            <a:srgbClr val="F26B43"/>
          </p15:clr>
        </p15:guide>
        <p15:guide id="10" pos="3798" userDrawn="1">
          <p15:clr>
            <a:srgbClr val="F26B43"/>
          </p15:clr>
        </p15:guide>
        <p15:guide id="11" pos="2052" userDrawn="1">
          <p15:clr>
            <a:srgbClr val="F26B43"/>
          </p15:clr>
        </p15:guide>
        <p15:guide id="12" pos="1353" userDrawn="1">
          <p15:clr>
            <a:srgbClr val="F26B43"/>
          </p15:clr>
        </p15:guide>
        <p15:guide id="13" orient="horz" pos="1314" userDrawn="1">
          <p15:clr>
            <a:srgbClr val="F26B43"/>
          </p15:clr>
        </p15:guide>
        <p15:guide id="14" orient="horz" pos="1748" userDrawn="1">
          <p15:clr>
            <a:srgbClr val="F26B43"/>
          </p15:clr>
        </p15:guide>
        <p15:guide id="15" orient="horz" pos="2618" userDrawn="1">
          <p15:clr>
            <a:srgbClr val="F26B43"/>
          </p15:clr>
        </p15:guide>
        <p15:guide id="17" orient="horz" pos="2964" userDrawn="1">
          <p15:clr>
            <a:srgbClr val="F26B43"/>
          </p15:clr>
        </p15:guide>
        <p15:guide id="18" orient="horz" pos="3398" userDrawn="1">
          <p15:clr>
            <a:srgbClr val="F26B43"/>
          </p15:clr>
        </p15:guide>
        <p15:guide id="19" orient="horz" pos="876" userDrawn="1">
          <p15:clr>
            <a:srgbClr val="F26B43"/>
          </p15:clr>
        </p15:guide>
        <p15:guide id="20" orient="horz" pos="4146" userDrawn="1">
          <p15:clr>
            <a:srgbClr val="F26B43"/>
          </p15:clr>
        </p15:guide>
        <p15:guide id="21" orient="horz" pos="3922" userDrawn="1">
          <p15:clr>
            <a:srgbClr val="F26B43"/>
          </p15:clr>
        </p15:guide>
        <p15:guide id="22" orient="horz" pos="3486" userDrawn="1">
          <p15:clr>
            <a:srgbClr val="F26B43"/>
          </p15:clr>
        </p15:guide>
        <p15:guide id="23" orient="horz" pos="1662" userDrawn="1">
          <p15:clr>
            <a:srgbClr val="F26B43"/>
          </p15:clr>
        </p15:guide>
        <p15:guide id="24" orient="horz" pos="2094" userDrawn="1">
          <p15:clr>
            <a:srgbClr val="F26B43"/>
          </p15:clr>
        </p15:guide>
        <p15:guide id="25" orient="horz" pos="2184" userDrawn="1">
          <p15:clr>
            <a:srgbClr val="F26B43"/>
          </p15:clr>
        </p15:guide>
        <p15:guide id="26" orient="horz" pos="2530" userDrawn="1">
          <p15:clr>
            <a:srgbClr val="F26B43"/>
          </p15:clr>
        </p15:guide>
        <p15:guide id="27" orient="horz" pos="3052" userDrawn="1">
          <p15:clr>
            <a:srgbClr val="F26B43"/>
          </p15:clr>
        </p15:guide>
        <p15:guide id="28" orient="horz" pos="1226" userDrawn="1">
          <p15:clr>
            <a:srgbClr val="F26B43"/>
          </p15:clr>
        </p15:guide>
        <p15:guide id="29" orient="horz" pos="442" userDrawn="1">
          <p15:clr>
            <a:srgbClr val="F26B43"/>
          </p15:clr>
        </p15:guide>
        <p15:guide id="30" orient="horz" pos="356" userDrawn="1">
          <p15:clr>
            <a:srgbClr val="F26B43"/>
          </p15:clr>
        </p15:guide>
        <p15:guide id="31" pos="1440" userDrawn="1">
          <p15:clr>
            <a:srgbClr val="F26B43"/>
          </p15:clr>
        </p15:guide>
        <p15:guide id="32" pos="2663" userDrawn="1">
          <p15:clr>
            <a:srgbClr val="F26B43"/>
          </p15:clr>
        </p15:guide>
        <p15:guide id="33" pos="3883" userDrawn="1">
          <p15:clr>
            <a:srgbClr val="F26B43"/>
          </p15:clr>
        </p15:guide>
        <p15:guide id="34" pos="5106" userDrawn="1">
          <p15:clr>
            <a:srgbClr val="F26B43"/>
          </p15:clr>
        </p15:guide>
        <p15:guide id="35" pos="6328" userDrawn="1">
          <p15:clr>
            <a:srgbClr val="F26B43"/>
          </p15:clr>
        </p15:guide>
        <p15:guide id="37" pos="742" userDrawn="1">
          <p15:clr>
            <a:srgbClr val="F26B43"/>
          </p15:clr>
        </p15:guide>
        <p15:guide id="38" pos="830" userDrawn="1">
          <p15:clr>
            <a:srgbClr val="F26B43"/>
          </p15:clr>
        </p15:guide>
        <p15:guide id="39" pos="2574" userDrawn="1">
          <p15:clr>
            <a:srgbClr val="F26B43"/>
          </p15:clr>
        </p15:guide>
        <p15:guide id="40" pos="1962" userDrawn="1">
          <p15:clr>
            <a:srgbClr val="F26B43"/>
          </p15:clr>
        </p15:guide>
        <p15:guide id="41" pos="3186" userDrawn="1">
          <p15:clr>
            <a:srgbClr val="F26B43"/>
          </p15:clr>
        </p15:guide>
        <p15:guide id="42" pos="3272" userDrawn="1">
          <p15:clr>
            <a:srgbClr val="F26B43"/>
          </p15:clr>
        </p15:guide>
        <p15:guide id="43" pos="4406" userDrawn="1">
          <p15:clr>
            <a:srgbClr val="F26B43"/>
          </p15:clr>
        </p15:guide>
        <p15:guide id="44" pos="4494" userDrawn="1">
          <p15:clr>
            <a:srgbClr val="F26B43"/>
          </p15:clr>
        </p15:guide>
        <p15:guide id="45" pos="5628" userDrawn="1">
          <p15:clr>
            <a:srgbClr val="F26B43"/>
          </p15:clr>
        </p15:guide>
        <p15:guide id="46" pos="5716" userDrawn="1">
          <p15:clr>
            <a:srgbClr val="F26B43"/>
          </p15:clr>
        </p15:guide>
        <p15:guide id="47" pos="6854" userDrawn="1">
          <p15:clr>
            <a:srgbClr val="F26B43"/>
          </p15:clr>
        </p15:guide>
        <p15:guide id="48" pos="6938" userDrawn="1">
          <p15:clr>
            <a:srgbClr val="F26B43"/>
          </p15:clr>
        </p15:guide>
        <p15:guide id="49" orient="horz" pos="3836"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ran/TSG_RAN/TSGR_101/Docs/RP-232627.zip" TargetMode="External"/><Relationship Id="rId2" Type="http://schemas.openxmlformats.org/officeDocument/2006/relationships/hyperlink" Target="https://www.3gpp.org/ftp/tsg_ran/TSG_RAN/TSGR_102/Docs/RP-232745.zip" TargetMode="Externa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hyperlink" Target="https://www.3gpp.org/ftp/tsg_ran/TSG_RAN/TSGR_101/Docs/RP-232627.zip" TargetMode="Externa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hyperlink" Target="https://www.3gpp.org/ftp/tsg_ran/TSG_RAN/TSGR_101/Docs/RP-232627.zip" TargetMode="Externa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AA708F0-85A4-DA4C-85E5-408F86CE18FA}"/>
              </a:ext>
            </a:extLst>
          </p:cNvPr>
          <p:cNvSpPr>
            <a:spLocks noGrp="1"/>
          </p:cNvSpPr>
          <p:nvPr>
            <p:ph type="body" sz="quarter" idx="10"/>
          </p:nvPr>
        </p:nvSpPr>
        <p:spPr>
          <a:xfrm>
            <a:off x="222250" y="1920806"/>
            <a:ext cx="8837929" cy="2195512"/>
          </a:xfrm>
        </p:spPr>
        <p:txBody>
          <a:bodyPr/>
          <a:lstStyle/>
          <a:p>
            <a:r>
              <a:rPr lang="en-US" sz="4800" dirty="0"/>
              <a:t>Views on Additional RAN2 Items in Rel-19</a:t>
            </a:r>
            <a:endParaRPr lang="en-US" sz="4800" dirty="0"/>
          </a:p>
        </p:txBody>
      </p:sp>
      <p:sp>
        <p:nvSpPr>
          <p:cNvPr id="3" name="TextBox 2">
            <a:extLst>
              <a:ext uri="{FF2B5EF4-FFF2-40B4-BE49-F238E27FC236}">
                <a16:creationId xmlns:a16="http://schemas.microsoft.com/office/drawing/2014/main" id="{2449461B-1828-1F46-978E-A17A950A0C44}"/>
              </a:ext>
            </a:extLst>
          </p:cNvPr>
          <p:cNvSpPr txBox="1"/>
          <p:nvPr/>
        </p:nvSpPr>
        <p:spPr>
          <a:xfrm>
            <a:off x="241601" y="5705596"/>
            <a:ext cx="5368624" cy="784830"/>
          </a:xfrm>
          <a:prstGeom prst="rect">
            <a:avLst/>
          </a:prstGeom>
          <a:noFill/>
        </p:spPr>
        <p:txBody>
          <a:bodyPr wrap="square" rtlCol="0">
            <a:spAutoFit/>
          </a:bodyPr>
          <a:lstStyle/>
          <a:p>
            <a:pPr>
              <a:defRPr/>
            </a:pPr>
            <a:r>
              <a:rPr kumimoji="1" lang="en-US" altLang="ja-JP" sz="1500" b="0" i="0" u="none" strike="noStrike" kern="0" cap="none" spc="0" normalizeH="0" baseline="0" noProof="0" dirty="0">
                <a:ln>
                  <a:noFill/>
                </a:ln>
                <a:solidFill>
                  <a:schemeClr val="tx1"/>
                </a:solidFill>
                <a:effectLst/>
                <a:uLnTx/>
                <a:uFillTx/>
                <a:latin typeface="SamsungOne 700" panose="020B0803030303020204" pitchFamily="34" charset="0"/>
                <a:ea typeface="SamsungOne 700" panose="020B0803030303020204" pitchFamily="34" charset="0"/>
                <a:cs typeface="+mn-cs"/>
              </a:rPr>
              <a:t>Agenda: 		</a:t>
            </a:r>
            <a:r>
              <a:rPr kumimoji="1" lang="en-US" altLang="ja-JP" sz="1500" kern="0" dirty="0" smtClean="0">
                <a:latin typeface="SamsungOne 700" panose="020B0803030303020204" pitchFamily="34" charset="0"/>
                <a:ea typeface="SamsungOne 700" panose="020B0803030303020204" pitchFamily="34" charset="0"/>
              </a:rPr>
              <a:t>9.1.2.5</a:t>
            </a:r>
            <a:endParaRPr kumimoji="1" lang="en-US" altLang="ja-JP" sz="1500" b="0" i="0" u="none" strike="noStrike" kern="0" cap="none" spc="0" normalizeH="0" baseline="0" noProof="0" dirty="0">
              <a:ln>
                <a:noFill/>
              </a:ln>
              <a:solidFill>
                <a:schemeClr val="tx1"/>
              </a:solidFill>
              <a:effectLst/>
              <a:uLnTx/>
              <a:uFillTx/>
              <a:latin typeface="SamsungOne 700" panose="020B0803030303020204" pitchFamily="34" charset="0"/>
              <a:ea typeface="SamsungOne 700" panose="020B0803030303020204" pitchFamily="34" charset="0"/>
              <a:cs typeface="+mn-cs"/>
            </a:endParaRPr>
          </a:p>
          <a:p>
            <a:pPr marL="0" marR="0" indent="0" algn="l" defTabSz="554389" rtl="0" eaLnBrk="1" fontAlgn="auto" latinLnBrk="0" hangingPunct="1">
              <a:lnSpc>
                <a:spcPct val="100000"/>
              </a:lnSpc>
              <a:spcBef>
                <a:spcPts val="0"/>
              </a:spcBef>
              <a:spcAft>
                <a:spcPts val="0"/>
              </a:spcAft>
              <a:buClrTx/>
              <a:buSzTx/>
              <a:buFontTx/>
              <a:buNone/>
              <a:tabLst/>
              <a:defRPr/>
            </a:pPr>
            <a:r>
              <a:rPr kumimoji="1" lang="en-US" altLang="ja-JP" sz="1500" b="0" i="0" u="none" strike="noStrike" kern="0" cap="none" spc="0" normalizeH="0" baseline="0" noProof="0" dirty="0">
                <a:ln>
                  <a:noFill/>
                </a:ln>
                <a:solidFill>
                  <a:schemeClr val="tx1"/>
                </a:solidFill>
                <a:effectLst/>
                <a:uLnTx/>
                <a:uFillTx/>
                <a:latin typeface="SamsungOne 700" panose="020B0803030303020204" pitchFamily="34" charset="0"/>
                <a:ea typeface="SamsungOne 700" panose="020B0803030303020204" pitchFamily="34" charset="0"/>
                <a:cs typeface="+mn-cs"/>
              </a:rPr>
              <a:t>Source:		Samsung</a:t>
            </a:r>
          </a:p>
          <a:p>
            <a:pPr marL="0" marR="0" indent="0" algn="l" defTabSz="554389" rtl="0" eaLnBrk="1" fontAlgn="auto" latinLnBrk="0" hangingPunct="1">
              <a:lnSpc>
                <a:spcPct val="100000"/>
              </a:lnSpc>
              <a:spcBef>
                <a:spcPts val="0"/>
              </a:spcBef>
              <a:spcAft>
                <a:spcPts val="0"/>
              </a:spcAft>
              <a:buClrTx/>
              <a:buSzTx/>
              <a:buFontTx/>
              <a:buNone/>
              <a:tabLst/>
              <a:defRPr/>
            </a:pPr>
            <a:r>
              <a:rPr kumimoji="1" lang="en-US" altLang="ja-JP" sz="1500" b="0" i="0" u="none" strike="noStrike" kern="0" cap="none" spc="0" normalizeH="0" baseline="0" noProof="0" dirty="0">
                <a:ln>
                  <a:noFill/>
                </a:ln>
                <a:solidFill>
                  <a:schemeClr val="tx1"/>
                </a:solidFill>
                <a:effectLst/>
                <a:uLnTx/>
                <a:uFillTx/>
                <a:latin typeface="SamsungOne 700" panose="020B0803030303020204" pitchFamily="34" charset="0"/>
                <a:ea typeface="SamsungOne 700" panose="020B0803030303020204" pitchFamily="34" charset="0"/>
                <a:cs typeface="+mn-cs"/>
              </a:rPr>
              <a:t>Document for : 	Discussion and decision</a:t>
            </a:r>
            <a:endParaRPr kumimoji="1" lang="ja-JP" altLang="en-US" sz="1500" dirty="0">
              <a:solidFill>
                <a:schemeClr val="tx1"/>
              </a:solidFill>
              <a:latin typeface="SamsungOne 700" panose="020B0803030303020204" pitchFamily="34" charset="0"/>
              <a:ea typeface="+mn-ea"/>
            </a:endParaRPr>
          </a:p>
        </p:txBody>
      </p:sp>
      <p:sp>
        <p:nvSpPr>
          <p:cNvPr id="4" name="Rectangle 3">
            <a:extLst>
              <a:ext uri="{FF2B5EF4-FFF2-40B4-BE49-F238E27FC236}">
                <a16:creationId xmlns:a16="http://schemas.microsoft.com/office/drawing/2014/main" id="{DEFF562B-1184-DA44-A362-B28543F65D6B}"/>
              </a:ext>
            </a:extLst>
          </p:cNvPr>
          <p:cNvSpPr/>
          <p:nvPr/>
        </p:nvSpPr>
        <p:spPr>
          <a:xfrm>
            <a:off x="241913" y="254511"/>
            <a:ext cx="3852250" cy="553998"/>
          </a:xfrm>
          <a:prstGeom prst="rect">
            <a:avLst/>
          </a:prstGeom>
        </p:spPr>
        <p:txBody>
          <a:bodyPr wrap="square">
            <a:spAutoFit/>
          </a:bodyPr>
          <a:lstStyle/>
          <a:p>
            <a:r>
              <a:rPr kumimoji="1" lang="en-US" altLang="ja-JP" sz="1500" dirty="0">
                <a:latin typeface="SamsungOne 700" panose="020B0803030303020204" pitchFamily="34" charset="0"/>
                <a:ea typeface="SamsungOne 700" panose="020B0803030303020204" pitchFamily="34" charset="0"/>
              </a:rPr>
              <a:t>3GPP</a:t>
            </a:r>
            <a:r>
              <a:rPr kumimoji="1" lang="en-US" altLang="ja-JP" sz="1500" baseline="0" dirty="0">
                <a:latin typeface="SamsungOne 700" panose="020B0803030303020204" pitchFamily="34" charset="0"/>
                <a:ea typeface="SamsungOne 700" panose="020B0803030303020204" pitchFamily="34" charset="0"/>
              </a:rPr>
              <a:t> TSG </a:t>
            </a:r>
            <a:r>
              <a:rPr kumimoji="1" lang="en-US" altLang="ja-JP" sz="1500" baseline="0" dirty="0" smtClean="0">
                <a:latin typeface="SamsungOne 700" panose="020B0803030303020204" pitchFamily="34" charset="0"/>
                <a:ea typeface="SamsungOne 700" panose="020B0803030303020204" pitchFamily="34" charset="0"/>
              </a:rPr>
              <a:t>RAN#102</a:t>
            </a:r>
            <a:endParaRPr kumimoji="1" lang="en-US" altLang="ja-JP" sz="1500" baseline="0" dirty="0">
              <a:latin typeface="SamsungOne 700" panose="020B0803030303020204" pitchFamily="34" charset="0"/>
              <a:ea typeface="SamsungOne 700" panose="020B0803030303020204" pitchFamily="34" charset="0"/>
            </a:endParaRPr>
          </a:p>
          <a:p>
            <a:r>
              <a:rPr kumimoji="1" lang="en-US" altLang="ja-JP" sz="1500" baseline="0" dirty="0" smtClean="0">
                <a:latin typeface="SamsungOne 700" panose="020B0803030303020204" pitchFamily="34" charset="0"/>
                <a:ea typeface="SamsungOne 700" panose="020B0803030303020204" pitchFamily="34" charset="0"/>
              </a:rPr>
              <a:t>Edinburgh, December </a:t>
            </a:r>
            <a:r>
              <a:rPr kumimoji="1" lang="en-US" altLang="ja-JP" sz="1500" baseline="0" dirty="0">
                <a:latin typeface="SamsungOne 700" panose="020B0803030303020204" pitchFamily="34" charset="0"/>
                <a:ea typeface="SamsungOne 700" panose="020B0803030303020204" pitchFamily="34" charset="0"/>
              </a:rPr>
              <a:t>11-15, 2023</a:t>
            </a:r>
          </a:p>
        </p:txBody>
      </p:sp>
      <p:sp>
        <p:nvSpPr>
          <p:cNvPr id="5" name="Rectangle 14">
            <a:extLst>
              <a:ext uri="{FF2B5EF4-FFF2-40B4-BE49-F238E27FC236}">
                <a16:creationId xmlns:a16="http://schemas.microsoft.com/office/drawing/2014/main" id="{DEFF562B-1184-DA44-A362-B28543F65D6B}"/>
              </a:ext>
            </a:extLst>
          </p:cNvPr>
          <p:cNvSpPr/>
          <p:nvPr/>
        </p:nvSpPr>
        <p:spPr>
          <a:xfrm>
            <a:off x="10781064" y="254511"/>
            <a:ext cx="1289015" cy="323165"/>
          </a:xfrm>
          <a:prstGeom prst="rect">
            <a:avLst/>
          </a:prstGeom>
        </p:spPr>
        <p:txBody>
          <a:bodyPr wrap="square">
            <a:spAutoFit/>
          </a:bodyPr>
          <a:lstStyle/>
          <a:p>
            <a:r>
              <a:rPr kumimoji="1" lang="en-US" altLang="ja-JP" sz="1500" smtClean="0">
                <a:latin typeface="SamsungOne 700" panose="020B0803030303020204" pitchFamily="34" charset="0"/>
                <a:ea typeface="SamsungOne 700" panose="020B0803030303020204" pitchFamily="34" charset="0"/>
              </a:rPr>
              <a:t>RP-232919</a:t>
            </a:r>
            <a:endParaRPr kumimoji="1" lang="en-US" altLang="ja-JP" sz="1500" dirty="0"/>
          </a:p>
        </p:txBody>
      </p:sp>
    </p:spTree>
    <p:extLst>
      <p:ext uri="{BB962C8B-B14F-4D97-AF65-F5344CB8AC3E}">
        <p14:creationId xmlns:p14="http://schemas.microsoft.com/office/powerpoint/2010/main" val="226947389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2"/>
          <p:cNvSpPr>
            <a:spLocks noGrp="1"/>
          </p:cNvSpPr>
          <p:nvPr>
            <p:ph type="body" idx="1"/>
          </p:nvPr>
        </p:nvSpPr>
        <p:spPr/>
        <p:txBody>
          <a:bodyPr/>
          <a:lstStyle/>
          <a:p>
            <a:r>
              <a:rPr lang="en-US" dirty="0" smtClean="0"/>
              <a:t>General Guidelines </a:t>
            </a:r>
            <a:r>
              <a:rPr lang="en-US" dirty="0" smtClean="0"/>
              <a:t>from RAN Chair</a:t>
            </a:r>
            <a:endParaRPr lang="en-US" dirty="0"/>
          </a:p>
        </p:txBody>
      </p:sp>
      <p:sp>
        <p:nvSpPr>
          <p:cNvPr id="16" name="Text Placeholder 15"/>
          <p:cNvSpPr>
            <a:spLocks noGrp="1"/>
          </p:cNvSpPr>
          <p:nvPr>
            <p:ph type="body" sz="quarter" idx="10"/>
          </p:nvPr>
        </p:nvSpPr>
        <p:spPr>
          <a:xfrm>
            <a:off x="360363" y="1295400"/>
            <a:ext cx="11504612" cy="5022850"/>
          </a:xfrm>
        </p:spPr>
        <p:txBody>
          <a:bodyPr/>
          <a:lstStyle/>
          <a:p>
            <a:r>
              <a:rPr lang="en-US" dirty="0" smtClean="0"/>
              <a:t>RAN chair recently shared his summary for </a:t>
            </a:r>
            <a:r>
              <a:rPr lang="en-US" dirty="0" smtClean="0"/>
              <a:t>RAN </a:t>
            </a:r>
            <a:r>
              <a:rPr lang="en-US" dirty="0" smtClean="0"/>
              <a:t>Rel-19 Package in </a:t>
            </a:r>
            <a:r>
              <a:rPr lang="en-US" dirty="0" smtClean="0">
                <a:hlinkClick r:id="rId2"/>
              </a:rPr>
              <a:t>RP-232745</a:t>
            </a:r>
            <a:r>
              <a:rPr lang="en-US" dirty="0" smtClean="0"/>
              <a:t>.</a:t>
            </a:r>
          </a:p>
          <a:p>
            <a:r>
              <a:rPr lang="en-US" dirty="0" smtClean="0"/>
              <a:t>A set of RAN2-led projects only contain the following items:</a:t>
            </a:r>
          </a:p>
          <a:p>
            <a:pPr lvl="1"/>
            <a:r>
              <a:rPr lang="en-US" dirty="0"/>
              <a:t>Mobility </a:t>
            </a:r>
            <a:r>
              <a:rPr lang="en-US" dirty="0" smtClean="0"/>
              <a:t>Enhancements, Enhancements </a:t>
            </a:r>
            <a:r>
              <a:rPr lang="en-US" dirty="0"/>
              <a:t>for </a:t>
            </a:r>
            <a:r>
              <a:rPr lang="en-US" dirty="0" smtClean="0"/>
              <a:t>XR, NTN </a:t>
            </a:r>
            <a:r>
              <a:rPr lang="en-US" dirty="0"/>
              <a:t>for </a:t>
            </a:r>
            <a:r>
              <a:rPr lang="en-US" dirty="0" smtClean="0"/>
              <a:t>NR, NTN </a:t>
            </a:r>
            <a:r>
              <a:rPr lang="en-US" dirty="0"/>
              <a:t>for </a:t>
            </a:r>
            <a:r>
              <a:rPr lang="en-US" dirty="0" smtClean="0"/>
              <a:t>IoT, and AI/ML </a:t>
            </a:r>
            <a:r>
              <a:rPr lang="en-US" dirty="0"/>
              <a:t>for Air Interface SI (Mobility)</a:t>
            </a:r>
          </a:p>
          <a:p>
            <a:r>
              <a:rPr lang="en-US" dirty="0" smtClean="0"/>
              <a:t>The following additional RAN2-led items were discussed in RAN#101 </a:t>
            </a:r>
            <a:r>
              <a:rPr lang="en-US" dirty="0"/>
              <a:t>as summarized </a:t>
            </a:r>
            <a:r>
              <a:rPr lang="en-US" dirty="0" smtClean="0"/>
              <a:t>in</a:t>
            </a:r>
            <a:br>
              <a:rPr lang="en-US" dirty="0" smtClean="0"/>
            </a:br>
            <a:r>
              <a:rPr lang="en-US" dirty="0" smtClean="0">
                <a:hlinkClick r:id="rId3"/>
              </a:rPr>
              <a:t>RP-232627</a:t>
            </a:r>
            <a:r>
              <a:rPr lang="en-US" dirty="0"/>
              <a:t>:</a:t>
            </a:r>
            <a:endParaRPr lang="en-US" dirty="0" smtClean="0"/>
          </a:p>
          <a:p>
            <a:pPr lvl="1"/>
            <a:r>
              <a:rPr lang="en-US" dirty="0"/>
              <a:t>NCR, SL Relay Enhancements, UAV/UAM, MU-SIM, Broadcast/multicast, UE aggregation, collaboration, and backup, Lean protocol stack/High speed packetization/Layer 2 UP enhancements, </a:t>
            </a:r>
            <a:r>
              <a:rPr lang="en-US" dirty="0" smtClean="0"/>
              <a:t>and Others</a:t>
            </a:r>
          </a:p>
          <a:p>
            <a:r>
              <a:rPr lang="en-US" dirty="0" smtClean="0"/>
              <a:t>While respecting the guidelines from RAN Chair, </a:t>
            </a:r>
            <a:r>
              <a:rPr lang="en-US" dirty="0"/>
              <a:t>UAV/UAM and SL Relay Enhancements </a:t>
            </a:r>
            <a:r>
              <a:rPr lang="en-US" dirty="0" smtClean="0"/>
              <a:t>may still have possibility for the commercialization in the near future in our view.</a:t>
            </a:r>
          </a:p>
        </p:txBody>
      </p:sp>
    </p:spTree>
    <p:extLst>
      <p:ext uri="{BB962C8B-B14F-4D97-AF65-F5344CB8AC3E}">
        <p14:creationId xmlns:p14="http://schemas.microsoft.com/office/powerpoint/2010/main" val="22970351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r>
              <a:rPr lang="en-US" dirty="0" smtClean="0"/>
              <a:t>Views on UAV/UAM</a:t>
            </a:r>
            <a:endParaRPr lang="en-US" dirty="0"/>
          </a:p>
        </p:txBody>
      </p:sp>
      <p:sp>
        <p:nvSpPr>
          <p:cNvPr id="3" name="Content Placeholder 2"/>
          <p:cNvSpPr>
            <a:spLocks noGrp="1"/>
          </p:cNvSpPr>
          <p:nvPr>
            <p:ph idx="10"/>
          </p:nvPr>
        </p:nvSpPr>
        <p:spPr/>
        <p:txBody>
          <a:bodyPr/>
          <a:lstStyle/>
          <a:p>
            <a:r>
              <a:rPr lang="en-US" dirty="0" smtClean="0"/>
              <a:t>The item was supported by many operators from the discussion in RAN#101, and the initial potential objectives were also identified </a:t>
            </a:r>
            <a:r>
              <a:rPr lang="en-US" dirty="0" smtClean="0"/>
              <a:t>as summarized </a:t>
            </a:r>
            <a:r>
              <a:rPr lang="en-US" dirty="0"/>
              <a:t>in </a:t>
            </a:r>
            <a:r>
              <a:rPr lang="en-US" dirty="0" smtClean="0">
                <a:hlinkClick r:id="rId2"/>
              </a:rPr>
              <a:t>RP-232627</a:t>
            </a:r>
            <a:r>
              <a:rPr lang="en-US" dirty="0" smtClean="0"/>
              <a:t>:</a:t>
            </a:r>
          </a:p>
          <a:p>
            <a:endParaRPr lang="en-US" dirty="0" smtClean="0"/>
          </a:p>
          <a:p>
            <a:endParaRPr lang="en-US" dirty="0"/>
          </a:p>
          <a:p>
            <a:endParaRPr lang="en-US" dirty="0"/>
          </a:p>
          <a:p>
            <a:endParaRPr lang="en-US" dirty="0" smtClean="0"/>
          </a:p>
          <a:p>
            <a:endParaRPr lang="en-US" dirty="0" smtClean="0"/>
          </a:p>
          <a:p>
            <a:endParaRPr lang="en-US" dirty="0" smtClean="0"/>
          </a:p>
          <a:p>
            <a:r>
              <a:rPr lang="en-US" dirty="0" smtClean="0"/>
              <a:t>All the listed objectives would not consume too much TU and has limited specification impacts. But at the same time, we respect the general guidance from RAN chair about workload and commercial needs for the additional projects.</a:t>
            </a:r>
            <a:endParaRPr lang="en-US" dirty="0"/>
          </a:p>
          <a:p>
            <a:pPr marL="561600" lvl="1" indent="-360000">
              <a:buNone/>
            </a:pPr>
            <a:r>
              <a:rPr lang="en-US" b="1" dirty="0" smtClean="0">
                <a:sym typeface="Wingdings" panose="05000000000000000000" pitchFamily="2" charset="2"/>
              </a:rPr>
              <a:t> </a:t>
            </a:r>
            <a:r>
              <a:rPr lang="en-US" b="1" dirty="0" smtClean="0">
                <a:sym typeface="Wingdings" panose="05000000000000000000" pitchFamily="2" charset="2"/>
              </a:rPr>
              <a:t>Proposal 1: </a:t>
            </a:r>
            <a:r>
              <a:rPr lang="en-US" b="1" dirty="0" smtClean="0">
                <a:sym typeface="Wingdings" panose="05000000000000000000" pitchFamily="2" charset="2"/>
              </a:rPr>
              <a:t>RAN to revisit the UAV/UAM next September, and the objectives listed in RP-232627 can be a starting point of the discussion.</a:t>
            </a:r>
            <a:endParaRPr lang="en-US" b="1" dirty="0" smtClean="0"/>
          </a:p>
        </p:txBody>
      </p:sp>
      <p:graphicFrame>
        <p:nvGraphicFramePr>
          <p:cNvPr id="8" name="Table 7"/>
          <p:cNvGraphicFramePr>
            <a:graphicFrameLocks noGrp="1"/>
          </p:cNvGraphicFramePr>
          <p:nvPr>
            <p:extLst>
              <p:ext uri="{D42A27DB-BD31-4B8C-83A1-F6EECF244321}">
                <p14:modId xmlns:p14="http://schemas.microsoft.com/office/powerpoint/2010/main" val="4015480673"/>
              </p:ext>
            </p:extLst>
          </p:nvPr>
        </p:nvGraphicFramePr>
        <p:xfrm>
          <a:off x="720000" y="2039144"/>
          <a:ext cx="10629990" cy="2281396"/>
        </p:xfrm>
        <a:graphic>
          <a:graphicData uri="http://schemas.openxmlformats.org/drawingml/2006/table">
            <a:tbl>
              <a:tblPr firstRow="1" firstCol="1" bandRow="1"/>
              <a:tblGrid>
                <a:gridCol w="10629990">
                  <a:extLst>
                    <a:ext uri="{9D8B030D-6E8A-4147-A177-3AD203B41FA5}">
                      <a16:colId xmlns:a16="http://schemas.microsoft.com/office/drawing/2014/main" val="2053952183"/>
                    </a:ext>
                  </a:extLst>
                </a:gridCol>
              </a:tblGrid>
              <a:tr h="2281396">
                <a:tc>
                  <a:txBody>
                    <a:bodyPr/>
                    <a:lstStyle/>
                    <a:p>
                      <a:pPr algn="just">
                        <a:spcBef>
                          <a:spcPts val="300"/>
                        </a:spcBef>
                        <a:spcAft>
                          <a:spcPts val="300"/>
                        </a:spcAft>
                      </a:pPr>
                      <a:r>
                        <a:rPr lang="en-GB" sz="1400" b="1" kern="100" dirty="0">
                          <a:solidFill>
                            <a:srgbClr val="000000"/>
                          </a:solidFill>
                          <a:effectLst/>
                          <a:latin typeface="Times" panose="02020603050405020304" pitchFamily="18" charset="0"/>
                          <a:ea typeface="바탕" panose="02030600000101010101" pitchFamily="18" charset="-127"/>
                          <a:cs typeface="Times New Roman" panose="02020603050405020304" pitchFamily="18" charset="0"/>
                        </a:rPr>
                        <a:t>Conclusions</a:t>
                      </a:r>
                      <a:endParaRPr lang="en-US" sz="1400" kern="100" dirty="0">
                        <a:effectLst/>
                        <a:latin typeface="Times" panose="02020603050405020304" pitchFamily="18" charset="0"/>
                        <a:ea typeface="바탕" panose="02030600000101010101" pitchFamily="18" charset="-127"/>
                        <a:cs typeface="Times New Roman" panose="02020603050405020304" pitchFamily="18" charset="0"/>
                      </a:endParaRPr>
                    </a:p>
                    <a:p>
                      <a:pPr marL="342900" lvl="0" indent="-342900" algn="just">
                        <a:spcBef>
                          <a:spcPts val="300"/>
                        </a:spcBef>
                        <a:spcAft>
                          <a:spcPts val="0"/>
                        </a:spcAft>
                        <a:buFont typeface="Wingdings" panose="05000000000000000000" pitchFamily="2" charset="2"/>
                        <a:buChar char=""/>
                      </a:pPr>
                      <a:r>
                        <a:rPr lang="en-GB" sz="1400" kern="100" dirty="0">
                          <a:solidFill>
                            <a:srgbClr val="000000"/>
                          </a:solidFill>
                          <a:effectLst/>
                          <a:latin typeface="Times" panose="02020603050405020304" pitchFamily="18" charset="0"/>
                          <a:ea typeface="바탕" panose="02030600000101010101" pitchFamily="18" charset="-127"/>
                          <a:cs typeface="Times New Roman" panose="02020603050405020304" pitchFamily="18" charset="0"/>
                        </a:rPr>
                        <a:t>Large operator support for UAV as one of the most important Rel-19 topics (within the items in this offline) from a commercial and mission critical perspective. </a:t>
                      </a:r>
                      <a:endParaRPr lang="en-US" sz="1400" kern="100" dirty="0">
                        <a:effectLst/>
                        <a:latin typeface="Times" panose="02020603050405020304" pitchFamily="18" charset="0"/>
                        <a:ea typeface="바탕" panose="02030600000101010101" pitchFamily="18" charset="-127"/>
                        <a:cs typeface="Times New Roman" panose="02020603050405020304" pitchFamily="18" charset="0"/>
                      </a:endParaRPr>
                    </a:p>
                    <a:p>
                      <a:pPr marL="342900" lvl="0" indent="-342900" algn="just">
                        <a:spcAft>
                          <a:spcPts val="0"/>
                        </a:spcAft>
                        <a:buFont typeface="Wingdings" panose="05000000000000000000" pitchFamily="2" charset="2"/>
                        <a:buChar char=""/>
                      </a:pPr>
                      <a:r>
                        <a:rPr lang="en-GB" sz="1400" kern="100" dirty="0">
                          <a:solidFill>
                            <a:srgbClr val="000000"/>
                          </a:solidFill>
                          <a:effectLst/>
                          <a:latin typeface="Times" panose="02020603050405020304" pitchFamily="18" charset="0"/>
                          <a:ea typeface="바탕" panose="02030600000101010101" pitchFamily="18" charset="-127"/>
                          <a:cs typeface="Times New Roman" panose="02020603050405020304" pitchFamily="18" charset="0"/>
                        </a:rPr>
                        <a:t>Architectural changes will not be part of the UAV work (i.e. any architectural enhancements can be considered under NTN) </a:t>
                      </a:r>
                      <a:endParaRPr lang="en-US" sz="1400" kern="100" dirty="0">
                        <a:effectLst/>
                        <a:latin typeface="Times" panose="02020603050405020304" pitchFamily="18" charset="0"/>
                        <a:ea typeface="바탕" panose="02030600000101010101" pitchFamily="18" charset="-127"/>
                        <a:cs typeface="Times New Roman" panose="02020603050405020304" pitchFamily="18" charset="0"/>
                      </a:endParaRPr>
                    </a:p>
                    <a:p>
                      <a:pPr marL="342900" lvl="0" indent="-342900" algn="just">
                        <a:spcAft>
                          <a:spcPts val="0"/>
                        </a:spcAft>
                        <a:buFont typeface="Wingdings" panose="05000000000000000000" pitchFamily="2" charset="2"/>
                        <a:buChar char=""/>
                      </a:pPr>
                      <a:r>
                        <a:rPr lang="en-GB" sz="1400" kern="100" dirty="0">
                          <a:solidFill>
                            <a:srgbClr val="000000"/>
                          </a:solidFill>
                          <a:effectLst/>
                          <a:latin typeface="Times" panose="02020603050405020304" pitchFamily="18" charset="0"/>
                          <a:ea typeface="바탕" panose="02030600000101010101" pitchFamily="18" charset="-127"/>
                          <a:cs typeface="Times New Roman" panose="02020603050405020304" pitchFamily="18" charset="0"/>
                        </a:rPr>
                        <a:t>Starting point of an acceptable objective:</a:t>
                      </a:r>
                      <a:endParaRPr lang="en-US" sz="1400" kern="100" dirty="0">
                        <a:effectLst/>
                        <a:latin typeface="Times" panose="02020603050405020304" pitchFamily="18" charset="0"/>
                        <a:ea typeface="바탕" panose="02030600000101010101" pitchFamily="18" charset="-127"/>
                        <a:cs typeface="Times New Roman" panose="02020603050405020304" pitchFamily="18" charset="0"/>
                      </a:endParaRPr>
                    </a:p>
                    <a:p>
                      <a:pPr marL="742950" lvl="1" indent="-285750" algn="just">
                        <a:spcAft>
                          <a:spcPts val="0"/>
                        </a:spcAft>
                        <a:buFont typeface="Courier New" panose="02070309020205020404" pitchFamily="49" charset="0"/>
                        <a:buChar char="o"/>
                      </a:pPr>
                      <a:r>
                        <a:rPr lang="en-GB" sz="1400" kern="100" dirty="0">
                          <a:solidFill>
                            <a:srgbClr val="000000"/>
                          </a:solidFill>
                          <a:effectLst/>
                          <a:latin typeface="Times" panose="02020603050405020304" pitchFamily="18" charset="0"/>
                          <a:ea typeface="바탕" panose="02030600000101010101" pitchFamily="18" charset="-127"/>
                          <a:cs typeface="Times New Roman" panose="02020603050405020304" pitchFamily="18" charset="0"/>
                        </a:rPr>
                        <a:t>Mobility enhancements</a:t>
                      </a:r>
                      <a:endParaRPr lang="en-US" sz="1400" kern="100" dirty="0">
                        <a:effectLst/>
                        <a:latin typeface="Times" panose="02020603050405020304" pitchFamily="18" charset="0"/>
                        <a:ea typeface="바탕" panose="02030600000101010101" pitchFamily="18" charset="-127"/>
                        <a:cs typeface="Times New Roman" panose="02020603050405020304" pitchFamily="18" charset="0"/>
                      </a:endParaRPr>
                    </a:p>
                    <a:p>
                      <a:pPr marL="1143000" lvl="2" indent="-228600" algn="just">
                        <a:spcAft>
                          <a:spcPts val="0"/>
                        </a:spcAft>
                        <a:buFont typeface="Wingdings" panose="05000000000000000000" pitchFamily="2" charset="2"/>
                        <a:buChar char=""/>
                      </a:pPr>
                      <a:r>
                        <a:rPr lang="en-GB" sz="1400" kern="100" dirty="0">
                          <a:solidFill>
                            <a:srgbClr val="000000"/>
                          </a:solidFill>
                          <a:effectLst/>
                          <a:latin typeface="Times" panose="02020603050405020304" pitchFamily="18" charset="0"/>
                          <a:ea typeface="바탕" panose="02030600000101010101" pitchFamily="18" charset="-127"/>
                          <a:cs typeface="Times New Roman" panose="02020603050405020304" pitchFamily="18" charset="0"/>
                        </a:rPr>
                        <a:t>Specifying new CHO triggering events </a:t>
                      </a:r>
                      <a:endParaRPr lang="en-US" sz="1400" kern="100" dirty="0">
                        <a:effectLst/>
                        <a:latin typeface="Times" panose="02020603050405020304" pitchFamily="18" charset="0"/>
                        <a:ea typeface="바탕" panose="02030600000101010101" pitchFamily="18" charset="-127"/>
                        <a:cs typeface="Times New Roman" panose="02020603050405020304" pitchFamily="18" charset="0"/>
                      </a:endParaRPr>
                    </a:p>
                    <a:p>
                      <a:pPr marL="1143000" lvl="2" indent="-228600" algn="just">
                        <a:spcAft>
                          <a:spcPts val="0"/>
                        </a:spcAft>
                        <a:buFont typeface="Wingdings" panose="05000000000000000000" pitchFamily="2" charset="2"/>
                        <a:buChar char=""/>
                      </a:pPr>
                      <a:r>
                        <a:rPr lang="en-GB" sz="1400" kern="100" dirty="0">
                          <a:solidFill>
                            <a:srgbClr val="000000"/>
                          </a:solidFill>
                          <a:effectLst/>
                          <a:latin typeface="Times" panose="02020603050405020304" pitchFamily="18" charset="0"/>
                          <a:ea typeface="바탕" panose="02030600000101010101" pitchFamily="18" charset="-127"/>
                          <a:cs typeface="Times New Roman" panose="02020603050405020304" pitchFamily="18" charset="0"/>
                        </a:rPr>
                        <a:t>Studying/specifying LTM enhancements for UAV</a:t>
                      </a:r>
                      <a:endParaRPr lang="en-US" sz="1400" kern="100" dirty="0">
                        <a:effectLst/>
                        <a:latin typeface="Times" panose="02020603050405020304" pitchFamily="18" charset="0"/>
                        <a:ea typeface="바탕" panose="02030600000101010101" pitchFamily="18" charset="-127"/>
                        <a:cs typeface="Times New Roman" panose="02020603050405020304" pitchFamily="18" charset="0"/>
                      </a:endParaRPr>
                    </a:p>
                    <a:p>
                      <a:pPr marL="742950" lvl="1" indent="-285750" algn="just">
                        <a:spcAft>
                          <a:spcPts val="0"/>
                        </a:spcAft>
                        <a:buFont typeface="Courier New" panose="02070309020205020404" pitchFamily="49" charset="0"/>
                        <a:buChar char="o"/>
                      </a:pPr>
                      <a:r>
                        <a:rPr lang="en-GB" sz="1400" kern="100" dirty="0">
                          <a:solidFill>
                            <a:srgbClr val="000000"/>
                          </a:solidFill>
                          <a:effectLst/>
                          <a:latin typeface="Times" panose="02020603050405020304" pitchFamily="18" charset="0"/>
                          <a:ea typeface="바탕" panose="02030600000101010101" pitchFamily="18" charset="-127"/>
                          <a:cs typeface="Times New Roman" panose="02020603050405020304" pitchFamily="18" charset="0"/>
                        </a:rPr>
                        <a:t>No transmit zone (if SA2 will also do work on this) </a:t>
                      </a:r>
                      <a:endParaRPr lang="en-US" sz="1400" kern="100" dirty="0">
                        <a:effectLst/>
                        <a:latin typeface="Times" panose="02020603050405020304" pitchFamily="18" charset="0"/>
                        <a:ea typeface="바탕" panose="02030600000101010101" pitchFamily="18" charset="-127"/>
                        <a:cs typeface="Times New Roman" panose="02020603050405020304" pitchFamily="18" charset="0"/>
                      </a:endParaRPr>
                    </a:p>
                    <a:p>
                      <a:pPr marL="742950" lvl="1" indent="-285750" algn="just">
                        <a:spcAft>
                          <a:spcPts val="300"/>
                        </a:spcAft>
                        <a:buFont typeface="Courier New" panose="02070309020205020404" pitchFamily="49" charset="0"/>
                        <a:buChar char="o"/>
                      </a:pPr>
                      <a:r>
                        <a:rPr lang="en-GB" sz="1400" kern="100" dirty="0">
                          <a:solidFill>
                            <a:srgbClr val="000000"/>
                          </a:solidFill>
                          <a:effectLst/>
                          <a:latin typeface="Times" panose="02020603050405020304" pitchFamily="18" charset="0"/>
                          <a:ea typeface="바탕" panose="02030600000101010101" pitchFamily="18" charset="-127"/>
                          <a:cs typeface="Times New Roman" panose="02020603050405020304" pitchFamily="18" charset="0"/>
                        </a:rPr>
                        <a:t>Enhancements for RRC_IDLE/RRC_INACTIVE</a:t>
                      </a:r>
                      <a:endParaRPr lang="en-US" sz="1400" kern="100" dirty="0">
                        <a:effectLst/>
                        <a:latin typeface="Times" panose="02020603050405020304" pitchFamily="18" charset="0"/>
                        <a:ea typeface="바탕" panose="02030600000101010101" pitchFamily="18"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35415183"/>
                  </a:ext>
                </a:extLst>
              </a:tr>
            </a:tbl>
          </a:graphicData>
        </a:graphic>
      </p:graphicFrame>
    </p:spTree>
    <p:extLst>
      <p:ext uri="{BB962C8B-B14F-4D97-AF65-F5344CB8AC3E}">
        <p14:creationId xmlns:p14="http://schemas.microsoft.com/office/powerpoint/2010/main" val="352193510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r>
              <a:rPr lang="en-US" dirty="0" smtClean="0"/>
              <a:t>Views on SL relay</a:t>
            </a:r>
            <a:endParaRPr lang="en-US" dirty="0"/>
          </a:p>
        </p:txBody>
      </p:sp>
      <p:sp>
        <p:nvSpPr>
          <p:cNvPr id="3" name="Content Placeholder 2"/>
          <p:cNvSpPr>
            <a:spLocks noGrp="1"/>
          </p:cNvSpPr>
          <p:nvPr>
            <p:ph idx="10"/>
          </p:nvPr>
        </p:nvSpPr>
        <p:spPr/>
        <p:txBody>
          <a:bodyPr/>
          <a:lstStyle/>
          <a:p>
            <a:r>
              <a:rPr lang="en-US" dirty="0" smtClean="0"/>
              <a:t>The item was supported by several companies during RAN#101, and the main motivation was to cover the public safety applications, and in that sense, multi-path proposals were debatable as summarized in </a:t>
            </a:r>
            <a:r>
              <a:rPr lang="en-US" dirty="0" smtClean="0">
                <a:hlinkClick r:id="rId2"/>
              </a:rPr>
              <a:t>RP-232627</a:t>
            </a:r>
            <a:r>
              <a:rPr lang="en-US" dirty="0" smtClean="0"/>
              <a:t>:</a:t>
            </a:r>
          </a:p>
          <a:p>
            <a:endParaRPr lang="en-US" dirty="0" smtClean="0"/>
          </a:p>
          <a:p>
            <a:endParaRPr lang="en-US" dirty="0"/>
          </a:p>
          <a:p>
            <a:endParaRPr lang="en-US" dirty="0"/>
          </a:p>
          <a:p>
            <a:endParaRPr lang="en-US" dirty="0" smtClean="0"/>
          </a:p>
          <a:p>
            <a:r>
              <a:rPr lang="en-US" dirty="0" smtClean="0"/>
              <a:t>Since RAN has already standardized the SL itself and SL relay for several releases, it would be important to see the commercial demand for the feature itself.</a:t>
            </a:r>
          </a:p>
          <a:p>
            <a:r>
              <a:rPr lang="en-US" dirty="0" smtClean="0"/>
              <a:t>If identified, </a:t>
            </a:r>
            <a:r>
              <a:rPr lang="en-US" dirty="0" smtClean="0"/>
              <a:t>same as for UAV/UAM, RAN may consider having this item next September, but even in such case, RAN needs to ensure that the work scope should be small enough (e.g., only essential part of multi-hop) to meet the guideline from RAN chair.</a:t>
            </a:r>
          </a:p>
          <a:p>
            <a:pPr marL="561600" lvl="1" indent="-360000">
              <a:buNone/>
            </a:pPr>
            <a:r>
              <a:rPr lang="en-US" b="1" dirty="0" smtClean="0">
                <a:sym typeface="Wingdings" panose="05000000000000000000" pitchFamily="2" charset="2"/>
              </a:rPr>
              <a:t> </a:t>
            </a:r>
            <a:r>
              <a:rPr lang="en-US" b="1" dirty="0" smtClean="0">
                <a:sym typeface="Wingdings" panose="05000000000000000000" pitchFamily="2" charset="2"/>
              </a:rPr>
              <a:t>Proposal </a:t>
            </a:r>
            <a:r>
              <a:rPr lang="en-US" b="1" dirty="0" smtClean="0">
                <a:sym typeface="Wingdings" panose="05000000000000000000" pitchFamily="2" charset="2"/>
              </a:rPr>
              <a:t>2: RAN to revisit the SL Relay next September, and if discussed, the objectives should </a:t>
            </a:r>
            <a:r>
              <a:rPr lang="en-US" b="1" dirty="0" smtClean="0">
                <a:sym typeface="Wingdings" panose="05000000000000000000" pitchFamily="2" charset="2"/>
              </a:rPr>
              <a:t>be limited to the essential </a:t>
            </a:r>
            <a:r>
              <a:rPr lang="en-US" b="1" dirty="0">
                <a:sym typeface="Wingdings" panose="05000000000000000000" pitchFamily="2" charset="2"/>
              </a:rPr>
              <a:t>part of </a:t>
            </a:r>
            <a:r>
              <a:rPr lang="en-US" b="1" dirty="0" smtClean="0">
                <a:sym typeface="Wingdings" panose="05000000000000000000" pitchFamily="2" charset="2"/>
              </a:rPr>
              <a:t>multi-hop feature.</a:t>
            </a:r>
            <a:endParaRPr lang="en-US" b="1" dirty="0" smtClean="0"/>
          </a:p>
        </p:txBody>
      </p:sp>
      <p:graphicFrame>
        <p:nvGraphicFramePr>
          <p:cNvPr id="5" name="Table 4"/>
          <p:cNvGraphicFramePr>
            <a:graphicFrameLocks noGrp="1"/>
          </p:cNvGraphicFramePr>
          <p:nvPr>
            <p:extLst>
              <p:ext uri="{D42A27DB-BD31-4B8C-83A1-F6EECF244321}">
                <p14:modId xmlns:p14="http://schemas.microsoft.com/office/powerpoint/2010/main" val="1745745049"/>
              </p:ext>
            </p:extLst>
          </p:nvPr>
        </p:nvGraphicFramePr>
        <p:xfrm>
          <a:off x="720000" y="2450640"/>
          <a:ext cx="8126820" cy="1356360"/>
        </p:xfrm>
        <a:graphic>
          <a:graphicData uri="http://schemas.openxmlformats.org/drawingml/2006/table">
            <a:tbl>
              <a:tblPr firstRow="1" firstCol="1" bandRow="1"/>
              <a:tblGrid>
                <a:gridCol w="8126820">
                  <a:extLst>
                    <a:ext uri="{9D8B030D-6E8A-4147-A177-3AD203B41FA5}">
                      <a16:colId xmlns:a16="http://schemas.microsoft.com/office/drawing/2014/main" val="3620242654"/>
                    </a:ext>
                  </a:extLst>
                </a:gridCol>
              </a:tblGrid>
              <a:tr h="0">
                <a:tc>
                  <a:txBody>
                    <a:bodyPr/>
                    <a:lstStyle/>
                    <a:p>
                      <a:pPr algn="just">
                        <a:spcBef>
                          <a:spcPts val="300"/>
                        </a:spcBef>
                        <a:spcAft>
                          <a:spcPts val="300"/>
                        </a:spcAft>
                      </a:pPr>
                      <a:r>
                        <a:rPr lang="en-GB" sz="1400" b="1" u="sng" kern="100" dirty="0">
                          <a:solidFill>
                            <a:srgbClr val="000000"/>
                          </a:solidFill>
                          <a:effectLst/>
                          <a:latin typeface="Times" panose="02020603050405020304" pitchFamily="18" charset="0"/>
                          <a:ea typeface="바탕" panose="02030600000101010101" pitchFamily="18" charset="-127"/>
                          <a:cs typeface="Times New Roman" panose="02020603050405020304" pitchFamily="18" charset="0"/>
                        </a:rPr>
                        <a:t>Summary/conclusions for SL relay:</a:t>
                      </a:r>
                      <a:endParaRPr lang="en-US" sz="1400" kern="100" dirty="0">
                        <a:effectLst/>
                        <a:latin typeface="Times" panose="02020603050405020304" pitchFamily="18" charset="0"/>
                        <a:ea typeface="바탕" panose="02030600000101010101" pitchFamily="18" charset="-127"/>
                        <a:cs typeface="Times New Roman" panose="02020603050405020304" pitchFamily="18" charset="0"/>
                      </a:endParaRPr>
                    </a:p>
                    <a:p>
                      <a:pPr marL="342900" lvl="0" indent="-342900" algn="just">
                        <a:spcBef>
                          <a:spcPts val="300"/>
                        </a:spcBef>
                        <a:spcAft>
                          <a:spcPts val="0"/>
                        </a:spcAft>
                        <a:buFont typeface="Wingdings" panose="05000000000000000000" pitchFamily="2" charset="2"/>
                        <a:buChar char=""/>
                      </a:pPr>
                      <a:r>
                        <a:rPr lang="en-GB" sz="1400" kern="100" dirty="0">
                          <a:solidFill>
                            <a:srgbClr val="000000"/>
                          </a:solidFill>
                          <a:effectLst/>
                          <a:latin typeface="Times" panose="02020603050405020304" pitchFamily="18" charset="0"/>
                          <a:ea typeface="바탕" panose="02030600000101010101" pitchFamily="18" charset="-127"/>
                          <a:cs typeface="Times New Roman" panose="02020603050405020304" pitchFamily="18" charset="0"/>
                        </a:rPr>
                        <a:t>There is support from companies for SL relay especially to cover the public safety applications </a:t>
                      </a:r>
                      <a:endParaRPr lang="en-US" sz="1400" kern="100" dirty="0">
                        <a:effectLst/>
                        <a:latin typeface="Times" panose="02020603050405020304" pitchFamily="18" charset="0"/>
                        <a:ea typeface="바탕" panose="02030600000101010101" pitchFamily="18" charset="-127"/>
                        <a:cs typeface="Times New Roman" panose="02020603050405020304" pitchFamily="18" charset="0"/>
                      </a:endParaRPr>
                    </a:p>
                    <a:p>
                      <a:pPr marL="342900" lvl="0" indent="-342900" algn="just">
                        <a:spcAft>
                          <a:spcPts val="0"/>
                        </a:spcAft>
                        <a:buFont typeface="Wingdings" panose="05000000000000000000" pitchFamily="2" charset="2"/>
                        <a:buChar char=""/>
                      </a:pPr>
                      <a:r>
                        <a:rPr lang="en-GB" sz="1400" kern="100" dirty="0">
                          <a:solidFill>
                            <a:srgbClr val="000000"/>
                          </a:solidFill>
                          <a:effectLst/>
                          <a:latin typeface="Times" panose="02020603050405020304" pitchFamily="18" charset="0"/>
                          <a:ea typeface="바탕" panose="02030600000101010101" pitchFamily="18" charset="-127"/>
                          <a:cs typeface="Times New Roman" panose="02020603050405020304" pitchFamily="18" charset="0"/>
                        </a:rPr>
                        <a:t>Acceptable objective if it is in Rel-19 package:</a:t>
                      </a:r>
                      <a:endParaRPr lang="en-US" sz="1400" kern="100" dirty="0">
                        <a:effectLst/>
                        <a:latin typeface="Times" panose="02020603050405020304" pitchFamily="18" charset="0"/>
                        <a:ea typeface="바탕" panose="02030600000101010101" pitchFamily="18" charset="-127"/>
                        <a:cs typeface="Times New Roman" panose="02020603050405020304" pitchFamily="18" charset="0"/>
                      </a:endParaRPr>
                    </a:p>
                    <a:p>
                      <a:pPr marL="742950" lvl="1" indent="-285750" algn="just">
                        <a:spcAft>
                          <a:spcPts val="0"/>
                        </a:spcAft>
                        <a:buFont typeface="Courier New" panose="02070309020205020404" pitchFamily="49" charset="0"/>
                        <a:buChar char="o"/>
                      </a:pPr>
                      <a:r>
                        <a:rPr lang="en-GB" sz="1400" kern="100" dirty="0">
                          <a:solidFill>
                            <a:srgbClr val="000000"/>
                          </a:solidFill>
                          <a:effectLst/>
                          <a:latin typeface="Times" panose="02020603050405020304" pitchFamily="18" charset="0"/>
                          <a:ea typeface="바탕" panose="02030600000101010101" pitchFamily="18" charset="-127"/>
                          <a:cs typeface="Times New Roman" panose="02020603050405020304" pitchFamily="18" charset="0"/>
                        </a:rPr>
                        <a:t>Support for multi-hop L2 relaying for U2N </a:t>
                      </a:r>
                      <a:endParaRPr lang="en-US" sz="1400" kern="100" dirty="0">
                        <a:effectLst/>
                        <a:latin typeface="Times" panose="02020603050405020304" pitchFamily="18" charset="0"/>
                        <a:ea typeface="바탕" panose="02030600000101010101" pitchFamily="18" charset="-127"/>
                        <a:cs typeface="Times New Roman" panose="02020603050405020304" pitchFamily="18" charset="0"/>
                      </a:endParaRPr>
                    </a:p>
                    <a:p>
                      <a:pPr marL="742950" lvl="1" indent="-285750" algn="just">
                        <a:spcAft>
                          <a:spcPts val="0"/>
                        </a:spcAft>
                        <a:buFont typeface="Courier New" panose="02070309020205020404" pitchFamily="49" charset="0"/>
                        <a:buChar char="o"/>
                      </a:pPr>
                      <a:r>
                        <a:rPr lang="en-GB" sz="1400" kern="100" dirty="0">
                          <a:solidFill>
                            <a:srgbClr val="000000"/>
                          </a:solidFill>
                          <a:effectLst/>
                          <a:latin typeface="Times" panose="02020603050405020304" pitchFamily="18" charset="0"/>
                          <a:ea typeface="바탕" panose="02030600000101010101" pitchFamily="18" charset="-127"/>
                          <a:cs typeface="Times New Roman" panose="02020603050405020304" pitchFamily="18" charset="0"/>
                        </a:rPr>
                        <a:t>For further discussion: multi-path enhancements multi indirect paths for a remote UE</a:t>
                      </a:r>
                      <a:endParaRPr lang="en-US" sz="1400" kern="100" dirty="0">
                        <a:effectLst/>
                        <a:latin typeface="Times" panose="02020603050405020304" pitchFamily="18" charset="0"/>
                        <a:ea typeface="바탕" panose="02030600000101010101" pitchFamily="18" charset="-127"/>
                        <a:cs typeface="Times New Roman" panose="02020603050405020304" pitchFamily="18" charset="0"/>
                      </a:endParaRPr>
                    </a:p>
                    <a:p>
                      <a:pPr marL="1143000" lvl="2" indent="-228600" algn="just">
                        <a:spcAft>
                          <a:spcPts val="300"/>
                        </a:spcAft>
                        <a:buFont typeface="Wingdings" panose="05000000000000000000" pitchFamily="2" charset="2"/>
                        <a:buChar char=""/>
                      </a:pPr>
                      <a:r>
                        <a:rPr lang="en-GB" sz="1400" kern="100" dirty="0">
                          <a:solidFill>
                            <a:srgbClr val="000000"/>
                          </a:solidFill>
                          <a:effectLst/>
                          <a:latin typeface="Times" panose="02020603050405020304" pitchFamily="18" charset="0"/>
                          <a:ea typeface="바탕" panose="02030600000101010101" pitchFamily="18" charset="-127"/>
                          <a:cs typeface="Times New Roman" panose="02020603050405020304" pitchFamily="18" charset="0"/>
                        </a:rPr>
                        <a:t>Concerns from multiple companies on the time required for this additional scope </a:t>
                      </a:r>
                      <a:endParaRPr lang="en-US" sz="1400" kern="100" dirty="0">
                        <a:effectLst/>
                        <a:latin typeface="Times" panose="02020603050405020304" pitchFamily="18" charset="0"/>
                        <a:ea typeface="바탕" panose="02030600000101010101" pitchFamily="18"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64288866"/>
                  </a:ext>
                </a:extLst>
              </a:tr>
            </a:tbl>
          </a:graphicData>
        </a:graphic>
      </p:graphicFrame>
    </p:spTree>
    <p:extLst>
      <p:ext uri="{BB962C8B-B14F-4D97-AF65-F5344CB8AC3E}">
        <p14:creationId xmlns:p14="http://schemas.microsoft.com/office/powerpoint/2010/main" val="209067752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idx="1"/>
          </p:nvPr>
        </p:nvSpPr>
        <p:spPr/>
        <p:txBody>
          <a:bodyPr anchor="ctr"/>
          <a:lstStyle/>
          <a:p>
            <a:r>
              <a:rPr lang="en-US" sz="4800" dirty="0" smtClean="0"/>
              <a:t>Thank you!</a:t>
            </a:r>
            <a:endParaRPr lang="en-US" sz="4800" dirty="0"/>
          </a:p>
        </p:txBody>
      </p:sp>
    </p:spTree>
    <p:extLst>
      <p:ext uri="{BB962C8B-B14F-4D97-AF65-F5344CB8AC3E}">
        <p14:creationId xmlns:p14="http://schemas.microsoft.com/office/powerpoint/2010/main" val="150209991"/>
      </p:ext>
    </p:extLst>
  </p:cSld>
  <p:clrMapOvr>
    <a:masterClrMapping/>
  </p:clrMapOvr>
  <p:timing>
    <p:tnLst>
      <p:par>
        <p:cTn id="1" dur="indefinite" restart="never" nodeType="tmRoot"/>
      </p:par>
    </p:tnLst>
  </p:timing>
</p:sld>
</file>

<file path=ppt/theme/theme1.xml><?xml version="1.0" encoding="utf-8"?>
<a:theme xmlns:a="http://schemas.openxmlformats.org/drawingml/2006/main" name="Samsung Master">
  <a:themeElements>
    <a:clrScheme name="Custom 1">
      <a:dk1>
        <a:srgbClr val="000000"/>
      </a:dk1>
      <a:lt1>
        <a:srgbClr val="FFFFFF"/>
      </a:lt1>
      <a:dk2>
        <a:srgbClr val="1428A0"/>
      </a:dk2>
      <a:lt2>
        <a:srgbClr val="6E6969"/>
      </a:lt2>
      <a:accent1>
        <a:srgbClr val="0077C8"/>
      </a:accent1>
      <a:accent2>
        <a:srgbClr val="00B2E2"/>
      </a:accent2>
      <a:accent3>
        <a:srgbClr val="00C3B2"/>
      </a:accent3>
      <a:accent4>
        <a:srgbClr val="96D653"/>
      </a:accent4>
      <a:accent5>
        <a:srgbClr val="FFB545"/>
      </a:accent5>
      <a:accent6>
        <a:srgbClr val="FF4337"/>
      </a:accent6>
      <a:hlink>
        <a:srgbClr val="0000FF"/>
      </a:hlink>
      <a:folHlink>
        <a:srgbClr val="800080"/>
      </a:folHlink>
    </a:clrScheme>
    <a:fontScheme name="사용자 지정 1">
      <a:majorFont>
        <a:latin typeface="Samsung Sharp Sans"/>
        <a:ea typeface="SamsungOneKoreanOTF 700"/>
        <a:cs typeface=""/>
      </a:majorFont>
      <a:minorFont>
        <a:latin typeface="SamsungOne 400"/>
        <a:ea typeface="SamsungOneKoreanOTF 400"/>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tx1"/>
          </a:solidFill>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8FE624D29B0764A852539F84AD82E8E" ma:contentTypeVersion="1" ma:contentTypeDescription="Create a new document." ma:contentTypeScope="" ma:versionID="1a8b8c3f36bf5d6a8729b06a616b1a46">
  <xsd:schema xmlns:xsd="http://www.w3.org/2001/XMLSchema" xmlns:xs="http://www.w3.org/2001/XMLSchema" xmlns:p="http://schemas.microsoft.com/office/2006/metadata/properties" xmlns:ns1="http://schemas.microsoft.com/sharepoint/v3" targetNamespace="http://schemas.microsoft.com/office/2006/metadata/properties" ma:root="true" ma:fieldsID="ff01fac345008aa34b3a53f2166bf3c8"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Scheduling Start Date is a site column created by the Publishing feature. It is used to specify the date and time on which this page will first appear to site visitors." ma:hidden="true" ma:internalName="PublishingStartDate">
      <xsd:simpleType>
        <xsd:restriction base="dms:Unknown"/>
      </xsd:simpleType>
    </xsd:element>
    <xsd:element name="PublishingExpirationDate" ma:index="9" nillable="true" ma:displayName="Scheduling End Date" ma:description="Scheduling End Date is a site column created by the Publishing feature. It is used to specify the date and time on which this page will no longer appear to site visitors."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04C05A0-4031-458C-93F9-657B34B48EEA}">
  <ds:schemaRef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schemas.microsoft.com/sharepoint/v3"/>
    <ds:schemaRef ds:uri="http://purl.org/dc/terms/"/>
    <ds:schemaRef ds:uri="http://www.w3.org/XML/1998/namespace"/>
    <ds:schemaRef ds:uri="http://purl.org/dc/dcmitype/"/>
  </ds:schemaRefs>
</ds:datastoreItem>
</file>

<file path=customXml/itemProps2.xml><?xml version="1.0" encoding="utf-8"?>
<ds:datastoreItem xmlns:ds="http://schemas.openxmlformats.org/officeDocument/2006/customXml" ds:itemID="{6DE0627B-C306-4245-9F22-903A5A9B3F43}">
  <ds:schemaRefs>
    <ds:schemaRef ds:uri="http://schemas.microsoft.com/sharepoint/v3/contenttype/forms"/>
  </ds:schemaRefs>
</ds:datastoreItem>
</file>

<file path=customXml/itemProps3.xml><?xml version="1.0" encoding="utf-8"?>
<ds:datastoreItem xmlns:ds="http://schemas.openxmlformats.org/officeDocument/2006/customXml" ds:itemID="{8FA7ACDF-50EB-4FED-9840-E1A2F001BB4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17938</TotalTime>
  <Words>559</Words>
  <Application>Microsoft Office PowerPoint</Application>
  <PresentationFormat>Widescreen</PresentationFormat>
  <Paragraphs>49</Paragraphs>
  <Slides>5</Slides>
  <Notes>0</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5</vt:i4>
      </vt:variant>
    </vt:vector>
  </HeadingPairs>
  <TitlesOfParts>
    <vt:vector size="18" baseType="lpstr">
      <vt:lpstr>SamsungOneKoreanOTF 400</vt:lpstr>
      <vt:lpstr>Yu Gothic</vt:lpstr>
      <vt:lpstr>바탕</vt:lpstr>
      <vt:lpstr>Arial</vt:lpstr>
      <vt:lpstr>Calibri</vt:lpstr>
      <vt:lpstr>Courier New</vt:lpstr>
      <vt:lpstr>Samsung Sharp Sans Bold</vt:lpstr>
      <vt:lpstr>SamsungOne 400</vt:lpstr>
      <vt:lpstr>SamsungOne 700</vt:lpstr>
      <vt:lpstr>Times</vt:lpstr>
      <vt:lpstr>Times New Roman</vt:lpstr>
      <vt:lpstr>Wingdings</vt:lpstr>
      <vt:lpstr>Samsung Master</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RWS-230210_Views on Rel-19 AIML for PHY</dc:title>
  <dc:creator>garethw</dc:creator>
  <cp:lastModifiedBy>Jang, Jaehyuk</cp:lastModifiedBy>
  <cp:revision>572</cp:revision>
  <cp:lastPrinted>2017-12-18T22:10:10Z</cp:lastPrinted>
  <dcterms:created xsi:type="dcterms:W3CDTF">2017-12-10T01:01:38Z</dcterms:created>
  <dcterms:modified xsi:type="dcterms:W3CDTF">2023-11-29T10:04:20Z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2017-12-09T00:00:00Z</vt:filetime>
  </property>
  <property fmtid="{D5CDD505-2E9C-101B-9397-08002B2CF9AE}" pid="3" name="Creator">
    <vt:lpwstr>Adobe InDesign CC 13.0 (Macintosh)</vt:lpwstr>
  </property>
  <property fmtid="{D5CDD505-2E9C-101B-9397-08002B2CF9AE}" pid="4" name="LastSaved">
    <vt:filetime>2017-12-10T00:00:00Z</vt:filetime>
  </property>
  <property fmtid="{D5CDD505-2E9C-101B-9397-08002B2CF9AE}" pid="5" name="ContentTypeId">
    <vt:lpwstr>0x010100F8FE624D29B0764A852539F84AD82E8E</vt:lpwstr>
  </property>
</Properties>
</file>