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0"/>
  </p:notesMasterIdLst>
  <p:sldIdLst>
    <p:sldId id="256" r:id="rId2"/>
    <p:sldId id="363" r:id="rId3"/>
    <p:sldId id="355" r:id="rId4"/>
    <p:sldId id="360" r:id="rId5"/>
    <p:sldId id="365" r:id="rId6"/>
    <p:sldId id="366" r:id="rId7"/>
    <p:sldId id="362" r:id="rId8"/>
    <p:sldId id="368" r:id="rId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9FC518D-4226-5FD8-E8BF-F0D5BF5A0ED7}" name="Abhijeet Masal" initials="AM" userId="S::abhijeetmasal@cewit.org.in::76ff3710-1162-481a-8e5a-430ed7dd90ce"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A0E19D9-1FFD-4CCC-B560-AF2E1F8A9F25}" v="67" dt="2023-12-04T17:41:24.777"/>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8025" autoAdjust="0"/>
    <p:restoredTop sz="94660"/>
  </p:normalViewPr>
  <p:slideViewPr>
    <p:cSldViewPr snapToGrid="0">
      <p:cViewPr varScale="1">
        <p:scale>
          <a:sx n="79" d="100"/>
          <a:sy n="79" d="100"/>
        </p:scale>
        <p:origin x="72" y="24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17" Type="http://schemas.microsoft.com/office/2018/10/relationships/authors" Target="authors.xml"/><Relationship Id="rId2" Type="http://schemas.openxmlformats.org/officeDocument/2006/relationships/slide" Target="slides/slide1.xml"/><Relationship Id="rId16" Type="http://schemas.microsoft.com/office/2015/10/relationships/revisionInfo" Target="revisionInfo.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5" Type="http://schemas.microsoft.com/office/2016/11/relationships/changesInfo" Target="changesInfos/changesInfo1.xml"/><Relationship Id="rId10"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Vinay Shrivastava" userId="8f81aea6-3879-4ed3-9079-96a8114b9d00" providerId="ADAL" clId="{3A0E19D9-1FFD-4CCC-B560-AF2E1F8A9F25}"/>
    <pc:docChg chg="undo custSel addSld delSld modSld">
      <pc:chgData name="Vinay Shrivastava" userId="8f81aea6-3879-4ed3-9079-96a8114b9d00" providerId="ADAL" clId="{3A0E19D9-1FFD-4CCC-B560-AF2E1F8A9F25}" dt="2023-12-04T17:53:47.092" v="1535" actId="113"/>
      <pc:docMkLst>
        <pc:docMk/>
      </pc:docMkLst>
      <pc:sldChg chg="addSp delSp modSp mod">
        <pc:chgData name="Vinay Shrivastava" userId="8f81aea6-3879-4ed3-9079-96a8114b9d00" providerId="ADAL" clId="{3A0E19D9-1FFD-4CCC-B560-AF2E1F8A9F25}" dt="2023-12-04T17:53:47.092" v="1535" actId="113"/>
        <pc:sldMkLst>
          <pc:docMk/>
          <pc:sldMk cId="3488575562" sldId="256"/>
        </pc:sldMkLst>
        <pc:spChg chg="mod">
          <ac:chgData name="Vinay Shrivastava" userId="8f81aea6-3879-4ed3-9079-96a8114b9d00" providerId="ADAL" clId="{3A0E19D9-1FFD-4CCC-B560-AF2E1F8A9F25}" dt="2023-12-04T17:47:10.528" v="1506" actId="20577"/>
          <ac:spMkLst>
            <pc:docMk/>
            <pc:sldMk cId="3488575562" sldId="256"/>
            <ac:spMk id="2" creationId="{68E4B0A1-CB04-2D23-650A-F4AB5AE363EF}"/>
          </ac:spMkLst>
        </pc:spChg>
        <pc:spChg chg="mod">
          <ac:chgData name="Vinay Shrivastava" userId="8f81aea6-3879-4ed3-9079-96a8114b9d00" providerId="ADAL" clId="{3A0E19D9-1FFD-4CCC-B560-AF2E1F8A9F25}" dt="2023-12-04T17:53:47.092" v="1535" actId="113"/>
          <ac:spMkLst>
            <pc:docMk/>
            <pc:sldMk cId="3488575562" sldId="256"/>
            <ac:spMk id="3" creationId="{4B7D985B-8836-F41B-65CC-DC996C7E9196}"/>
          </ac:spMkLst>
        </pc:spChg>
        <pc:spChg chg="mod">
          <ac:chgData name="Vinay Shrivastava" userId="8f81aea6-3879-4ed3-9079-96a8114b9d00" providerId="ADAL" clId="{3A0E19D9-1FFD-4CCC-B560-AF2E1F8A9F25}" dt="2023-12-04T17:41:35.979" v="1458" actId="20577"/>
          <ac:spMkLst>
            <pc:docMk/>
            <pc:sldMk cId="3488575562" sldId="256"/>
            <ac:spMk id="5" creationId="{3394032D-219F-2876-FB7E-12CD80DDAD11}"/>
          </ac:spMkLst>
        </pc:spChg>
        <pc:spChg chg="add mod">
          <ac:chgData name="Vinay Shrivastava" userId="8f81aea6-3879-4ed3-9079-96a8114b9d00" providerId="ADAL" clId="{3A0E19D9-1FFD-4CCC-B560-AF2E1F8A9F25}" dt="2023-12-04T17:24:17.670" v="1063" actId="20577"/>
          <ac:spMkLst>
            <pc:docMk/>
            <pc:sldMk cId="3488575562" sldId="256"/>
            <ac:spMk id="6" creationId="{F05BBA2D-EDE4-E094-4E2B-98DFBD67CF50}"/>
          </ac:spMkLst>
        </pc:spChg>
        <pc:spChg chg="add del">
          <ac:chgData name="Vinay Shrivastava" userId="8f81aea6-3879-4ed3-9079-96a8114b9d00" providerId="ADAL" clId="{3A0E19D9-1FFD-4CCC-B560-AF2E1F8A9F25}" dt="2023-12-04T17:41:11.853" v="1441" actId="22"/>
          <ac:spMkLst>
            <pc:docMk/>
            <pc:sldMk cId="3488575562" sldId="256"/>
            <ac:spMk id="8" creationId="{7EE6EA27-A484-EBA1-DB99-1F34A93C3562}"/>
          </ac:spMkLst>
        </pc:spChg>
        <pc:picChg chg="add del mod">
          <ac:chgData name="Vinay Shrivastava" userId="8f81aea6-3879-4ed3-9079-96a8114b9d00" providerId="ADAL" clId="{3A0E19D9-1FFD-4CCC-B560-AF2E1F8A9F25}" dt="2023-12-04T17:37:30.195" v="1370" actId="478"/>
          <ac:picMkLst>
            <pc:docMk/>
            <pc:sldMk cId="3488575562" sldId="256"/>
            <ac:picMk id="4" creationId="{07993601-ABF8-5225-F02B-BE8C2D5F4C14}"/>
          </ac:picMkLst>
        </pc:picChg>
        <pc:picChg chg="add del mod">
          <ac:chgData name="Vinay Shrivastava" userId="8f81aea6-3879-4ed3-9079-96a8114b9d00" providerId="ADAL" clId="{3A0E19D9-1FFD-4CCC-B560-AF2E1F8A9F25}" dt="2023-12-04T17:41:22.262" v="1443"/>
          <ac:picMkLst>
            <pc:docMk/>
            <pc:sldMk cId="3488575562" sldId="256"/>
            <ac:picMk id="9" creationId="{44A8508B-EB9D-B375-6E84-365EB5584F75}"/>
          </ac:picMkLst>
        </pc:picChg>
        <pc:picChg chg="add mod">
          <ac:chgData name="Vinay Shrivastava" userId="8f81aea6-3879-4ed3-9079-96a8114b9d00" providerId="ADAL" clId="{3A0E19D9-1FFD-4CCC-B560-AF2E1F8A9F25}" dt="2023-12-04T17:41:24.777" v="1444"/>
          <ac:picMkLst>
            <pc:docMk/>
            <pc:sldMk cId="3488575562" sldId="256"/>
            <ac:picMk id="10" creationId="{B0D608F6-7BD2-5BF7-1D0C-2281766AB430}"/>
          </ac:picMkLst>
        </pc:picChg>
      </pc:sldChg>
      <pc:sldChg chg="addSp delSp modSp mod">
        <pc:chgData name="Vinay Shrivastava" userId="8f81aea6-3879-4ed3-9079-96a8114b9d00" providerId="ADAL" clId="{3A0E19D9-1FFD-4CCC-B560-AF2E1F8A9F25}" dt="2023-12-04T17:43:39.496" v="1474" actId="20577"/>
        <pc:sldMkLst>
          <pc:docMk/>
          <pc:sldMk cId="2768600588" sldId="355"/>
        </pc:sldMkLst>
        <pc:spChg chg="mod">
          <ac:chgData name="Vinay Shrivastava" userId="8f81aea6-3879-4ed3-9079-96a8114b9d00" providerId="ADAL" clId="{3A0E19D9-1FFD-4CCC-B560-AF2E1F8A9F25}" dt="2023-12-04T17:43:06.009" v="1464" actId="1076"/>
          <ac:spMkLst>
            <pc:docMk/>
            <pc:sldMk cId="2768600588" sldId="355"/>
            <ac:spMk id="2" creationId="{6CC5FF51-2AB6-475A-9608-7F6B9BB501BA}"/>
          </ac:spMkLst>
        </pc:spChg>
        <pc:spChg chg="mod">
          <ac:chgData name="Vinay Shrivastava" userId="8f81aea6-3879-4ed3-9079-96a8114b9d00" providerId="ADAL" clId="{3A0E19D9-1FFD-4CCC-B560-AF2E1F8A9F25}" dt="2023-12-04T17:43:39.496" v="1474" actId="20577"/>
          <ac:spMkLst>
            <pc:docMk/>
            <pc:sldMk cId="2768600588" sldId="355"/>
            <ac:spMk id="3" creationId="{A63CB806-E053-4270-BD3F-ABA2E4325976}"/>
          </ac:spMkLst>
        </pc:spChg>
        <pc:picChg chg="add del mod">
          <ac:chgData name="Vinay Shrivastava" userId="8f81aea6-3879-4ed3-9079-96a8114b9d00" providerId="ADAL" clId="{3A0E19D9-1FFD-4CCC-B560-AF2E1F8A9F25}" dt="2023-12-04T17:36:32.368" v="1360" actId="478"/>
          <ac:picMkLst>
            <pc:docMk/>
            <pc:sldMk cId="2768600588" sldId="355"/>
            <ac:picMk id="4" creationId="{C2A98F36-F943-2F44-F313-04BB6C2E0797}"/>
          </ac:picMkLst>
        </pc:picChg>
        <pc:picChg chg="add mod">
          <ac:chgData name="Vinay Shrivastava" userId="8f81aea6-3879-4ed3-9079-96a8114b9d00" providerId="ADAL" clId="{3A0E19D9-1FFD-4CCC-B560-AF2E1F8A9F25}" dt="2023-12-04T17:36:39.457" v="1362" actId="1076"/>
          <ac:picMkLst>
            <pc:docMk/>
            <pc:sldMk cId="2768600588" sldId="355"/>
            <ac:picMk id="5" creationId="{B3D8CFC7-EA7B-EC57-947E-9BCA616265BB}"/>
          </ac:picMkLst>
        </pc:picChg>
      </pc:sldChg>
      <pc:sldChg chg="addSp delSp modSp mod">
        <pc:chgData name="Vinay Shrivastava" userId="8f81aea6-3879-4ed3-9079-96a8114b9d00" providerId="ADAL" clId="{3A0E19D9-1FFD-4CCC-B560-AF2E1F8A9F25}" dt="2023-12-04T17:37:40.222" v="1372"/>
        <pc:sldMkLst>
          <pc:docMk/>
          <pc:sldMk cId="3763078028" sldId="360"/>
        </pc:sldMkLst>
        <pc:spChg chg="mod">
          <ac:chgData name="Vinay Shrivastava" userId="8f81aea6-3879-4ed3-9079-96a8114b9d00" providerId="ADAL" clId="{3A0E19D9-1FFD-4CCC-B560-AF2E1F8A9F25}" dt="2023-12-04T17:26:42.608" v="1076" actId="1076"/>
          <ac:spMkLst>
            <pc:docMk/>
            <pc:sldMk cId="3763078028" sldId="360"/>
            <ac:spMk id="3" creationId="{FCDE9095-382D-4E7A-97E3-7377FAA4E06D}"/>
          </ac:spMkLst>
        </pc:spChg>
        <pc:picChg chg="add del mod">
          <ac:chgData name="Vinay Shrivastava" userId="8f81aea6-3879-4ed3-9079-96a8114b9d00" providerId="ADAL" clId="{3A0E19D9-1FFD-4CCC-B560-AF2E1F8A9F25}" dt="2023-12-04T17:37:39.672" v="1371" actId="478"/>
          <ac:picMkLst>
            <pc:docMk/>
            <pc:sldMk cId="3763078028" sldId="360"/>
            <ac:picMk id="4" creationId="{5FB84436-9235-B0ED-89CD-351C5A6BD68F}"/>
          </ac:picMkLst>
        </pc:picChg>
        <pc:picChg chg="add mod">
          <ac:chgData name="Vinay Shrivastava" userId="8f81aea6-3879-4ed3-9079-96a8114b9d00" providerId="ADAL" clId="{3A0E19D9-1FFD-4CCC-B560-AF2E1F8A9F25}" dt="2023-12-04T17:37:40.222" v="1372"/>
          <ac:picMkLst>
            <pc:docMk/>
            <pc:sldMk cId="3763078028" sldId="360"/>
            <ac:picMk id="5" creationId="{EC74F1CE-C68B-AE3F-F4AF-D2918C5DA979}"/>
          </ac:picMkLst>
        </pc:picChg>
        <pc:picChg chg="mod">
          <ac:chgData name="Vinay Shrivastava" userId="8f81aea6-3879-4ed3-9079-96a8114b9d00" providerId="ADAL" clId="{3A0E19D9-1FFD-4CCC-B560-AF2E1F8A9F25}" dt="2023-12-04T17:26:36.367" v="1075" actId="1076"/>
          <ac:picMkLst>
            <pc:docMk/>
            <pc:sldMk cId="3763078028" sldId="360"/>
            <ac:picMk id="9" creationId="{A10414E9-B433-7B97-5F4A-D05DD9DF1D52}"/>
          </ac:picMkLst>
        </pc:picChg>
        <pc:picChg chg="del mod">
          <ac:chgData name="Vinay Shrivastava" userId="8f81aea6-3879-4ed3-9079-96a8114b9d00" providerId="ADAL" clId="{3A0E19D9-1FFD-4CCC-B560-AF2E1F8A9F25}" dt="2023-12-04T17:36:28.217" v="1358" actId="478"/>
          <ac:picMkLst>
            <pc:docMk/>
            <pc:sldMk cId="3763078028" sldId="360"/>
            <ac:picMk id="24" creationId="{06B73BFE-689E-488F-B58E-23A099D83463}"/>
          </ac:picMkLst>
        </pc:picChg>
      </pc:sldChg>
      <pc:sldChg chg="addSp modSp mod">
        <pc:chgData name="Vinay Shrivastava" userId="8f81aea6-3879-4ed3-9079-96a8114b9d00" providerId="ADAL" clId="{3A0E19D9-1FFD-4CCC-B560-AF2E1F8A9F25}" dt="2023-12-04T17:44:46.419" v="1481" actId="1076"/>
        <pc:sldMkLst>
          <pc:docMk/>
          <pc:sldMk cId="2707373038" sldId="362"/>
        </pc:sldMkLst>
        <pc:spChg chg="mod">
          <ac:chgData name="Vinay Shrivastava" userId="8f81aea6-3879-4ed3-9079-96a8114b9d00" providerId="ADAL" clId="{3A0E19D9-1FFD-4CCC-B560-AF2E1F8A9F25}" dt="2023-12-04T17:44:32.455" v="1480" actId="1076"/>
          <ac:spMkLst>
            <pc:docMk/>
            <pc:sldMk cId="2707373038" sldId="362"/>
            <ac:spMk id="2" creationId="{736F6E6C-39CA-70FD-1983-9264A477EF48}"/>
          </ac:spMkLst>
        </pc:spChg>
        <pc:graphicFrameChg chg="mod modGraphic">
          <ac:chgData name="Vinay Shrivastava" userId="8f81aea6-3879-4ed3-9079-96a8114b9d00" providerId="ADAL" clId="{3A0E19D9-1FFD-4CCC-B560-AF2E1F8A9F25}" dt="2023-12-04T17:44:46.419" v="1481" actId="1076"/>
          <ac:graphicFrameMkLst>
            <pc:docMk/>
            <pc:sldMk cId="2707373038" sldId="362"/>
            <ac:graphicFrameMk id="5" creationId="{82F470FD-4B09-0A46-BFF6-6F2AB4F7A6E8}"/>
          </ac:graphicFrameMkLst>
        </pc:graphicFrameChg>
        <pc:picChg chg="add mod">
          <ac:chgData name="Vinay Shrivastava" userId="8f81aea6-3879-4ed3-9079-96a8114b9d00" providerId="ADAL" clId="{3A0E19D9-1FFD-4CCC-B560-AF2E1F8A9F25}" dt="2023-12-04T17:38:01.483" v="1376"/>
          <ac:picMkLst>
            <pc:docMk/>
            <pc:sldMk cId="2707373038" sldId="362"/>
            <ac:picMk id="3" creationId="{CF36AD82-A801-CE72-3957-9CF6932EF91F}"/>
          </ac:picMkLst>
        </pc:picChg>
      </pc:sldChg>
      <pc:sldChg chg="addSp delSp modSp mod">
        <pc:chgData name="Vinay Shrivastava" userId="8f81aea6-3879-4ed3-9079-96a8114b9d00" providerId="ADAL" clId="{3A0E19D9-1FFD-4CCC-B560-AF2E1F8A9F25}" dt="2023-12-04T17:45:29.772" v="1504" actId="20577"/>
        <pc:sldMkLst>
          <pc:docMk/>
          <pc:sldMk cId="3176754302" sldId="363"/>
        </pc:sldMkLst>
        <pc:spChg chg="mod">
          <ac:chgData name="Vinay Shrivastava" userId="8f81aea6-3879-4ed3-9079-96a8114b9d00" providerId="ADAL" clId="{3A0E19D9-1FFD-4CCC-B560-AF2E1F8A9F25}" dt="2023-12-04T17:45:29.772" v="1504" actId="20577"/>
          <ac:spMkLst>
            <pc:docMk/>
            <pc:sldMk cId="3176754302" sldId="363"/>
            <ac:spMk id="2" creationId="{90D0D80C-4520-8F7B-8845-5181670713D7}"/>
          </ac:spMkLst>
        </pc:spChg>
        <pc:spChg chg="mod">
          <ac:chgData name="Vinay Shrivastava" userId="8f81aea6-3879-4ed3-9079-96a8114b9d00" providerId="ADAL" clId="{3A0E19D9-1FFD-4CCC-B560-AF2E1F8A9F25}" dt="2023-12-04T17:35:10.530" v="1318" actId="20577"/>
          <ac:spMkLst>
            <pc:docMk/>
            <pc:sldMk cId="3176754302" sldId="363"/>
            <ac:spMk id="3" creationId="{421999A3-E233-29FA-DCC5-29B6ABB7FADF}"/>
          </ac:spMkLst>
        </pc:spChg>
        <pc:picChg chg="add del mod">
          <ac:chgData name="Vinay Shrivastava" userId="8f81aea6-3879-4ed3-9079-96a8114b9d00" providerId="ADAL" clId="{3A0E19D9-1FFD-4CCC-B560-AF2E1F8A9F25}" dt="2023-12-04T17:37:19.145" v="1368" actId="478"/>
          <ac:picMkLst>
            <pc:docMk/>
            <pc:sldMk cId="3176754302" sldId="363"/>
            <ac:picMk id="4" creationId="{554B3108-BA8F-CFCF-95F1-33B3B8B18FBE}"/>
          </ac:picMkLst>
        </pc:picChg>
        <pc:picChg chg="add del mod">
          <ac:chgData name="Vinay Shrivastava" userId="8f81aea6-3879-4ed3-9079-96a8114b9d00" providerId="ADAL" clId="{3A0E19D9-1FFD-4CCC-B560-AF2E1F8A9F25}" dt="2023-12-04T17:37:14.046" v="1367" actId="478"/>
          <ac:picMkLst>
            <pc:docMk/>
            <pc:sldMk cId="3176754302" sldId="363"/>
            <ac:picMk id="5" creationId="{6C7A81C8-5FA7-9C02-9AF4-4B9D90CE0BF4}"/>
          </ac:picMkLst>
        </pc:picChg>
        <pc:picChg chg="add mod">
          <ac:chgData name="Vinay Shrivastava" userId="8f81aea6-3879-4ed3-9079-96a8114b9d00" providerId="ADAL" clId="{3A0E19D9-1FFD-4CCC-B560-AF2E1F8A9F25}" dt="2023-12-04T17:37:24.927" v="1369"/>
          <ac:picMkLst>
            <pc:docMk/>
            <pc:sldMk cId="3176754302" sldId="363"/>
            <ac:picMk id="6" creationId="{9A4690CE-1F17-00F7-4A31-B70F5C3B7591}"/>
          </ac:picMkLst>
        </pc:picChg>
      </pc:sldChg>
      <pc:sldChg chg="addSp delSp modSp mod delCm">
        <pc:chgData name="Vinay Shrivastava" userId="8f81aea6-3879-4ed3-9079-96a8114b9d00" providerId="ADAL" clId="{3A0E19D9-1FFD-4CCC-B560-AF2E1F8A9F25}" dt="2023-12-04T17:43:53.026" v="1475" actId="1076"/>
        <pc:sldMkLst>
          <pc:docMk/>
          <pc:sldMk cId="105750968" sldId="365"/>
        </pc:sldMkLst>
        <pc:spChg chg="mod">
          <ac:chgData name="Vinay Shrivastava" userId="8f81aea6-3879-4ed3-9079-96a8114b9d00" providerId="ADAL" clId="{3A0E19D9-1FFD-4CCC-B560-AF2E1F8A9F25}" dt="2023-12-04T17:43:53.026" v="1475" actId="1076"/>
          <ac:spMkLst>
            <pc:docMk/>
            <pc:sldMk cId="105750968" sldId="365"/>
            <ac:spMk id="2" creationId="{5148FA30-A148-543A-58EE-CD161D669AD9}"/>
          </ac:spMkLst>
        </pc:spChg>
        <pc:spChg chg="mod">
          <ac:chgData name="Vinay Shrivastava" userId="8f81aea6-3879-4ed3-9079-96a8114b9d00" providerId="ADAL" clId="{3A0E19D9-1FFD-4CCC-B560-AF2E1F8A9F25}" dt="2023-11-24T14:51:44.078" v="16" actId="33524"/>
          <ac:spMkLst>
            <pc:docMk/>
            <pc:sldMk cId="105750968" sldId="365"/>
            <ac:spMk id="3" creationId="{0DC34CAB-6A54-77AB-1344-6473277A2A7C}"/>
          </ac:spMkLst>
        </pc:spChg>
        <pc:graphicFrameChg chg="mod modGraphic">
          <ac:chgData name="Vinay Shrivastava" userId="8f81aea6-3879-4ed3-9079-96a8114b9d00" providerId="ADAL" clId="{3A0E19D9-1FFD-4CCC-B560-AF2E1F8A9F25}" dt="2023-11-27T05:17:11.576" v="199" actId="20577"/>
          <ac:graphicFrameMkLst>
            <pc:docMk/>
            <pc:sldMk cId="105750968" sldId="365"/>
            <ac:graphicFrameMk id="4" creationId="{08B58030-427A-68CA-6E51-4159D1AB52E8}"/>
          </ac:graphicFrameMkLst>
        </pc:graphicFrameChg>
        <pc:picChg chg="add del mod">
          <ac:chgData name="Vinay Shrivastava" userId="8f81aea6-3879-4ed3-9079-96a8114b9d00" providerId="ADAL" clId="{3A0E19D9-1FFD-4CCC-B560-AF2E1F8A9F25}" dt="2023-12-04T17:37:46.708" v="1373" actId="478"/>
          <ac:picMkLst>
            <pc:docMk/>
            <pc:sldMk cId="105750968" sldId="365"/>
            <ac:picMk id="5" creationId="{A6D8FBA7-4C3B-A038-2AD6-1C5B06EBA9C0}"/>
          </ac:picMkLst>
        </pc:picChg>
        <pc:picChg chg="add mod">
          <ac:chgData name="Vinay Shrivastava" userId="8f81aea6-3879-4ed3-9079-96a8114b9d00" providerId="ADAL" clId="{3A0E19D9-1FFD-4CCC-B560-AF2E1F8A9F25}" dt="2023-12-04T17:37:47.149" v="1374"/>
          <ac:picMkLst>
            <pc:docMk/>
            <pc:sldMk cId="105750968" sldId="365"/>
            <ac:picMk id="6" creationId="{7BC41E87-0F94-AEA1-D8FC-3E943C48FB29}"/>
          </ac:picMkLst>
        </pc:picChg>
        <pc:extLst>
          <p:ext xmlns:p="http://schemas.openxmlformats.org/presentationml/2006/main" uri="{D6D511B9-2390-475A-947B-AFAB55BFBCF1}">
            <pc226:cmChg xmlns:pc226="http://schemas.microsoft.com/office/powerpoint/2022/06/main/command" chg="del">
              <pc226:chgData name="Vinay Shrivastava" userId="8f81aea6-3879-4ed3-9079-96a8114b9d00" providerId="ADAL" clId="{3A0E19D9-1FFD-4CCC-B560-AF2E1F8A9F25}" dt="2023-11-24T14:50:20.782" v="10"/>
              <pc2:cmMkLst xmlns:pc2="http://schemas.microsoft.com/office/powerpoint/2019/9/main/command">
                <pc:docMk/>
                <pc:sldMk cId="105750968" sldId="365"/>
                <pc2:cmMk id="{72A216F5-9717-484B-8CCA-CCB346037807}"/>
              </pc2:cmMkLst>
            </pc226:cmChg>
          </p:ext>
        </pc:extLst>
      </pc:sldChg>
      <pc:sldChg chg="addSp modSp mod delCm">
        <pc:chgData name="Vinay Shrivastava" userId="8f81aea6-3879-4ed3-9079-96a8114b9d00" providerId="ADAL" clId="{3A0E19D9-1FFD-4CCC-B560-AF2E1F8A9F25}" dt="2023-12-04T17:44:01.493" v="1476" actId="1076"/>
        <pc:sldMkLst>
          <pc:docMk/>
          <pc:sldMk cId="927320049" sldId="366"/>
        </pc:sldMkLst>
        <pc:spChg chg="add mod">
          <ac:chgData name="Vinay Shrivastava" userId="8f81aea6-3879-4ed3-9079-96a8114b9d00" providerId="ADAL" clId="{3A0E19D9-1FFD-4CCC-B560-AF2E1F8A9F25}" dt="2023-12-04T17:44:01.493" v="1476" actId="1076"/>
          <ac:spMkLst>
            <pc:docMk/>
            <pc:sldMk cId="927320049" sldId="366"/>
            <ac:spMk id="2" creationId="{B2315F75-BA46-E7FE-1354-04841196AE34}"/>
          </ac:spMkLst>
        </pc:spChg>
        <pc:spChg chg="mod">
          <ac:chgData name="Vinay Shrivastava" userId="8f81aea6-3879-4ed3-9079-96a8114b9d00" providerId="ADAL" clId="{3A0E19D9-1FFD-4CCC-B560-AF2E1F8A9F25}" dt="2023-12-04T17:33:24.683" v="1240" actId="20577"/>
          <ac:spMkLst>
            <pc:docMk/>
            <pc:sldMk cId="927320049" sldId="366"/>
            <ac:spMk id="3" creationId="{9D2348A5-E435-4AA5-589D-5876838E8874}"/>
          </ac:spMkLst>
        </pc:spChg>
        <pc:graphicFrameChg chg="mod modGraphic">
          <ac:chgData name="Vinay Shrivastava" userId="8f81aea6-3879-4ed3-9079-96a8114b9d00" providerId="ADAL" clId="{3A0E19D9-1FFD-4CCC-B560-AF2E1F8A9F25}" dt="2023-12-04T17:24:59.287" v="1066" actId="1076"/>
          <ac:graphicFrameMkLst>
            <pc:docMk/>
            <pc:sldMk cId="927320049" sldId="366"/>
            <ac:graphicFrameMk id="4" creationId="{C39DAB2E-4402-C0F7-D647-C9791C017FAB}"/>
          </ac:graphicFrameMkLst>
        </pc:graphicFrameChg>
        <pc:picChg chg="add mod">
          <ac:chgData name="Vinay Shrivastava" userId="8f81aea6-3879-4ed3-9079-96a8114b9d00" providerId="ADAL" clId="{3A0E19D9-1FFD-4CCC-B560-AF2E1F8A9F25}" dt="2023-12-04T17:37:52.386" v="1375"/>
          <ac:picMkLst>
            <pc:docMk/>
            <pc:sldMk cId="927320049" sldId="366"/>
            <ac:picMk id="5" creationId="{E34578BD-D310-7B1D-8228-6DBC91C5F16D}"/>
          </ac:picMkLst>
        </pc:picChg>
        <pc:extLst>
          <p:ext xmlns:p="http://schemas.openxmlformats.org/presentationml/2006/main" uri="{D6D511B9-2390-475A-947B-AFAB55BFBCF1}">
            <pc226:cmChg xmlns:pc226="http://schemas.microsoft.com/office/powerpoint/2022/06/main/command" chg="del">
              <pc226:chgData name="Vinay Shrivastava" userId="8f81aea6-3879-4ed3-9079-96a8114b9d00" providerId="ADAL" clId="{3A0E19D9-1FFD-4CCC-B560-AF2E1F8A9F25}" dt="2023-11-24T14:50:28.672" v="11"/>
              <pc2:cmMkLst xmlns:pc2="http://schemas.microsoft.com/office/powerpoint/2019/9/main/command">
                <pc:docMk/>
                <pc:sldMk cId="927320049" sldId="366"/>
                <pc2:cmMk id="{BD15AB84-BC29-42CA-9229-F13E6648E94A}"/>
              </pc2:cmMkLst>
            </pc226:cmChg>
          </p:ext>
        </pc:extLst>
      </pc:sldChg>
      <pc:sldChg chg="addSp delSp new del mod">
        <pc:chgData name="Vinay Shrivastava" userId="8f81aea6-3879-4ed3-9079-96a8114b9d00" providerId="ADAL" clId="{3A0E19D9-1FFD-4CCC-B560-AF2E1F8A9F25}" dt="2023-12-04T15:59:26.409" v="394" actId="47"/>
        <pc:sldMkLst>
          <pc:docMk/>
          <pc:sldMk cId="1753785726" sldId="367"/>
        </pc:sldMkLst>
        <pc:spChg chg="del">
          <ac:chgData name="Vinay Shrivastava" userId="8f81aea6-3879-4ed3-9079-96a8114b9d00" providerId="ADAL" clId="{3A0E19D9-1FFD-4CCC-B560-AF2E1F8A9F25}" dt="2023-12-04T15:59:10.262" v="388" actId="478"/>
          <ac:spMkLst>
            <pc:docMk/>
            <pc:sldMk cId="1753785726" sldId="367"/>
            <ac:spMk id="3" creationId="{8F45DB0B-3191-69E0-577F-B061D673F1C5}"/>
          </ac:spMkLst>
        </pc:spChg>
        <pc:spChg chg="add del">
          <ac:chgData name="Vinay Shrivastava" userId="8f81aea6-3879-4ed3-9079-96a8114b9d00" providerId="ADAL" clId="{3A0E19D9-1FFD-4CCC-B560-AF2E1F8A9F25}" dt="2023-12-04T15:59:12.441" v="390" actId="22"/>
          <ac:spMkLst>
            <pc:docMk/>
            <pc:sldMk cId="1753785726" sldId="367"/>
            <ac:spMk id="5" creationId="{3610D3E0-D8BE-8C46-5A56-4EAF5DC69993}"/>
          </ac:spMkLst>
        </pc:spChg>
        <pc:spChg chg="add del">
          <ac:chgData name="Vinay Shrivastava" userId="8f81aea6-3879-4ed3-9079-96a8114b9d00" providerId="ADAL" clId="{3A0E19D9-1FFD-4CCC-B560-AF2E1F8A9F25}" dt="2023-12-04T15:59:18.584" v="392" actId="22"/>
          <ac:spMkLst>
            <pc:docMk/>
            <pc:sldMk cId="1753785726" sldId="367"/>
            <ac:spMk id="7" creationId="{EC335D58-9565-514B-CB92-46A380D60CC3}"/>
          </ac:spMkLst>
        </pc:spChg>
      </pc:sldChg>
      <pc:sldChg chg="addSp delSp modSp add mod">
        <pc:chgData name="Vinay Shrivastava" userId="8f81aea6-3879-4ed3-9079-96a8114b9d00" providerId="ADAL" clId="{3A0E19D9-1FFD-4CCC-B560-AF2E1F8A9F25}" dt="2023-12-04T17:45:03.277" v="1495" actId="20577"/>
        <pc:sldMkLst>
          <pc:docMk/>
          <pc:sldMk cId="919380281" sldId="368"/>
        </pc:sldMkLst>
        <pc:spChg chg="mod">
          <ac:chgData name="Vinay Shrivastava" userId="8f81aea6-3879-4ed3-9079-96a8114b9d00" providerId="ADAL" clId="{3A0E19D9-1FFD-4CCC-B560-AF2E1F8A9F25}" dt="2023-12-04T17:45:03.277" v="1495" actId="20577"/>
          <ac:spMkLst>
            <pc:docMk/>
            <pc:sldMk cId="919380281" sldId="368"/>
            <ac:spMk id="2" creationId="{736F6E6C-39CA-70FD-1983-9264A477EF48}"/>
          </ac:spMkLst>
        </pc:spChg>
        <pc:graphicFrameChg chg="mod modGraphic">
          <ac:chgData name="Vinay Shrivastava" userId="8f81aea6-3879-4ed3-9079-96a8114b9d00" providerId="ADAL" clId="{3A0E19D9-1FFD-4CCC-B560-AF2E1F8A9F25}" dt="2023-12-04T17:40:45.697" v="1439" actId="1076"/>
          <ac:graphicFrameMkLst>
            <pc:docMk/>
            <pc:sldMk cId="919380281" sldId="368"/>
            <ac:graphicFrameMk id="5" creationId="{82F470FD-4B09-0A46-BFF6-6F2AB4F7A6E8}"/>
          </ac:graphicFrameMkLst>
        </pc:graphicFrameChg>
        <pc:picChg chg="add mod">
          <ac:chgData name="Vinay Shrivastava" userId="8f81aea6-3879-4ed3-9079-96a8114b9d00" providerId="ADAL" clId="{3A0E19D9-1FFD-4CCC-B560-AF2E1F8A9F25}" dt="2023-12-04T17:38:04.450" v="1377"/>
          <ac:picMkLst>
            <pc:docMk/>
            <pc:sldMk cId="919380281" sldId="368"/>
            <ac:picMk id="3" creationId="{2E16C4EA-F875-4C78-86AC-063FA4141BA2}"/>
          </ac:picMkLst>
        </pc:picChg>
        <pc:picChg chg="add del mod">
          <ac:chgData name="Vinay Shrivastava" userId="8f81aea6-3879-4ed3-9079-96a8114b9d00" providerId="ADAL" clId="{3A0E19D9-1FFD-4CCC-B560-AF2E1F8A9F25}" dt="2023-12-04T17:39:53.226" v="1422"/>
          <ac:picMkLst>
            <pc:docMk/>
            <pc:sldMk cId="919380281" sldId="368"/>
            <ac:picMk id="4" creationId="{358ADBA7-078A-C9B7-3D6D-F7C04337CC12}"/>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IN"/>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2CE2C00-F822-484A-AA07-499E45BAE412}" type="datetimeFigureOut">
              <a:rPr lang="en-IN" smtClean="0"/>
              <a:t>04-12-2023</a:t>
            </a:fld>
            <a:endParaRPr lang="en-IN"/>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IN"/>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IN"/>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6767E45-E932-4F2D-9BE2-7116935E59AB}" type="slidenum">
              <a:rPr lang="en-IN" smtClean="0"/>
              <a:t>‹#›</a:t>
            </a:fld>
            <a:endParaRPr lang="en-IN"/>
          </a:p>
        </p:txBody>
      </p:sp>
    </p:spTree>
    <p:extLst>
      <p:ext uri="{BB962C8B-B14F-4D97-AF65-F5344CB8AC3E}">
        <p14:creationId xmlns:p14="http://schemas.microsoft.com/office/powerpoint/2010/main" val="155328226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CB38646-8B49-4D03-C2C6-6ACEFAFBFF81}"/>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IN"/>
          </a:p>
        </p:txBody>
      </p:sp>
      <p:sp>
        <p:nvSpPr>
          <p:cNvPr id="3" name="Subtitle 2">
            <a:extLst>
              <a:ext uri="{FF2B5EF4-FFF2-40B4-BE49-F238E27FC236}">
                <a16:creationId xmlns:a16="http://schemas.microsoft.com/office/drawing/2014/main" id="{5FEDE3CD-6390-F235-4520-288AC529AA71}"/>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IN"/>
          </a:p>
        </p:txBody>
      </p:sp>
      <p:sp>
        <p:nvSpPr>
          <p:cNvPr id="4" name="Date Placeholder 3">
            <a:extLst>
              <a:ext uri="{FF2B5EF4-FFF2-40B4-BE49-F238E27FC236}">
                <a16:creationId xmlns:a16="http://schemas.microsoft.com/office/drawing/2014/main" id="{B98162F8-4A34-6818-5719-BC1739DA46DF}"/>
              </a:ext>
            </a:extLst>
          </p:cNvPr>
          <p:cNvSpPr>
            <a:spLocks noGrp="1"/>
          </p:cNvSpPr>
          <p:nvPr>
            <p:ph type="dt" sz="half" idx="10"/>
          </p:nvPr>
        </p:nvSpPr>
        <p:spPr/>
        <p:txBody>
          <a:bodyPr/>
          <a:lstStyle/>
          <a:p>
            <a:fld id="{85FA86D0-C540-4BE8-B0A6-208F77622291}" type="datetimeFigureOut">
              <a:rPr lang="en-IN" smtClean="0"/>
              <a:t>04-12-2023</a:t>
            </a:fld>
            <a:endParaRPr lang="en-IN"/>
          </a:p>
        </p:txBody>
      </p:sp>
      <p:sp>
        <p:nvSpPr>
          <p:cNvPr id="5" name="Footer Placeholder 4">
            <a:extLst>
              <a:ext uri="{FF2B5EF4-FFF2-40B4-BE49-F238E27FC236}">
                <a16:creationId xmlns:a16="http://schemas.microsoft.com/office/drawing/2014/main" id="{BF82A8FB-ECA9-E08E-D896-1DCE920AF1F2}"/>
              </a:ext>
            </a:extLst>
          </p:cNvPr>
          <p:cNvSpPr>
            <a:spLocks noGrp="1"/>
          </p:cNvSpPr>
          <p:nvPr>
            <p:ph type="ftr" sz="quarter" idx="11"/>
          </p:nvPr>
        </p:nvSpPr>
        <p:spPr/>
        <p:txBody>
          <a:bodyPr/>
          <a:lstStyle/>
          <a:p>
            <a:endParaRPr lang="en-IN"/>
          </a:p>
        </p:txBody>
      </p:sp>
      <p:sp>
        <p:nvSpPr>
          <p:cNvPr id="6" name="Slide Number Placeholder 5">
            <a:extLst>
              <a:ext uri="{FF2B5EF4-FFF2-40B4-BE49-F238E27FC236}">
                <a16:creationId xmlns:a16="http://schemas.microsoft.com/office/drawing/2014/main" id="{D11F221B-1A93-6CE7-D975-B9C31EF1CA68}"/>
              </a:ext>
            </a:extLst>
          </p:cNvPr>
          <p:cNvSpPr>
            <a:spLocks noGrp="1"/>
          </p:cNvSpPr>
          <p:nvPr>
            <p:ph type="sldNum" sz="quarter" idx="12"/>
          </p:nvPr>
        </p:nvSpPr>
        <p:spPr/>
        <p:txBody>
          <a:bodyPr/>
          <a:lstStyle/>
          <a:p>
            <a:fld id="{4D97E2F4-8BF5-4EBB-92FE-D16D2A4D2FD7}" type="slidenum">
              <a:rPr lang="en-IN" smtClean="0"/>
              <a:t>‹#›</a:t>
            </a:fld>
            <a:endParaRPr lang="en-IN"/>
          </a:p>
        </p:txBody>
      </p:sp>
    </p:spTree>
    <p:extLst>
      <p:ext uri="{BB962C8B-B14F-4D97-AF65-F5344CB8AC3E}">
        <p14:creationId xmlns:p14="http://schemas.microsoft.com/office/powerpoint/2010/main" val="71497160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C0B2D46-B072-F96C-38C2-AD5D60488201}"/>
              </a:ext>
            </a:extLst>
          </p:cNvPr>
          <p:cNvSpPr>
            <a:spLocks noGrp="1"/>
          </p:cNvSpPr>
          <p:nvPr>
            <p:ph type="title"/>
          </p:nvPr>
        </p:nvSpPr>
        <p:spPr/>
        <p:txBody>
          <a:bodyPr/>
          <a:lstStyle/>
          <a:p>
            <a:r>
              <a:rPr lang="en-US"/>
              <a:t>Click to edit Master title style</a:t>
            </a:r>
            <a:endParaRPr lang="en-IN"/>
          </a:p>
        </p:txBody>
      </p:sp>
      <p:sp>
        <p:nvSpPr>
          <p:cNvPr id="3" name="Vertical Text Placeholder 2">
            <a:extLst>
              <a:ext uri="{FF2B5EF4-FFF2-40B4-BE49-F238E27FC236}">
                <a16:creationId xmlns:a16="http://schemas.microsoft.com/office/drawing/2014/main" id="{800A5EFE-3917-63D7-F404-A8FC13275E1E}"/>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a:extLst>
              <a:ext uri="{FF2B5EF4-FFF2-40B4-BE49-F238E27FC236}">
                <a16:creationId xmlns:a16="http://schemas.microsoft.com/office/drawing/2014/main" id="{48FFA81F-6148-3CE8-1937-6CE1AC8DB8EC}"/>
              </a:ext>
            </a:extLst>
          </p:cNvPr>
          <p:cNvSpPr>
            <a:spLocks noGrp="1"/>
          </p:cNvSpPr>
          <p:nvPr>
            <p:ph type="dt" sz="half" idx="10"/>
          </p:nvPr>
        </p:nvSpPr>
        <p:spPr/>
        <p:txBody>
          <a:bodyPr/>
          <a:lstStyle/>
          <a:p>
            <a:fld id="{85FA86D0-C540-4BE8-B0A6-208F77622291}" type="datetimeFigureOut">
              <a:rPr lang="en-IN" smtClean="0"/>
              <a:t>04-12-2023</a:t>
            </a:fld>
            <a:endParaRPr lang="en-IN"/>
          </a:p>
        </p:txBody>
      </p:sp>
      <p:sp>
        <p:nvSpPr>
          <p:cNvPr id="5" name="Footer Placeholder 4">
            <a:extLst>
              <a:ext uri="{FF2B5EF4-FFF2-40B4-BE49-F238E27FC236}">
                <a16:creationId xmlns:a16="http://schemas.microsoft.com/office/drawing/2014/main" id="{2EB4ED3D-57E7-FCA9-924E-2A135BB7F063}"/>
              </a:ext>
            </a:extLst>
          </p:cNvPr>
          <p:cNvSpPr>
            <a:spLocks noGrp="1"/>
          </p:cNvSpPr>
          <p:nvPr>
            <p:ph type="ftr" sz="quarter" idx="11"/>
          </p:nvPr>
        </p:nvSpPr>
        <p:spPr/>
        <p:txBody>
          <a:bodyPr/>
          <a:lstStyle/>
          <a:p>
            <a:endParaRPr lang="en-IN"/>
          </a:p>
        </p:txBody>
      </p:sp>
      <p:sp>
        <p:nvSpPr>
          <p:cNvPr id="6" name="Slide Number Placeholder 5">
            <a:extLst>
              <a:ext uri="{FF2B5EF4-FFF2-40B4-BE49-F238E27FC236}">
                <a16:creationId xmlns:a16="http://schemas.microsoft.com/office/drawing/2014/main" id="{42360D9F-82AE-0EB6-0AAC-E83670EAE254}"/>
              </a:ext>
            </a:extLst>
          </p:cNvPr>
          <p:cNvSpPr>
            <a:spLocks noGrp="1"/>
          </p:cNvSpPr>
          <p:nvPr>
            <p:ph type="sldNum" sz="quarter" idx="12"/>
          </p:nvPr>
        </p:nvSpPr>
        <p:spPr/>
        <p:txBody>
          <a:bodyPr/>
          <a:lstStyle/>
          <a:p>
            <a:fld id="{4D97E2F4-8BF5-4EBB-92FE-D16D2A4D2FD7}" type="slidenum">
              <a:rPr lang="en-IN" smtClean="0"/>
              <a:t>‹#›</a:t>
            </a:fld>
            <a:endParaRPr lang="en-IN"/>
          </a:p>
        </p:txBody>
      </p:sp>
    </p:spTree>
    <p:extLst>
      <p:ext uri="{BB962C8B-B14F-4D97-AF65-F5344CB8AC3E}">
        <p14:creationId xmlns:p14="http://schemas.microsoft.com/office/powerpoint/2010/main" val="371935705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8F15E9D4-69BE-0D96-3BF2-44D75FF5F2B1}"/>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IN"/>
          </a:p>
        </p:txBody>
      </p:sp>
      <p:sp>
        <p:nvSpPr>
          <p:cNvPr id="3" name="Vertical Text Placeholder 2">
            <a:extLst>
              <a:ext uri="{FF2B5EF4-FFF2-40B4-BE49-F238E27FC236}">
                <a16:creationId xmlns:a16="http://schemas.microsoft.com/office/drawing/2014/main" id="{ABBB439C-43CF-EA78-0BCD-F6510BB916A0}"/>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a:extLst>
              <a:ext uri="{FF2B5EF4-FFF2-40B4-BE49-F238E27FC236}">
                <a16:creationId xmlns:a16="http://schemas.microsoft.com/office/drawing/2014/main" id="{E4F85FC7-B929-BFDE-7083-B9225147BE30}"/>
              </a:ext>
            </a:extLst>
          </p:cNvPr>
          <p:cNvSpPr>
            <a:spLocks noGrp="1"/>
          </p:cNvSpPr>
          <p:nvPr>
            <p:ph type="dt" sz="half" idx="10"/>
          </p:nvPr>
        </p:nvSpPr>
        <p:spPr/>
        <p:txBody>
          <a:bodyPr/>
          <a:lstStyle/>
          <a:p>
            <a:fld id="{85FA86D0-C540-4BE8-B0A6-208F77622291}" type="datetimeFigureOut">
              <a:rPr lang="en-IN" smtClean="0"/>
              <a:t>04-12-2023</a:t>
            </a:fld>
            <a:endParaRPr lang="en-IN"/>
          </a:p>
        </p:txBody>
      </p:sp>
      <p:sp>
        <p:nvSpPr>
          <p:cNvPr id="5" name="Footer Placeholder 4">
            <a:extLst>
              <a:ext uri="{FF2B5EF4-FFF2-40B4-BE49-F238E27FC236}">
                <a16:creationId xmlns:a16="http://schemas.microsoft.com/office/drawing/2014/main" id="{FF9F7E26-B6F3-B717-65CD-3FF86AC9CBC9}"/>
              </a:ext>
            </a:extLst>
          </p:cNvPr>
          <p:cNvSpPr>
            <a:spLocks noGrp="1"/>
          </p:cNvSpPr>
          <p:nvPr>
            <p:ph type="ftr" sz="quarter" idx="11"/>
          </p:nvPr>
        </p:nvSpPr>
        <p:spPr/>
        <p:txBody>
          <a:bodyPr/>
          <a:lstStyle/>
          <a:p>
            <a:endParaRPr lang="en-IN"/>
          </a:p>
        </p:txBody>
      </p:sp>
      <p:sp>
        <p:nvSpPr>
          <p:cNvPr id="6" name="Slide Number Placeholder 5">
            <a:extLst>
              <a:ext uri="{FF2B5EF4-FFF2-40B4-BE49-F238E27FC236}">
                <a16:creationId xmlns:a16="http://schemas.microsoft.com/office/drawing/2014/main" id="{43179C90-9B52-4DD6-CA83-AE049F922733}"/>
              </a:ext>
            </a:extLst>
          </p:cNvPr>
          <p:cNvSpPr>
            <a:spLocks noGrp="1"/>
          </p:cNvSpPr>
          <p:nvPr>
            <p:ph type="sldNum" sz="quarter" idx="12"/>
          </p:nvPr>
        </p:nvSpPr>
        <p:spPr/>
        <p:txBody>
          <a:bodyPr/>
          <a:lstStyle/>
          <a:p>
            <a:fld id="{4D97E2F4-8BF5-4EBB-92FE-D16D2A4D2FD7}" type="slidenum">
              <a:rPr lang="en-IN" smtClean="0"/>
              <a:t>‹#›</a:t>
            </a:fld>
            <a:endParaRPr lang="en-IN"/>
          </a:p>
        </p:txBody>
      </p:sp>
    </p:spTree>
    <p:extLst>
      <p:ext uri="{BB962C8B-B14F-4D97-AF65-F5344CB8AC3E}">
        <p14:creationId xmlns:p14="http://schemas.microsoft.com/office/powerpoint/2010/main" val="136528661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CA05E7-59F1-A7DA-03E6-46212CD88D0C}"/>
              </a:ext>
            </a:extLst>
          </p:cNvPr>
          <p:cNvSpPr>
            <a:spLocks noGrp="1"/>
          </p:cNvSpPr>
          <p:nvPr>
            <p:ph type="title"/>
          </p:nvPr>
        </p:nvSpPr>
        <p:spPr/>
        <p:txBody>
          <a:bodyPr/>
          <a:lstStyle/>
          <a:p>
            <a:r>
              <a:rPr lang="en-US"/>
              <a:t>Click to edit Master title style</a:t>
            </a:r>
            <a:endParaRPr lang="en-IN"/>
          </a:p>
        </p:txBody>
      </p:sp>
      <p:sp>
        <p:nvSpPr>
          <p:cNvPr id="3" name="Content Placeholder 2">
            <a:extLst>
              <a:ext uri="{FF2B5EF4-FFF2-40B4-BE49-F238E27FC236}">
                <a16:creationId xmlns:a16="http://schemas.microsoft.com/office/drawing/2014/main" id="{C8BE3CA1-AC2B-F516-6C4A-92F839AEEEE1}"/>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a:extLst>
              <a:ext uri="{FF2B5EF4-FFF2-40B4-BE49-F238E27FC236}">
                <a16:creationId xmlns:a16="http://schemas.microsoft.com/office/drawing/2014/main" id="{EB81F956-16A9-1B19-13FF-C7D6B72ADFB5}"/>
              </a:ext>
            </a:extLst>
          </p:cNvPr>
          <p:cNvSpPr>
            <a:spLocks noGrp="1"/>
          </p:cNvSpPr>
          <p:nvPr>
            <p:ph type="dt" sz="half" idx="10"/>
          </p:nvPr>
        </p:nvSpPr>
        <p:spPr/>
        <p:txBody>
          <a:bodyPr/>
          <a:lstStyle/>
          <a:p>
            <a:fld id="{85FA86D0-C540-4BE8-B0A6-208F77622291}" type="datetimeFigureOut">
              <a:rPr lang="en-IN" smtClean="0"/>
              <a:t>04-12-2023</a:t>
            </a:fld>
            <a:endParaRPr lang="en-IN"/>
          </a:p>
        </p:txBody>
      </p:sp>
      <p:sp>
        <p:nvSpPr>
          <p:cNvPr id="5" name="Footer Placeholder 4">
            <a:extLst>
              <a:ext uri="{FF2B5EF4-FFF2-40B4-BE49-F238E27FC236}">
                <a16:creationId xmlns:a16="http://schemas.microsoft.com/office/drawing/2014/main" id="{6863DE4C-C64A-F3CF-4DF9-D4EE4EBB1B76}"/>
              </a:ext>
            </a:extLst>
          </p:cNvPr>
          <p:cNvSpPr>
            <a:spLocks noGrp="1"/>
          </p:cNvSpPr>
          <p:nvPr>
            <p:ph type="ftr" sz="quarter" idx="11"/>
          </p:nvPr>
        </p:nvSpPr>
        <p:spPr/>
        <p:txBody>
          <a:bodyPr/>
          <a:lstStyle/>
          <a:p>
            <a:endParaRPr lang="en-IN"/>
          </a:p>
        </p:txBody>
      </p:sp>
      <p:sp>
        <p:nvSpPr>
          <p:cNvPr id="6" name="Slide Number Placeholder 5">
            <a:extLst>
              <a:ext uri="{FF2B5EF4-FFF2-40B4-BE49-F238E27FC236}">
                <a16:creationId xmlns:a16="http://schemas.microsoft.com/office/drawing/2014/main" id="{0B8B2AC5-B2AE-8DD3-567A-0DC39148ED74}"/>
              </a:ext>
            </a:extLst>
          </p:cNvPr>
          <p:cNvSpPr>
            <a:spLocks noGrp="1"/>
          </p:cNvSpPr>
          <p:nvPr>
            <p:ph type="sldNum" sz="quarter" idx="12"/>
          </p:nvPr>
        </p:nvSpPr>
        <p:spPr/>
        <p:txBody>
          <a:bodyPr/>
          <a:lstStyle/>
          <a:p>
            <a:fld id="{4D97E2F4-8BF5-4EBB-92FE-D16D2A4D2FD7}" type="slidenum">
              <a:rPr lang="en-IN" smtClean="0"/>
              <a:t>‹#›</a:t>
            </a:fld>
            <a:endParaRPr lang="en-IN"/>
          </a:p>
        </p:txBody>
      </p:sp>
    </p:spTree>
    <p:extLst>
      <p:ext uri="{BB962C8B-B14F-4D97-AF65-F5344CB8AC3E}">
        <p14:creationId xmlns:p14="http://schemas.microsoft.com/office/powerpoint/2010/main" val="304093267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D07B65-4BA5-D603-57BD-3E44397D52F6}"/>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IN"/>
          </a:p>
        </p:txBody>
      </p:sp>
      <p:sp>
        <p:nvSpPr>
          <p:cNvPr id="3" name="Text Placeholder 2">
            <a:extLst>
              <a:ext uri="{FF2B5EF4-FFF2-40B4-BE49-F238E27FC236}">
                <a16:creationId xmlns:a16="http://schemas.microsoft.com/office/drawing/2014/main" id="{751C8A5C-BADE-8448-B3AB-4B3C334BCDB8}"/>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624EDE49-603F-2666-336E-685A6FBE4E86}"/>
              </a:ext>
            </a:extLst>
          </p:cNvPr>
          <p:cNvSpPr>
            <a:spLocks noGrp="1"/>
          </p:cNvSpPr>
          <p:nvPr>
            <p:ph type="dt" sz="half" idx="10"/>
          </p:nvPr>
        </p:nvSpPr>
        <p:spPr/>
        <p:txBody>
          <a:bodyPr/>
          <a:lstStyle/>
          <a:p>
            <a:fld id="{85FA86D0-C540-4BE8-B0A6-208F77622291}" type="datetimeFigureOut">
              <a:rPr lang="en-IN" smtClean="0"/>
              <a:t>04-12-2023</a:t>
            </a:fld>
            <a:endParaRPr lang="en-IN"/>
          </a:p>
        </p:txBody>
      </p:sp>
      <p:sp>
        <p:nvSpPr>
          <p:cNvPr id="5" name="Footer Placeholder 4">
            <a:extLst>
              <a:ext uri="{FF2B5EF4-FFF2-40B4-BE49-F238E27FC236}">
                <a16:creationId xmlns:a16="http://schemas.microsoft.com/office/drawing/2014/main" id="{358E5F4A-E581-61CB-D21F-3BC547255671}"/>
              </a:ext>
            </a:extLst>
          </p:cNvPr>
          <p:cNvSpPr>
            <a:spLocks noGrp="1"/>
          </p:cNvSpPr>
          <p:nvPr>
            <p:ph type="ftr" sz="quarter" idx="11"/>
          </p:nvPr>
        </p:nvSpPr>
        <p:spPr/>
        <p:txBody>
          <a:bodyPr/>
          <a:lstStyle/>
          <a:p>
            <a:endParaRPr lang="en-IN"/>
          </a:p>
        </p:txBody>
      </p:sp>
      <p:sp>
        <p:nvSpPr>
          <p:cNvPr id="6" name="Slide Number Placeholder 5">
            <a:extLst>
              <a:ext uri="{FF2B5EF4-FFF2-40B4-BE49-F238E27FC236}">
                <a16:creationId xmlns:a16="http://schemas.microsoft.com/office/drawing/2014/main" id="{8A82EDE1-9753-3E64-8BEB-CA925721D0CC}"/>
              </a:ext>
            </a:extLst>
          </p:cNvPr>
          <p:cNvSpPr>
            <a:spLocks noGrp="1"/>
          </p:cNvSpPr>
          <p:nvPr>
            <p:ph type="sldNum" sz="quarter" idx="12"/>
          </p:nvPr>
        </p:nvSpPr>
        <p:spPr/>
        <p:txBody>
          <a:bodyPr/>
          <a:lstStyle/>
          <a:p>
            <a:fld id="{4D97E2F4-8BF5-4EBB-92FE-D16D2A4D2FD7}" type="slidenum">
              <a:rPr lang="en-IN" smtClean="0"/>
              <a:t>‹#›</a:t>
            </a:fld>
            <a:endParaRPr lang="en-IN"/>
          </a:p>
        </p:txBody>
      </p:sp>
    </p:spTree>
    <p:extLst>
      <p:ext uri="{BB962C8B-B14F-4D97-AF65-F5344CB8AC3E}">
        <p14:creationId xmlns:p14="http://schemas.microsoft.com/office/powerpoint/2010/main" val="282273863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50BD5FD-3AC4-80A7-B21A-4E8AD14921A9}"/>
              </a:ext>
            </a:extLst>
          </p:cNvPr>
          <p:cNvSpPr>
            <a:spLocks noGrp="1"/>
          </p:cNvSpPr>
          <p:nvPr>
            <p:ph type="title"/>
          </p:nvPr>
        </p:nvSpPr>
        <p:spPr/>
        <p:txBody>
          <a:bodyPr/>
          <a:lstStyle/>
          <a:p>
            <a:r>
              <a:rPr lang="en-US"/>
              <a:t>Click to edit Master title style</a:t>
            </a:r>
            <a:endParaRPr lang="en-IN"/>
          </a:p>
        </p:txBody>
      </p:sp>
      <p:sp>
        <p:nvSpPr>
          <p:cNvPr id="3" name="Content Placeholder 2">
            <a:extLst>
              <a:ext uri="{FF2B5EF4-FFF2-40B4-BE49-F238E27FC236}">
                <a16:creationId xmlns:a16="http://schemas.microsoft.com/office/drawing/2014/main" id="{74731921-D641-EAE6-C14D-512A179B5946}"/>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Content Placeholder 3">
            <a:extLst>
              <a:ext uri="{FF2B5EF4-FFF2-40B4-BE49-F238E27FC236}">
                <a16:creationId xmlns:a16="http://schemas.microsoft.com/office/drawing/2014/main" id="{101BC743-C2F6-583A-BF61-5F7D688A3F19}"/>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5" name="Date Placeholder 4">
            <a:extLst>
              <a:ext uri="{FF2B5EF4-FFF2-40B4-BE49-F238E27FC236}">
                <a16:creationId xmlns:a16="http://schemas.microsoft.com/office/drawing/2014/main" id="{7D63F878-D675-9E7F-BA9C-744BA6D84CC4}"/>
              </a:ext>
            </a:extLst>
          </p:cNvPr>
          <p:cNvSpPr>
            <a:spLocks noGrp="1"/>
          </p:cNvSpPr>
          <p:nvPr>
            <p:ph type="dt" sz="half" idx="10"/>
          </p:nvPr>
        </p:nvSpPr>
        <p:spPr/>
        <p:txBody>
          <a:bodyPr/>
          <a:lstStyle/>
          <a:p>
            <a:fld id="{85FA86D0-C540-4BE8-B0A6-208F77622291}" type="datetimeFigureOut">
              <a:rPr lang="en-IN" smtClean="0"/>
              <a:t>04-12-2023</a:t>
            </a:fld>
            <a:endParaRPr lang="en-IN"/>
          </a:p>
        </p:txBody>
      </p:sp>
      <p:sp>
        <p:nvSpPr>
          <p:cNvPr id="6" name="Footer Placeholder 5">
            <a:extLst>
              <a:ext uri="{FF2B5EF4-FFF2-40B4-BE49-F238E27FC236}">
                <a16:creationId xmlns:a16="http://schemas.microsoft.com/office/drawing/2014/main" id="{9E377419-84E9-0643-CDE8-0539DA3DE49B}"/>
              </a:ext>
            </a:extLst>
          </p:cNvPr>
          <p:cNvSpPr>
            <a:spLocks noGrp="1"/>
          </p:cNvSpPr>
          <p:nvPr>
            <p:ph type="ftr" sz="quarter" idx="11"/>
          </p:nvPr>
        </p:nvSpPr>
        <p:spPr/>
        <p:txBody>
          <a:bodyPr/>
          <a:lstStyle/>
          <a:p>
            <a:endParaRPr lang="en-IN"/>
          </a:p>
        </p:txBody>
      </p:sp>
      <p:sp>
        <p:nvSpPr>
          <p:cNvPr id="7" name="Slide Number Placeholder 6">
            <a:extLst>
              <a:ext uri="{FF2B5EF4-FFF2-40B4-BE49-F238E27FC236}">
                <a16:creationId xmlns:a16="http://schemas.microsoft.com/office/drawing/2014/main" id="{04BF508C-697B-BB98-F018-44B41BE502F6}"/>
              </a:ext>
            </a:extLst>
          </p:cNvPr>
          <p:cNvSpPr>
            <a:spLocks noGrp="1"/>
          </p:cNvSpPr>
          <p:nvPr>
            <p:ph type="sldNum" sz="quarter" idx="12"/>
          </p:nvPr>
        </p:nvSpPr>
        <p:spPr/>
        <p:txBody>
          <a:bodyPr/>
          <a:lstStyle/>
          <a:p>
            <a:fld id="{4D97E2F4-8BF5-4EBB-92FE-D16D2A4D2FD7}" type="slidenum">
              <a:rPr lang="en-IN" smtClean="0"/>
              <a:t>‹#›</a:t>
            </a:fld>
            <a:endParaRPr lang="en-IN"/>
          </a:p>
        </p:txBody>
      </p:sp>
    </p:spTree>
    <p:extLst>
      <p:ext uri="{BB962C8B-B14F-4D97-AF65-F5344CB8AC3E}">
        <p14:creationId xmlns:p14="http://schemas.microsoft.com/office/powerpoint/2010/main" val="200033508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F265FB-CC03-EFE9-8F69-698AA810C491}"/>
              </a:ext>
            </a:extLst>
          </p:cNvPr>
          <p:cNvSpPr>
            <a:spLocks noGrp="1"/>
          </p:cNvSpPr>
          <p:nvPr>
            <p:ph type="title"/>
          </p:nvPr>
        </p:nvSpPr>
        <p:spPr>
          <a:xfrm>
            <a:off x="839788" y="365125"/>
            <a:ext cx="10515600" cy="1325563"/>
          </a:xfrm>
        </p:spPr>
        <p:txBody>
          <a:bodyPr/>
          <a:lstStyle/>
          <a:p>
            <a:r>
              <a:rPr lang="en-US"/>
              <a:t>Click to edit Master title style</a:t>
            </a:r>
            <a:endParaRPr lang="en-IN"/>
          </a:p>
        </p:txBody>
      </p:sp>
      <p:sp>
        <p:nvSpPr>
          <p:cNvPr id="3" name="Text Placeholder 2">
            <a:extLst>
              <a:ext uri="{FF2B5EF4-FFF2-40B4-BE49-F238E27FC236}">
                <a16:creationId xmlns:a16="http://schemas.microsoft.com/office/drawing/2014/main" id="{D3EFF9C5-9F63-C410-F602-F6539FB2F051}"/>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9500BD90-5B5C-7303-FC3F-324F8797A61D}"/>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5" name="Text Placeholder 4">
            <a:extLst>
              <a:ext uri="{FF2B5EF4-FFF2-40B4-BE49-F238E27FC236}">
                <a16:creationId xmlns:a16="http://schemas.microsoft.com/office/drawing/2014/main" id="{B39C94B5-5242-FEA3-4DB6-28B2B7E5E85F}"/>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BE2999BD-90CA-AC33-1B82-E2406DF76EA7}"/>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7" name="Date Placeholder 6">
            <a:extLst>
              <a:ext uri="{FF2B5EF4-FFF2-40B4-BE49-F238E27FC236}">
                <a16:creationId xmlns:a16="http://schemas.microsoft.com/office/drawing/2014/main" id="{1C891A2D-C6A9-D7BD-21A9-283F93F7B5D8}"/>
              </a:ext>
            </a:extLst>
          </p:cNvPr>
          <p:cNvSpPr>
            <a:spLocks noGrp="1"/>
          </p:cNvSpPr>
          <p:nvPr>
            <p:ph type="dt" sz="half" idx="10"/>
          </p:nvPr>
        </p:nvSpPr>
        <p:spPr/>
        <p:txBody>
          <a:bodyPr/>
          <a:lstStyle/>
          <a:p>
            <a:fld id="{85FA86D0-C540-4BE8-B0A6-208F77622291}" type="datetimeFigureOut">
              <a:rPr lang="en-IN" smtClean="0"/>
              <a:t>04-12-2023</a:t>
            </a:fld>
            <a:endParaRPr lang="en-IN"/>
          </a:p>
        </p:txBody>
      </p:sp>
      <p:sp>
        <p:nvSpPr>
          <p:cNvPr id="8" name="Footer Placeholder 7">
            <a:extLst>
              <a:ext uri="{FF2B5EF4-FFF2-40B4-BE49-F238E27FC236}">
                <a16:creationId xmlns:a16="http://schemas.microsoft.com/office/drawing/2014/main" id="{1660164E-5715-3D84-6DC0-E5D6C7E946B8}"/>
              </a:ext>
            </a:extLst>
          </p:cNvPr>
          <p:cNvSpPr>
            <a:spLocks noGrp="1"/>
          </p:cNvSpPr>
          <p:nvPr>
            <p:ph type="ftr" sz="quarter" idx="11"/>
          </p:nvPr>
        </p:nvSpPr>
        <p:spPr/>
        <p:txBody>
          <a:bodyPr/>
          <a:lstStyle/>
          <a:p>
            <a:endParaRPr lang="en-IN"/>
          </a:p>
        </p:txBody>
      </p:sp>
      <p:sp>
        <p:nvSpPr>
          <p:cNvPr id="9" name="Slide Number Placeholder 8">
            <a:extLst>
              <a:ext uri="{FF2B5EF4-FFF2-40B4-BE49-F238E27FC236}">
                <a16:creationId xmlns:a16="http://schemas.microsoft.com/office/drawing/2014/main" id="{D2CD9617-F5FF-10FA-D275-43836EB11D04}"/>
              </a:ext>
            </a:extLst>
          </p:cNvPr>
          <p:cNvSpPr>
            <a:spLocks noGrp="1"/>
          </p:cNvSpPr>
          <p:nvPr>
            <p:ph type="sldNum" sz="quarter" idx="12"/>
          </p:nvPr>
        </p:nvSpPr>
        <p:spPr/>
        <p:txBody>
          <a:bodyPr/>
          <a:lstStyle/>
          <a:p>
            <a:fld id="{4D97E2F4-8BF5-4EBB-92FE-D16D2A4D2FD7}" type="slidenum">
              <a:rPr lang="en-IN" smtClean="0"/>
              <a:t>‹#›</a:t>
            </a:fld>
            <a:endParaRPr lang="en-IN"/>
          </a:p>
        </p:txBody>
      </p:sp>
    </p:spTree>
    <p:extLst>
      <p:ext uri="{BB962C8B-B14F-4D97-AF65-F5344CB8AC3E}">
        <p14:creationId xmlns:p14="http://schemas.microsoft.com/office/powerpoint/2010/main" val="51320285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871B50-108A-1B70-A191-2F422C55C1FA}"/>
              </a:ext>
            </a:extLst>
          </p:cNvPr>
          <p:cNvSpPr>
            <a:spLocks noGrp="1"/>
          </p:cNvSpPr>
          <p:nvPr>
            <p:ph type="title"/>
          </p:nvPr>
        </p:nvSpPr>
        <p:spPr/>
        <p:txBody>
          <a:bodyPr/>
          <a:lstStyle/>
          <a:p>
            <a:r>
              <a:rPr lang="en-US"/>
              <a:t>Click to edit Master title style</a:t>
            </a:r>
            <a:endParaRPr lang="en-IN"/>
          </a:p>
        </p:txBody>
      </p:sp>
      <p:sp>
        <p:nvSpPr>
          <p:cNvPr id="3" name="Date Placeholder 2">
            <a:extLst>
              <a:ext uri="{FF2B5EF4-FFF2-40B4-BE49-F238E27FC236}">
                <a16:creationId xmlns:a16="http://schemas.microsoft.com/office/drawing/2014/main" id="{D015E585-DA01-6BBA-E700-CAC82CC8A674}"/>
              </a:ext>
            </a:extLst>
          </p:cNvPr>
          <p:cNvSpPr>
            <a:spLocks noGrp="1"/>
          </p:cNvSpPr>
          <p:nvPr>
            <p:ph type="dt" sz="half" idx="10"/>
          </p:nvPr>
        </p:nvSpPr>
        <p:spPr/>
        <p:txBody>
          <a:bodyPr/>
          <a:lstStyle/>
          <a:p>
            <a:fld id="{85FA86D0-C540-4BE8-B0A6-208F77622291}" type="datetimeFigureOut">
              <a:rPr lang="en-IN" smtClean="0"/>
              <a:t>04-12-2023</a:t>
            </a:fld>
            <a:endParaRPr lang="en-IN"/>
          </a:p>
        </p:txBody>
      </p:sp>
      <p:sp>
        <p:nvSpPr>
          <p:cNvPr id="4" name="Footer Placeholder 3">
            <a:extLst>
              <a:ext uri="{FF2B5EF4-FFF2-40B4-BE49-F238E27FC236}">
                <a16:creationId xmlns:a16="http://schemas.microsoft.com/office/drawing/2014/main" id="{98B175D0-9236-9388-6055-64718AE2DCD2}"/>
              </a:ext>
            </a:extLst>
          </p:cNvPr>
          <p:cNvSpPr>
            <a:spLocks noGrp="1"/>
          </p:cNvSpPr>
          <p:nvPr>
            <p:ph type="ftr" sz="quarter" idx="11"/>
          </p:nvPr>
        </p:nvSpPr>
        <p:spPr/>
        <p:txBody>
          <a:bodyPr/>
          <a:lstStyle/>
          <a:p>
            <a:endParaRPr lang="en-IN"/>
          </a:p>
        </p:txBody>
      </p:sp>
      <p:sp>
        <p:nvSpPr>
          <p:cNvPr id="5" name="Slide Number Placeholder 4">
            <a:extLst>
              <a:ext uri="{FF2B5EF4-FFF2-40B4-BE49-F238E27FC236}">
                <a16:creationId xmlns:a16="http://schemas.microsoft.com/office/drawing/2014/main" id="{95EE782F-0677-9D6B-B6F6-ABDE604C620C}"/>
              </a:ext>
            </a:extLst>
          </p:cNvPr>
          <p:cNvSpPr>
            <a:spLocks noGrp="1"/>
          </p:cNvSpPr>
          <p:nvPr>
            <p:ph type="sldNum" sz="quarter" idx="12"/>
          </p:nvPr>
        </p:nvSpPr>
        <p:spPr/>
        <p:txBody>
          <a:bodyPr/>
          <a:lstStyle/>
          <a:p>
            <a:fld id="{4D97E2F4-8BF5-4EBB-92FE-D16D2A4D2FD7}" type="slidenum">
              <a:rPr lang="en-IN" smtClean="0"/>
              <a:t>‹#›</a:t>
            </a:fld>
            <a:endParaRPr lang="en-IN"/>
          </a:p>
        </p:txBody>
      </p:sp>
    </p:spTree>
    <p:extLst>
      <p:ext uri="{BB962C8B-B14F-4D97-AF65-F5344CB8AC3E}">
        <p14:creationId xmlns:p14="http://schemas.microsoft.com/office/powerpoint/2010/main" val="342852990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31299D3A-A1B5-E855-83AF-2D42F203984A}"/>
              </a:ext>
            </a:extLst>
          </p:cNvPr>
          <p:cNvSpPr>
            <a:spLocks noGrp="1"/>
          </p:cNvSpPr>
          <p:nvPr>
            <p:ph type="dt" sz="half" idx="10"/>
          </p:nvPr>
        </p:nvSpPr>
        <p:spPr/>
        <p:txBody>
          <a:bodyPr/>
          <a:lstStyle/>
          <a:p>
            <a:fld id="{85FA86D0-C540-4BE8-B0A6-208F77622291}" type="datetimeFigureOut">
              <a:rPr lang="en-IN" smtClean="0"/>
              <a:t>04-12-2023</a:t>
            </a:fld>
            <a:endParaRPr lang="en-IN"/>
          </a:p>
        </p:txBody>
      </p:sp>
      <p:sp>
        <p:nvSpPr>
          <p:cNvPr id="3" name="Footer Placeholder 2">
            <a:extLst>
              <a:ext uri="{FF2B5EF4-FFF2-40B4-BE49-F238E27FC236}">
                <a16:creationId xmlns:a16="http://schemas.microsoft.com/office/drawing/2014/main" id="{05091373-3F26-D4DC-DE53-BE1A4C79FF4D}"/>
              </a:ext>
            </a:extLst>
          </p:cNvPr>
          <p:cNvSpPr>
            <a:spLocks noGrp="1"/>
          </p:cNvSpPr>
          <p:nvPr>
            <p:ph type="ftr" sz="quarter" idx="11"/>
          </p:nvPr>
        </p:nvSpPr>
        <p:spPr/>
        <p:txBody>
          <a:bodyPr/>
          <a:lstStyle/>
          <a:p>
            <a:endParaRPr lang="en-IN"/>
          </a:p>
        </p:txBody>
      </p:sp>
      <p:sp>
        <p:nvSpPr>
          <p:cNvPr id="4" name="Slide Number Placeholder 3">
            <a:extLst>
              <a:ext uri="{FF2B5EF4-FFF2-40B4-BE49-F238E27FC236}">
                <a16:creationId xmlns:a16="http://schemas.microsoft.com/office/drawing/2014/main" id="{6FB58473-5ED2-C03A-ED0C-B88F263704B1}"/>
              </a:ext>
            </a:extLst>
          </p:cNvPr>
          <p:cNvSpPr>
            <a:spLocks noGrp="1"/>
          </p:cNvSpPr>
          <p:nvPr>
            <p:ph type="sldNum" sz="quarter" idx="12"/>
          </p:nvPr>
        </p:nvSpPr>
        <p:spPr/>
        <p:txBody>
          <a:bodyPr/>
          <a:lstStyle/>
          <a:p>
            <a:fld id="{4D97E2F4-8BF5-4EBB-92FE-D16D2A4D2FD7}" type="slidenum">
              <a:rPr lang="en-IN" smtClean="0"/>
              <a:t>‹#›</a:t>
            </a:fld>
            <a:endParaRPr lang="en-IN"/>
          </a:p>
        </p:txBody>
      </p:sp>
    </p:spTree>
    <p:extLst>
      <p:ext uri="{BB962C8B-B14F-4D97-AF65-F5344CB8AC3E}">
        <p14:creationId xmlns:p14="http://schemas.microsoft.com/office/powerpoint/2010/main" val="58593381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34141A-96A9-3C7C-84BA-30DCD6A97FAD}"/>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IN"/>
          </a:p>
        </p:txBody>
      </p:sp>
      <p:sp>
        <p:nvSpPr>
          <p:cNvPr id="3" name="Content Placeholder 2">
            <a:extLst>
              <a:ext uri="{FF2B5EF4-FFF2-40B4-BE49-F238E27FC236}">
                <a16:creationId xmlns:a16="http://schemas.microsoft.com/office/drawing/2014/main" id="{C4E3574B-CE73-FA49-E0BD-280161A8C81E}"/>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Text Placeholder 3">
            <a:extLst>
              <a:ext uri="{FF2B5EF4-FFF2-40B4-BE49-F238E27FC236}">
                <a16:creationId xmlns:a16="http://schemas.microsoft.com/office/drawing/2014/main" id="{966AFA54-7738-528E-4E8B-FCF6B47411E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11EC815B-191E-B0F4-264C-A3B278BA3A03}"/>
              </a:ext>
            </a:extLst>
          </p:cNvPr>
          <p:cNvSpPr>
            <a:spLocks noGrp="1"/>
          </p:cNvSpPr>
          <p:nvPr>
            <p:ph type="dt" sz="half" idx="10"/>
          </p:nvPr>
        </p:nvSpPr>
        <p:spPr/>
        <p:txBody>
          <a:bodyPr/>
          <a:lstStyle/>
          <a:p>
            <a:fld id="{85FA86D0-C540-4BE8-B0A6-208F77622291}" type="datetimeFigureOut">
              <a:rPr lang="en-IN" smtClean="0"/>
              <a:t>04-12-2023</a:t>
            </a:fld>
            <a:endParaRPr lang="en-IN"/>
          </a:p>
        </p:txBody>
      </p:sp>
      <p:sp>
        <p:nvSpPr>
          <p:cNvPr id="6" name="Footer Placeholder 5">
            <a:extLst>
              <a:ext uri="{FF2B5EF4-FFF2-40B4-BE49-F238E27FC236}">
                <a16:creationId xmlns:a16="http://schemas.microsoft.com/office/drawing/2014/main" id="{E8B95B9C-3526-62DF-E27C-0B19D3207551}"/>
              </a:ext>
            </a:extLst>
          </p:cNvPr>
          <p:cNvSpPr>
            <a:spLocks noGrp="1"/>
          </p:cNvSpPr>
          <p:nvPr>
            <p:ph type="ftr" sz="quarter" idx="11"/>
          </p:nvPr>
        </p:nvSpPr>
        <p:spPr/>
        <p:txBody>
          <a:bodyPr/>
          <a:lstStyle/>
          <a:p>
            <a:endParaRPr lang="en-IN"/>
          </a:p>
        </p:txBody>
      </p:sp>
      <p:sp>
        <p:nvSpPr>
          <p:cNvPr id="7" name="Slide Number Placeholder 6">
            <a:extLst>
              <a:ext uri="{FF2B5EF4-FFF2-40B4-BE49-F238E27FC236}">
                <a16:creationId xmlns:a16="http://schemas.microsoft.com/office/drawing/2014/main" id="{4FE0B007-AD41-E074-9FD9-289CDDA56F69}"/>
              </a:ext>
            </a:extLst>
          </p:cNvPr>
          <p:cNvSpPr>
            <a:spLocks noGrp="1"/>
          </p:cNvSpPr>
          <p:nvPr>
            <p:ph type="sldNum" sz="quarter" idx="12"/>
          </p:nvPr>
        </p:nvSpPr>
        <p:spPr/>
        <p:txBody>
          <a:bodyPr/>
          <a:lstStyle/>
          <a:p>
            <a:fld id="{4D97E2F4-8BF5-4EBB-92FE-D16D2A4D2FD7}" type="slidenum">
              <a:rPr lang="en-IN" smtClean="0"/>
              <a:t>‹#›</a:t>
            </a:fld>
            <a:endParaRPr lang="en-IN"/>
          </a:p>
        </p:txBody>
      </p:sp>
    </p:spTree>
    <p:extLst>
      <p:ext uri="{BB962C8B-B14F-4D97-AF65-F5344CB8AC3E}">
        <p14:creationId xmlns:p14="http://schemas.microsoft.com/office/powerpoint/2010/main" val="322680811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5CE05E-0292-76A9-7586-09DC4B9B1942}"/>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IN"/>
          </a:p>
        </p:txBody>
      </p:sp>
      <p:sp>
        <p:nvSpPr>
          <p:cNvPr id="3" name="Picture Placeholder 2">
            <a:extLst>
              <a:ext uri="{FF2B5EF4-FFF2-40B4-BE49-F238E27FC236}">
                <a16:creationId xmlns:a16="http://schemas.microsoft.com/office/drawing/2014/main" id="{06FE80DB-A61C-71CF-E9D4-A5F87F61488E}"/>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IN"/>
          </a:p>
        </p:txBody>
      </p:sp>
      <p:sp>
        <p:nvSpPr>
          <p:cNvPr id="4" name="Text Placeholder 3">
            <a:extLst>
              <a:ext uri="{FF2B5EF4-FFF2-40B4-BE49-F238E27FC236}">
                <a16:creationId xmlns:a16="http://schemas.microsoft.com/office/drawing/2014/main" id="{473AD086-89D6-20E1-9D51-3A63FE6B615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01A0A2F6-B7FA-4295-2630-C100591BE541}"/>
              </a:ext>
            </a:extLst>
          </p:cNvPr>
          <p:cNvSpPr>
            <a:spLocks noGrp="1"/>
          </p:cNvSpPr>
          <p:nvPr>
            <p:ph type="dt" sz="half" idx="10"/>
          </p:nvPr>
        </p:nvSpPr>
        <p:spPr/>
        <p:txBody>
          <a:bodyPr/>
          <a:lstStyle/>
          <a:p>
            <a:fld id="{85FA86D0-C540-4BE8-B0A6-208F77622291}" type="datetimeFigureOut">
              <a:rPr lang="en-IN" smtClean="0"/>
              <a:t>04-12-2023</a:t>
            </a:fld>
            <a:endParaRPr lang="en-IN"/>
          </a:p>
        </p:txBody>
      </p:sp>
      <p:sp>
        <p:nvSpPr>
          <p:cNvPr id="6" name="Footer Placeholder 5">
            <a:extLst>
              <a:ext uri="{FF2B5EF4-FFF2-40B4-BE49-F238E27FC236}">
                <a16:creationId xmlns:a16="http://schemas.microsoft.com/office/drawing/2014/main" id="{00E0012B-8162-2B3E-DC2D-D091E7D5AC62}"/>
              </a:ext>
            </a:extLst>
          </p:cNvPr>
          <p:cNvSpPr>
            <a:spLocks noGrp="1"/>
          </p:cNvSpPr>
          <p:nvPr>
            <p:ph type="ftr" sz="quarter" idx="11"/>
          </p:nvPr>
        </p:nvSpPr>
        <p:spPr/>
        <p:txBody>
          <a:bodyPr/>
          <a:lstStyle/>
          <a:p>
            <a:endParaRPr lang="en-IN"/>
          </a:p>
        </p:txBody>
      </p:sp>
      <p:sp>
        <p:nvSpPr>
          <p:cNvPr id="7" name="Slide Number Placeholder 6">
            <a:extLst>
              <a:ext uri="{FF2B5EF4-FFF2-40B4-BE49-F238E27FC236}">
                <a16:creationId xmlns:a16="http://schemas.microsoft.com/office/drawing/2014/main" id="{858F52B4-1E3F-828B-8DAA-425085BC1121}"/>
              </a:ext>
            </a:extLst>
          </p:cNvPr>
          <p:cNvSpPr>
            <a:spLocks noGrp="1"/>
          </p:cNvSpPr>
          <p:nvPr>
            <p:ph type="sldNum" sz="quarter" idx="12"/>
          </p:nvPr>
        </p:nvSpPr>
        <p:spPr/>
        <p:txBody>
          <a:bodyPr/>
          <a:lstStyle/>
          <a:p>
            <a:fld id="{4D97E2F4-8BF5-4EBB-92FE-D16D2A4D2FD7}" type="slidenum">
              <a:rPr lang="en-IN" smtClean="0"/>
              <a:t>‹#›</a:t>
            </a:fld>
            <a:endParaRPr lang="en-IN"/>
          </a:p>
        </p:txBody>
      </p:sp>
    </p:spTree>
    <p:extLst>
      <p:ext uri="{BB962C8B-B14F-4D97-AF65-F5344CB8AC3E}">
        <p14:creationId xmlns:p14="http://schemas.microsoft.com/office/powerpoint/2010/main" val="48148537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5309F130-A427-0B5C-5956-8F995D84EFFD}"/>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IN"/>
          </a:p>
        </p:txBody>
      </p:sp>
      <p:sp>
        <p:nvSpPr>
          <p:cNvPr id="3" name="Text Placeholder 2">
            <a:extLst>
              <a:ext uri="{FF2B5EF4-FFF2-40B4-BE49-F238E27FC236}">
                <a16:creationId xmlns:a16="http://schemas.microsoft.com/office/drawing/2014/main" id="{63CFA54F-CD14-5FF2-F415-E602CF27533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a:extLst>
              <a:ext uri="{FF2B5EF4-FFF2-40B4-BE49-F238E27FC236}">
                <a16:creationId xmlns:a16="http://schemas.microsoft.com/office/drawing/2014/main" id="{41A52667-0BF1-C069-5762-12843045A533}"/>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5FA86D0-C540-4BE8-B0A6-208F77622291}" type="datetimeFigureOut">
              <a:rPr lang="en-IN" smtClean="0"/>
              <a:t>04-12-2023</a:t>
            </a:fld>
            <a:endParaRPr lang="en-IN"/>
          </a:p>
        </p:txBody>
      </p:sp>
      <p:sp>
        <p:nvSpPr>
          <p:cNvPr id="5" name="Footer Placeholder 4">
            <a:extLst>
              <a:ext uri="{FF2B5EF4-FFF2-40B4-BE49-F238E27FC236}">
                <a16:creationId xmlns:a16="http://schemas.microsoft.com/office/drawing/2014/main" id="{91DF0C14-C90F-E20E-1C3C-427E5AA2F78D}"/>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IN"/>
          </a:p>
        </p:txBody>
      </p:sp>
      <p:sp>
        <p:nvSpPr>
          <p:cNvPr id="6" name="Slide Number Placeholder 5">
            <a:extLst>
              <a:ext uri="{FF2B5EF4-FFF2-40B4-BE49-F238E27FC236}">
                <a16:creationId xmlns:a16="http://schemas.microsoft.com/office/drawing/2014/main" id="{24ADB7D2-DB88-9BCB-2FCD-7FE5310BCA97}"/>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D97E2F4-8BF5-4EBB-92FE-D16D2A4D2FD7}" type="slidenum">
              <a:rPr lang="en-IN" smtClean="0"/>
              <a:t>‹#›</a:t>
            </a:fld>
            <a:endParaRPr lang="en-IN"/>
          </a:p>
        </p:txBody>
      </p:sp>
    </p:spTree>
    <p:extLst>
      <p:ext uri="{BB962C8B-B14F-4D97-AF65-F5344CB8AC3E}">
        <p14:creationId xmlns:p14="http://schemas.microsoft.com/office/powerpoint/2010/main" val="155626201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hyperlink" Target="https://www.isro.gov.in/media_isro/pdf/SateliteNavigation/NavIC_SPS_ICD_L1_final.pdf"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E4B0A1-CB04-2D23-650A-F4AB5AE363EF}"/>
              </a:ext>
            </a:extLst>
          </p:cNvPr>
          <p:cNvSpPr>
            <a:spLocks noGrp="1"/>
          </p:cNvSpPr>
          <p:nvPr>
            <p:ph type="ctrTitle"/>
          </p:nvPr>
        </p:nvSpPr>
        <p:spPr>
          <a:xfrm>
            <a:off x="1524000" y="2235200"/>
            <a:ext cx="9144000" cy="2387600"/>
          </a:xfrm>
        </p:spPr>
        <p:txBody>
          <a:bodyPr/>
          <a:lstStyle/>
          <a:p>
            <a:r>
              <a:rPr lang="en-US" dirty="0"/>
              <a:t>NavIC L1-band AGNSS support in NR &amp; LTE</a:t>
            </a:r>
            <a:endParaRPr lang="en-IN" dirty="0"/>
          </a:p>
        </p:txBody>
      </p:sp>
      <p:sp>
        <p:nvSpPr>
          <p:cNvPr id="3" name="Subtitle 2">
            <a:extLst>
              <a:ext uri="{FF2B5EF4-FFF2-40B4-BE49-F238E27FC236}">
                <a16:creationId xmlns:a16="http://schemas.microsoft.com/office/drawing/2014/main" id="{4B7D985B-8836-F41B-65CC-DC996C7E9196}"/>
              </a:ext>
            </a:extLst>
          </p:cNvPr>
          <p:cNvSpPr>
            <a:spLocks noGrp="1"/>
          </p:cNvSpPr>
          <p:nvPr>
            <p:ph type="subTitle" idx="1"/>
          </p:nvPr>
        </p:nvSpPr>
        <p:spPr>
          <a:xfrm>
            <a:off x="1524000" y="4895225"/>
            <a:ext cx="9144000" cy="1655762"/>
          </a:xfrm>
        </p:spPr>
        <p:txBody>
          <a:bodyPr/>
          <a:lstStyle/>
          <a:p>
            <a:endParaRPr lang="en-US" dirty="0"/>
          </a:p>
          <a:p>
            <a:r>
              <a:rPr lang="en-IN" sz="1800" b="1" dirty="0"/>
              <a:t>Source:</a:t>
            </a:r>
            <a:r>
              <a:rPr lang="en-IN" sz="1800" dirty="0"/>
              <a:t> Reliance Jio, ISRO, CEWiT, Nokia, Samsung, MediaTek, Bharti Airtel, </a:t>
            </a:r>
            <a:r>
              <a:rPr lang="en-IN" sz="1800" dirty="0" err="1"/>
              <a:t>Tejas</a:t>
            </a:r>
            <a:r>
              <a:rPr lang="en-IN" sz="1800" dirty="0"/>
              <a:t> Networks, </a:t>
            </a:r>
            <a:r>
              <a:rPr lang="en-IN" sz="1800" dirty="0" err="1"/>
              <a:t>CDoT</a:t>
            </a:r>
            <a:r>
              <a:rPr lang="en-IN" sz="1800" dirty="0"/>
              <a:t>, CDAC, </a:t>
            </a:r>
            <a:r>
              <a:rPr lang="en-IN" sz="1800" dirty="0" err="1"/>
              <a:t>Lekha</a:t>
            </a:r>
            <a:r>
              <a:rPr lang="en-IN" sz="1800" dirty="0"/>
              <a:t> wireless, HFCL, IIT Kanpur, IIT Bombay, IIT Jodhpur, IIT Delhi</a:t>
            </a:r>
          </a:p>
        </p:txBody>
      </p:sp>
      <p:sp>
        <p:nvSpPr>
          <p:cNvPr id="5" name="TextBox 4">
            <a:extLst>
              <a:ext uri="{FF2B5EF4-FFF2-40B4-BE49-F238E27FC236}">
                <a16:creationId xmlns:a16="http://schemas.microsoft.com/office/drawing/2014/main" id="{3394032D-219F-2876-FB7E-12CD80DDAD11}"/>
              </a:ext>
            </a:extLst>
          </p:cNvPr>
          <p:cNvSpPr txBox="1"/>
          <p:nvPr/>
        </p:nvSpPr>
        <p:spPr>
          <a:xfrm>
            <a:off x="491066" y="307013"/>
            <a:ext cx="11319934" cy="646331"/>
          </a:xfrm>
          <a:prstGeom prst="rect">
            <a:avLst/>
          </a:prstGeom>
          <a:noFill/>
        </p:spPr>
        <p:txBody>
          <a:bodyPr wrap="square">
            <a:spAutoFit/>
          </a:bodyPr>
          <a:lstStyle/>
          <a:p>
            <a:r>
              <a:rPr lang="en-GB" sz="1800" b="1" dirty="0">
                <a:effectLst/>
                <a:latin typeface="Arial" panose="020B0604020202020204" pitchFamily="34" charset="0"/>
                <a:ea typeface="Times New Roman" panose="02020603050405020304" pitchFamily="18" charset="0"/>
                <a:cs typeface="Times New Roman" panose="02020603050405020304" pitchFamily="18" charset="0"/>
              </a:rPr>
              <a:t>3GPP TSG RAN Meeting #102	                                                                                    RP- 232776</a:t>
            </a:r>
            <a:endParaRPr lang="en-IN" sz="1200" dirty="0">
              <a:effectLst/>
              <a:latin typeface="Arial" panose="020B0604020202020204" pitchFamily="34" charset="0"/>
              <a:ea typeface="Times New Roman" panose="02020603050405020304" pitchFamily="18" charset="0"/>
              <a:cs typeface="Times New Roman" panose="02020603050405020304" pitchFamily="18" charset="0"/>
            </a:endParaRPr>
          </a:p>
          <a:p>
            <a:r>
              <a:rPr lang="en-IN" sz="1800" b="1" kern="100" dirty="0">
                <a:effectLst/>
                <a:latin typeface="Calibri" panose="020F0502020204030204" pitchFamily="34" charset="0"/>
                <a:ea typeface="Calibri" panose="020F0502020204030204" pitchFamily="34" charset="0"/>
                <a:cs typeface="Times New Roman" panose="02020603050405020304" pitchFamily="18" charset="0"/>
              </a:rPr>
              <a:t>Edinburgh, GB, December 11-15, 2023</a:t>
            </a:r>
            <a:endParaRPr lang="en-IN" dirty="0"/>
          </a:p>
        </p:txBody>
      </p:sp>
      <p:sp>
        <p:nvSpPr>
          <p:cNvPr id="6" name="TextBox 5">
            <a:extLst>
              <a:ext uri="{FF2B5EF4-FFF2-40B4-BE49-F238E27FC236}">
                <a16:creationId xmlns:a16="http://schemas.microsoft.com/office/drawing/2014/main" id="{F05BBA2D-EDE4-E094-4E2B-98DFBD67CF50}"/>
              </a:ext>
            </a:extLst>
          </p:cNvPr>
          <p:cNvSpPr txBox="1"/>
          <p:nvPr/>
        </p:nvSpPr>
        <p:spPr>
          <a:xfrm>
            <a:off x="491066" y="1225769"/>
            <a:ext cx="6097604" cy="646331"/>
          </a:xfrm>
          <a:prstGeom prst="rect">
            <a:avLst/>
          </a:prstGeom>
          <a:noFill/>
        </p:spPr>
        <p:txBody>
          <a:bodyPr wrap="square">
            <a:spAutoFit/>
          </a:bodyPr>
          <a:lstStyle/>
          <a:p>
            <a:pPr marL="1350010" indent="-1350010" algn="just" fontAlgn="auto" hangingPunct="1">
              <a:tabLst>
                <a:tab pos="1350645" algn="l"/>
              </a:tabLst>
            </a:pPr>
            <a:r>
              <a:rPr lang="en-GB" sz="1800" b="1" dirty="0">
                <a:effectLst/>
                <a:latin typeface="Arial" panose="020B0604020202020204" pitchFamily="34" charset="0"/>
                <a:ea typeface="Batang" panose="02030600000101010101" pitchFamily="18" charset="-127"/>
                <a:cs typeface="Times New Roman" panose="02020603050405020304" pitchFamily="18" charset="0"/>
              </a:rPr>
              <a:t>Document for:	Discussion &amp; Agreement</a:t>
            </a:r>
            <a:endParaRPr lang="en-IN" sz="1800" dirty="0">
              <a:effectLst/>
              <a:latin typeface="Times New Roman" panose="02020603050405020304" pitchFamily="18" charset="0"/>
              <a:ea typeface="Times New Roman" panose="02020603050405020304" pitchFamily="18" charset="0"/>
            </a:endParaRPr>
          </a:p>
          <a:p>
            <a:pPr marL="1350010" indent="-1350010" algn="just" fontAlgn="auto" hangingPunct="1">
              <a:tabLst>
                <a:tab pos="1350645" algn="l"/>
              </a:tabLst>
            </a:pPr>
            <a:r>
              <a:rPr lang="en-GB" sz="1800" b="1" dirty="0">
                <a:effectLst/>
                <a:latin typeface="Arial" panose="020B0604020202020204" pitchFamily="34" charset="0"/>
                <a:ea typeface="Batang" panose="02030600000101010101" pitchFamily="18" charset="-127"/>
                <a:cs typeface="Times New Roman" panose="02020603050405020304" pitchFamily="18" charset="0"/>
              </a:rPr>
              <a:t>Agenda Item:	9.1.2.5</a:t>
            </a:r>
            <a:endParaRPr lang="en-IN" sz="1800" dirty="0">
              <a:effectLst/>
              <a:latin typeface="Times New Roman" panose="02020603050405020304" pitchFamily="18" charset="0"/>
              <a:ea typeface="Times New Roman" panose="02020603050405020304" pitchFamily="18" charset="0"/>
            </a:endParaRPr>
          </a:p>
        </p:txBody>
      </p:sp>
      <p:pic>
        <p:nvPicPr>
          <p:cNvPr id="10" name="Picture 2" descr="A blue circle with white letters&#10;&#10;Description automatically generated">
            <a:extLst>
              <a:ext uri="{FF2B5EF4-FFF2-40B4-BE49-F238E27FC236}">
                <a16:creationId xmlns:a16="http://schemas.microsoft.com/office/drawing/2014/main" id="{B0D608F6-7BD2-5BF7-1D0C-2281766AB43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957032" y="246860"/>
            <a:ext cx="793535" cy="79353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8857556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0D0D80C-4520-8F7B-8845-5181670713D7}"/>
              </a:ext>
            </a:extLst>
          </p:cNvPr>
          <p:cNvSpPr>
            <a:spLocks noGrp="1"/>
          </p:cNvSpPr>
          <p:nvPr>
            <p:ph type="title"/>
          </p:nvPr>
        </p:nvSpPr>
        <p:spPr>
          <a:xfrm>
            <a:off x="716820" y="130456"/>
            <a:ext cx="10515600" cy="1325563"/>
          </a:xfrm>
        </p:spPr>
        <p:txBody>
          <a:bodyPr/>
          <a:lstStyle/>
          <a:p>
            <a:r>
              <a:rPr lang="en-US" sz="4000" b="1" dirty="0"/>
              <a:t>Introduction: NavIC</a:t>
            </a:r>
            <a:endParaRPr lang="en-IN" b="1" dirty="0"/>
          </a:p>
        </p:txBody>
      </p:sp>
      <p:sp>
        <p:nvSpPr>
          <p:cNvPr id="3" name="Content Placeholder 2">
            <a:extLst>
              <a:ext uri="{FF2B5EF4-FFF2-40B4-BE49-F238E27FC236}">
                <a16:creationId xmlns:a16="http://schemas.microsoft.com/office/drawing/2014/main" id="{421999A3-E233-29FA-DCC5-29B6ABB7FADF}"/>
              </a:ext>
            </a:extLst>
          </p:cNvPr>
          <p:cNvSpPr>
            <a:spLocks noGrp="1"/>
          </p:cNvSpPr>
          <p:nvPr>
            <p:ph idx="1"/>
          </p:nvPr>
        </p:nvSpPr>
        <p:spPr>
          <a:xfrm>
            <a:off x="838200" y="1630891"/>
            <a:ext cx="10515600" cy="4351338"/>
          </a:xfrm>
        </p:spPr>
        <p:txBody>
          <a:bodyPr>
            <a:normAutofit fontScale="92500" lnSpcReduction="20000"/>
          </a:bodyPr>
          <a:lstStyle/>
          <a:p>
            <a:pPr algn="just" hangingPunct="0">
              <a:spcAft>
                <a:spcPts val="900"/>
              </a:spcAft>
            </a:pPr>
            <a:r>
              <a:rPr lang="en-US" sz="1700" dirty="0">
                <a:effectLst/>
                <a:latin typeface="Times New Roman" panose="02020603050405020304" pitchFamily="18" charset="0"/>
                <a:ea typeface="Times New Roman" panose="02020603050405020304" pitchFamily="18" charset="0"/>
              </a:rPr>
              <a:t>The first generation NavIC consists of three Geostationary Earth Orbit (GEO) and four Geo Synchronous Orbit (GSO) satellites. The NavIC satellites broadcast the signal in L5 band (1164.45–1188.45 MHz) and S band (2483.5–2500 MHz) with a carrier frequency of 1176.45 MHz (F1) and 2492.08 MHz (F2) respectively. The NavIC constellation is functional in the coverage region with the satellites, i.e. 1A, 1B, 1C, 1D, 1E, 1F, 1G and 1I in the orbit. All the satellites are visible in the service region for 24 hours.</a:t>
            </a:r>
          </a:p>
          <a:p>
            <a:pPr algn="just" hangingPunct="0">
              <a:spcAft>
                <a:spcPts val="900"/>
              </a:spcAft>
            </a:pPr>
            <a:r>
              <a:rPr lang="en-GB" sz="1800" dirty="0">
                <a:effectLst/>
                <a:latin typeface="Times New Roman" panose="02020603050405020304" pitchFamily="18" charset="0"/>
                <a:ea typeface="Times New Roman" panose="02020603050405020304" pitchFamily="18" charset="0"/>
              </a:rPr>
              <a:t>India is now introducing second generation of NavIC satellite services. As compared to the first-generation satellite series, the second-generation satellite series includes L1 navigation band and incorporates an indigenously developed rubidium atomic lock. The inclusion of L1 navigation band improves the positioning, navigation, and timing services for civilian users, and facilitates better interoperability with other GNSS services. </a:t>
            </a:r>
            <a:endParaRPr lang="en-IN" sz="1800" dirty="0">
              <a:effectLst/>
              <a:latin typeface="Times New Roman" panose="02020603050405020304" pitchFamily="18" charset="0"/>
              <a:ea typeface="Times New Roman" panose="02020603050405020304" pitchFamily="18" charset="0"/>
            </a:endParaRPr>
          </a:p>
          <a:p>
            <a:pPr algn="just" hangingPunct="0">
              <a:spcAft>
                <a:spcPts val="900"/>
              </a:spcAft>
            </a:pPr>
            <a:r>
              <a:rPr lang="en-GB" sz="1800" dirty="0">
                <a:effectLst/>
                <a:latin typeface="Times New Roman" panose="02020603050405020304" pitchFamily="18" charset="0"/>
                <a:ea typeface="Times New Roman" panose="02020603050405020304" pitchFamily="18" charset="0"/>
              </a:rPr>
              <a:t>The NavIC Signal-in-Space ICD (</a:t>
            </a:r>
            <a:r>
              <a:rPr lang="en-GB" sz="1800" dirty="0">
                <a:effectLst/>
                <a:latin typeface="Times New Roman" panose="02020603050405020304" pitchFamily="18" charset="0"/>
                <a:ea typeface="Times New Roman" panose="02020603050405020304" pitchFamily="18" charset="0"/>
                <a:hlinkClick r:id="rId2"/>
              </a:rPr>
              <a:t>ISRO-IRNSS-ICD-SPS-L1-1.0</a:t>
            </a:r>
            <a:r>
              <a:rPr lang="en-GB" sz="1800" dirty="0">
                <a:effectLst/>
                <a:latin typeface="Times New Roman" panose="02020603050405020304" pitchFamily="18" charset="0"/>
                <a:ea typeface="Times New Roman" panose="02020603050405020304" pitchFamily="18" charset="0"/>
              </a:rPr>
              <a:t>) for SPS in L1 Frequency </a:t>
            </a:r>
            <a:r>
              <a:rPr lang="en-GB" sz="1800" dirty="0">
                <a:latin typeface="Times New Roman" panose="02020603050405020304" pitchFamily="18" charset="0"/>
                <a:ea typeface="Times New Roman" panose="02020603050405020304" pitchFamily="18" charset="0"/>
              </a:rPr>
              <a:t>was</a:t>
            </a:r>
            <a:r>
              <a:rPr lang="en-GB" sz="1800" dirty="0">
                <a:effectLst/>
                <a:latin typeface="Times New Roman" panose="02020603050405020304" pitchFamily="18" charset="0"/>
                <a:ea typeface="Times New Roman" panose="02020603050405020304" pitchFamily="18" charset="0"/>
              </a:rPr>
              <a:t> published in August 2023 to the public to provide the essential information on the NavIC signal-in-space, to facilitate research &amp; development and aid the commercial use of the NavIC signals for navigation-based applications. </a:t>
            </a:r>
          </a:p>
          <a:p>
            <a:pPr algn="just" hangingPunct="0">
              <a:spcAft>
                <a:spcPts val="900"/>
              </a:spcAft>
            </a:pPr>
            <a:r>
              <a:rPr lang="en-US" sz="1800" kern="100" dirty="0">
                <a:solidFill>
                  <a:srgbClr val="000000"/>
                </a:solidFill>
                <a:latin typeface="Times New Roman" panose="02020603050405020304" pitchFamily="18" charset="0"/>
                <a:ea typeface="Times New Roman" panose="02020603050405020304" pitchFamily="18" charset="0"/>
                <a:cs typeface="Mangal" panose="02040503050203030202" pitchFamily="18" charset="0"/>
              </a:rPr>
              <a:t>NavIC L1 signal was optimized to enhance overall system performance on NavIC SPS which included introduction of a new ionospheric model, update to Ephemeris representation, update to transformation of TOWC among others.</a:t>
            </a:r>
            <a:endParaRPr lang="en-IN" sz="1800" dirty="0">
              <a:effectLst/>
              <a:latin typeface="Times New Roman" panose="02020603050405020304" pitchFamily="18" charset="0"/>
              <a:ea typeface="Times New Roman" panose="02020603050405020304" pitchFamily="18" charset="0"/>
            </a:endParaRPr>
          </a:p>
          <a:p>
            <a:r>
              <a:rPr lang="en-GB" sz="1800" b="1" dirty="0">
                <a:effectLst/>
                <a:latin typeface="Times New Roman" panose="02020603050405020304" pitchFamily="18" charset="0"/>
                <a:ea typeface="Times New Roman" panose="02020603050405020304" pitchFamily="18" charset="0"/>
              </a:rPr>
              <a:t>With the advent of second generation of NavIC satellite services, it is important for Indian geography to prioritize the NavIC L1 A-GNSS support in Release 19. The existing A-GNSS assistance data configuration mechanism in </a:t>
            </a:r>
            <a:r>
              <a:rPr lang="en-GB" sz="1800" b="1" dirty="0">
                <a:latin typeface="Times New Roman" panose="02020603050405020304" pitchFamily="18" charset="0"/>
                <a:ea typeface="Times New Roman" panose="02020603050405020304" pitchFamily="18" charset="0"/>
              </a:rPr>
              <a:t>LPP </a:t>
            </a:r>
            <a:r>
              <a:rPr lang="en-GB" sz="1800" b="1" dirty="0">
                <a:effectLst/>
                <a:latin typeface="Times New Roman" panose="02020603050405020304" pitchFamily="18" charset="0"/>
                <a:ea typeface="Times New Roman" panose="02020603050405020304" pitchFamily="18" charset="0"/>
              </a:rPr>
              <a:t>shall be extended t</a:t>
            </a:r>
            <a:r>
              <a:rPr lang="en-US" sz="1800" b="1" dirty="0">
                <a:effectLst/>
                <a:latin typeface="Times New Roman" panose="02020603050405020304" pitchFamily="18" charset="0"/>
                <a:ea typeface="Times New Roman" panose="02020603050405020304" pitchFamily="18" charset="0"/>
              </a:rPr>
              <a:t>o enable UE-based and UE-assisted A-GNSS support using </a:t>
            </a:r>
            <a:r>
              <a:rPr lang="en-US" sz="1800" b="1" dirty="0" err="1">
                <a:effectLst/>
                <a:latin typeface="Times New Roman" panose="02020603050405020304" pitchFamily="18" charset="0"/>
                <a:ea typeface="Times New Roman" panose="02020603050405020304" pitchFamily="18" charset="0"/>
              </a:rPr>
              <a:t>NavIC</a:t>
            </a:r>
            <a:r>
              <a:rPr lang="en-US" sz="1800" b="1" dirty="0">
                <a:effectLst/>
                <a:latin typeface="Times New Roman" panose="02020603050405020304" pitchFamily="18" charset="0"/>
                <a:ea typeface="Times New Roman" panose="02020603050405020304" pitchFamily="18" charset="0"/>
              </a:rPr>
              <a:t> L1.</a:t>
            </a:r>
            <a:endParaRPr lang="en-IN" b="1" dirty="0"/>
          </a:p>
        </p:txBody>
      </p:sp>
      <p:pic>
        <p:nvPicPr>
          <p:cNvPr id="6" name="Picture 2" descr="A blue circle with white letters&#10;&#10;Description automatically generated">
            <a:extLst>
              <a:ext uri="{FF2B5EF4-FFF2-40B4-BE49-F238E27FC236}">
                <a16:creationId xmlns:a16="http://schemas.microsoft.com/office/drawing/2014/main" id="{9A4690CE-1F17-00F7-4A31-B70F5C3B759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957032" y="246860"/>
            <a:ext cx="793535" cy="79353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7675430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CC5FF51-2AB6-475A-9608-7F6B9BB501BA}"/>
              </a:ext>
            </a:extLst>
          </p:cNvPr>
          <p:cNvSpPr>
            <a:spLocks noGrp="1"/>
          </p:cNvSpPr>
          <p:nvPr>
            <p:ph type="title"/>
          </p:nvPr>
        </p:nvSpPr>
        <p:spPr>
          <a:xfrm>
            <a:off x="318463" y="79509"/>
            <a:ext cx="10515600" cy="1325563"/>
          </a:xfrm>
        </p:spPr>
        <p:txBody>
          <a:bodyPr>
            <a:normAutofit/>
          </a:bodyPr>
          <a:lstStyle/>
          <a:p>
            <a:r>
              <a:rPr lang="en-US" sz="4000" b="1" dirty="0">
                <a:solidFill>
                  <a:schemeClr val="tx1"/>
                </a:solidFill>
              </a:rPr>
              <a:t>Background: NavIC L5 A-GNSS Support in 3GPP</a:t>
            </a:r>
            <a:endParaRPr lang="en-US" sz="4000" b="1" dirty="0"/>
          </a:p>
        </p:txBody>
      </p:sp>
      <p:sp>
        <p:nvSpPr>
          <p:cNvPr id="3" name="Content Placeholder 2">
            <a:extLst>
              <a:ext uri="{FF2B5EF4-FFF2-40B4-BE49-F238E27FC236}">
                <a16:creationId xmlns:a16="http://schemas.microsoft.com/office/drawing/2014/main" id="{A63CB806-E053-4270-BD3F-ABA2E4325976}"/>
              </a:ext>
            </a:extLst>
          </p:cNvPr>
          <p:cNvSpPr>
            <a:spLocks noGrp="1"/>
          </p:cNvSpPr>
          <p:nvPr>
            <p:ph idx="1"/>
          </p:nvPr>
        </p:nvSpPr>
        <p:spPr>
          <a:xfrm>
            <a:off x="601593" y="1347336"/>
            <a:ext cx="10648950" cy="4389917"/>
          </a:xfrm>
        </p:spPr>
        <p:txBody>
          <a:bodyPr>
            <a:normAutofit fontScale="92500" lnSpcReduction="10000"/>
          </a:bodyPr>
          <a:lstStyle/>
          <a:p>
            <a:pPr marL="0" indent="0">
              <a:buNone/>
            </a:pPr>
            <a:r>
              <a:rPr lang="en-US" sz="3000" b="1" dirty="0"/>
              <a:t>1. NavIC A-GNSS support in LTE</a:t>
            </a:r>
          </a:p>
          <a:p>
            <a:pPr algn="just">
              <a:buFont typeface="Wingdings" panose="05000000000000000000" pitchFamily="2" charset="2"/>
              <a:buChar char="§"/>
            </a:pPr>
            <a:r>
              <a:rPr lang="en-US" sz="2200" dirty="0"/>
              <a:t>In September 2019 at 3GPP RAN#85 plenary a new WI LCS_NAVIC was approved for LTE</a:t>
            </a:r>
          </a:p>
          <a:p>
            <a:pPr algn="just">
              <a:buFont typeface="Wingdings" panose="05000000000000000000" pitchFamily="2" charset="2"/>
              <a:buChar char="§"/>
            </a:pPr>
            <a:r>
              <a:rPr lang="en-US" sz="2200" dirty="0"/>
              <a:t>LCS_NAVIC </a:t>
            </a:r>
            <a:r>
              <a:rPr lang="en-US" sz="2200" i="1" dirty="0"/>
              <a:t>Core</a:t>
            </a:r>
            <a:r>
              <a:rPr lang="en-US" sz="2200" dirty="0"/>
              <a:t> impacts under Working groups RAN2, RAN3 &amp;</a:t>
            </a:r>
            <a:r>
              <a:rPr lang="en-US" sz="2200" i="1" dirty="0"/>
              <a:t> Performance</a:t>
            </a:r>
            <a:r>
              <a:rPr lang="en-US" sz="2200" dirty="0"/>
              <a:t>  impact under RAN4 were classified.</a:t>
            </a:r>
          </a:p>
          <a:p>
            <a:pPr algn="just">
              <a:buFont typeface="Wingdings" panose="05000000000000000000" pitchFamily="2" charset="2"/>
              <a:buChar char="§"/>
            </a:pPr>
            <a:r>
              <a:rPr lang="en-US" sz="2200" dirty="0"/>
              <a:t>LCS_NAVIC feature part of 3GPP LTE Release 16 in June 2020 RAN#88 plenary</a:t>
            </a:r>
          </a:p>
          <a:p>
            <a:pPr algn="just">
              <a:buFont typeface="Wingdings" panose="05000000000000000000" pitchFamily="2" charset="2"/>
              <a:buChar char="§"/>
            </a:pPr>
            <a:endParaRPr lang="en-US" sz="2200" dirty="0"/>
          </a:p>
          <a:p>
            <a:pPr marL="0" indent="0">
              <a:buNone/>
            </a:pPr>
            <a:r>
              <a:rPr lang="en-US" sz="3000" b="1" dirty="0"/>
              <a:t>2. NavIC A-GNSS support in NR</a:t>
            </a:r>
          </a:p>
          <a:p>
            <a:pPr algn="just">
              <a:buFont typeface="Wingdings" panose="05000000000000000000" pitchFamily="2" charset="2"/>
              <a:buChar char="§"/>
            </a:pPr>
            <a:r>
              <a:rPr lang="en-US" sz="2200" dirty="0"/>
              <a:t>In March 2021 3GPP RAN#91e plenary meeting NAVIC L5 A-GNSS support with its RAN2, RAN3 &amp; RAN4 impacts was agreed to be included to </a:t>
            </a:r>
            <a:r>
              <a:rPr lang="en-US" sz="2200" dirty="0" err="1"/>
              <a:t>NR_pos_enh</a:t>
            </a:r>
            <a:r>
              <a:rPr lang="en-US" sz="2200" dirty="0"/>
              <a:t> WI as part of NR Release 17</a:t>
            </a:r>
          </a:p>
          <a:p>
            <a:pPr algn="just">
              <a:buFont typeface="Wingdings" panose="05000000000000000000" pitchFamily="2" charset="2"/>
              <a:buChar char="§"/>
            </a:pPr>
            <a:r>
              <a:rPr lang="en-US" sz="2200" dirty="0" err="1"/>
              <a:t>NR_pos_enh</a:t>
            </a:r>
            <a:r>
              <a:rPr lang="en-US" sz="2200" dirty="0"/>
              <a:t> feature became part of 3GPP NR Release 17 in June 2022 RAN#96 plenary</a:t>
            </a:r>
          </a:p>
          <a:p>
            <a:pPr algn="just">
              <a:buFont typeface="Wingdings" panose="05000000000000000000" pitchFamily="2" charset="2"/>
              <a:buChar char="§"/>
            </a:pPr>
            <a:r>
              <a:rPr lang="en-US" sz="2200" dirty="0"/>
              <a:t>In August 2023 RAN2 &amp; RAN4 meetings respective NavIC L5 AGNSS support correction CRs were agreed under </a:t>
            </a:r>
            <a:r>
              <a:rPr lang="en-US" sz="2200" dirty="0" err="1"/>
              <a:t>NR_pos_enh</a:t>
            </a:r>
            <a:r>
              <a:rPr lang="en-US" sz="2200" dirty="0"/>
              <a:t> maintenance</a:t>
            </a:r>
          </a:p>
          <a:p>
            <a:pPr algn="just">
              <a:buFont typeface="Courier New" panose="02070309020205020404" pitchFamily="49" charset="0"/>
              <a:buChar char="o"/>
            </a:pPr>
            <a:endParaRPr lang="en-US" sz="2200" dirty="0"/>
          </a:p>
          <a:p>
            <a:pPr algn="just">
              <a:buFont typeface="Courier New" panose="02070309020205020404" pitchFamily="49" charset="0"/>
              <a:buChar char="o"/>
            </a:pPr>
            <a:endParaRPr lang="en-US" dirty="0"/>
          </a:p>
        </p:txBody>
      </p:sp>
      <p:pic>
        <p:nvPicPr>
          <p:cNvPr id="5" name="Picture 2" descr="A blue circle with white letters&#10;&#10;Description automatically generated">
            <a:extLst>
              <a:ext uri="{FF2B5EF4-FFF2-40B4-BE49-F238E27FC236}">
                <a16:creationId xmlns:a16="http://schemas.microsoft.com/office/drawing/2014/main" id="{B3D8CFC7-EA7B-EC57-947E-9BCA616265B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957032" y="246860"/>
            <a:ext cx="793535" cy="79353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6860058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57" name="Slide Background">
            <a:extLst>
              <a:ext uri="{FF2B5EF4-FFF2-40B4-BE49-F238E27FC236}">
                <a16:creationId xmlns:a16="http://schemas.microsoft.com/office/drawing/2014/main" id="{AF6CB648-9554-488A-B457-99CAAD1DA52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58" name="Rectangle 30">
            <a:extLst>
              <a:ext uri="{FF2B5EF4-FFF2-40B4-BE49-F238E27FC236}">
                <a16:creationId xmlns:a16="http://schemas.microsoft.com/office/drawing/2014/main" id="{E3ADCBE7-9330-1CDA-00EB-CDD12DB722F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4290"/>
            <a:ext cx="12192000" cy="1733407"/>
          </a:xfrm>
          <a:prstGeom prst="rect">
            <a:avLst/>
          </a:prstGeom>
          <a:ln>
            <a:noFill/>
          </a:ln>
          <a:effectLst>
            <a:outerShdw blurRad="254000" dist="38100" dir="5460000" sx="94000" sy="94000" algn="t" rotWithShape="0">
              <a:srgbClr val="000000">
                <a:alpha val="3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225ADE2E-3E87-47BF-A8F2-AC0D74ABF599}"/>
              </a:ext>
            </a:extLst>
          </p:cNvPr>
          <p:cNvSpPr>
            <a:spLocks noGrp="1"/>
          </p:cNvSpPr>
          <p:nvPr>
            <p:ph type="title"/>
          </p:nvPr>
        </p:nvSpPr>
        <p:spPr>
          <a:xfrm>
            <a:off x="761802" y="240241"/>
            <a:ext cx="10760054" cy="1228299"/>
          </a:xfrm>
        </p:spPr>
        <p:txBody>
          <a:bodyPr>
            <a:normAutofit/>
          </a:bodyPr>
          <a:lstStyle/>
          <a:p>
            <a:r>
              <a:rPr lang="en-US" sz="4000" b="1" dirty="0"/>
              <a:t>Challenges: NavIC commercialization</a:t>
            </a:r>
          </a:p>
        </p:txBody>
      </p:sp>
      <p:sp>
        <p:nvSpPr>
          <p:cNvPr id="3" name="Content Placeholder 2">
            <a:extLst>
              <a:ext uri="{FF2B5EF4-FFF2-40B4-BE49-F238E27FC236}">
                <a16:creationId xmlns:a16="http://schemas.microsoft.com/office/drawing/2014/main" id="{FCDE9095-382D-4E7A-97E3-7377FAA4E06D}"/>
              </a:ext>
            </a:extLst>
          </p:cNvPr>
          <p:cNvSpPr>
            <a:spLocks noGrp="1"/>
          </p:cNvSpPr>
          <p:nvPr>
            <p:ph idx="1"/>
          </p:nvPr>
        </p:nvSpPr>
        <p:spPr>
          <a:xfrm>
            <a:off x="466655" y="1708781"/>
            <a:ext cx="6474679" cy="4386992"/>
          </a:xfrm>
        </p:spPr>
        <p:txBody>
          <a:bodyPr anchor="ctr">
            <a:normAutofit/>
          </a:bodyPr>
          <a:lstStyle/>
          <a:p>
            <a:pPr fontAlgn="base">
              <a:buFont typeface="Courier New" panose="02070309020205020404" pitchFamily="49" charset="0"/>
              <a:buChar char="o"/>
            </a:pPr>
            <a:r>
              <a:rPr lang="en-US" sz="1700" dirty="0"/>
              <a:t>The existing infrastructure and user devices are predominantly designed to receive signals in the L1 band. Many commercially available GNSS receivers are optimized for L1 frequency, and their compatibility with NavIC, which lacked L1 support, became a crucial bottleneck.</a:t>
            </a:r>
          </a:p>
          <a:p>
            <a:pPr fontAlgn="base">
              <a:buFont typeface="Courier New" panose="02070309020205020404" pitchFamily="49" charset="0"/>
              <a:buChar char="o"/>
            </a:pPr>
            <a:r>
              <a:rPr lang="en-US" sz="1700" dirty="0"/>
              <a:t>The lack of L1 band support not only limits the interoperability of NavIC with other global navigation systems but also requires significant adjustments in the design and manufacturing of GNSS receivers.</a:t>
            </a:r>
          </a:p>
          <a:p>
            <a:pPr fontAlgn="base">
              <a:buFont typeface="Courier New" panose="02070309020205020404" pitchFamily="49" charset="0"/>
              <a:buChar char="o"/>
            </a:pPr>
            <a:r>
              <a:rPr lang="en-US" sz="1700" b="1" dirty="0"/>
              <a:t>Therefore, it is imperative to prioritize NavIC L1 A-GNSS support in User Equipment (UEs) for the unique geographical context of India.</a:t>
            </a:r>
          </a:p>
        </p:txBody>
      </p:sp>
      <p:pic>
        <p:nvPicPr>
          <p:cNvPr id="9" name="Picture 8" descr="A diagram of different colors and numbers&#10;&#10;Description automatically generated">
            <a:extLst>
              <a:ext uri="{FF2B5EF4-FFF2-40B4-BE49-F238E27FC236}">
                <a16:creationId xmlns:a16="http://schemas.microsoft.com/office/drawing/2014/main" id="{A10414E9-B433-7B97-5F4A-D05DD9DF1D52}"/>
              </a:ext>
            </a:extLst>
          </p:cNvPr>
          <p:cNvPicPr>
            <a:picLocks noChangeAspect="1"/>
          </p:cNvPicPr>
          <p:nvPr/>
        </p:nvPicPr>
        <p:blipFill>
          <a:blip r:embed="rId2"/>
          <a:stretch>
            <a:fillRect/>
          </a:stretch>
        </p:blipFill>
        <p:spPr>
          <a:xfrm>
            <a:off x="6941334" y="2552727"/>
            <a:ext cx="5178206" cy="2576157"/>
          </a:xfrm>
          <a:prstGeom prst="rect">
            <a:avLst/>
          </a:prstGeom>
        </p:spPr>
      </p:pic>
      <p:pic>
        <p:nvPicPr>
          <p:cNvPr id="5" name="Picture 2" descr="A blue circle with white letters&#10;&#10;Description automatically generated">
            <a:extLst>
              <a:ext uri="{FF2B5EF4-FFF2-40B4-BE49-F238E27FC236}">
                <a16:creationId xmlns:a16="http://schemas.microsoft.com/office/drawing/2014/main" id="{EC74F1CE-C68B-AE3F-F4AF-D2918C5DA97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957032" y="246860"/>
            <a:ext cx="793535" cy="79353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6307802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48FA30-A148-543A-58EE-CD161D669AD9}"/>
              </a:ext>
            </a:extLst>
          </p:cNvPr>
          <p:cNvSpPr>
            <a:spLocks noGrp="1"/>
          </p:cNvSpPr>
          <p:nvPr>
            <p:ph type="title"/>
          </p:nvPr>
        </p:nvSpPr>
        <p:spPr>
          <a:xfrm>
            <a:off x="627807" y="107447"/>
            <a:ext cx="10515600" cy="1325563"/>
          </a:xfrm>
        </p:spPr>
        <p:txBody>
          <a:bodyPr>
            <a:normAutofit/>
          </a:bodyPr>
          <a:lstStyle/>
          <a:p>
            <a:r>
              <a:rPr lang="en-US" sz="4000" b="1" dirty="0"/>
              <a:t>Summary from RAN#101 discussions</a:t>
            </a:r>
          </a:p>
        </p:txBody>
      </p:sp>
      <p:sp>
        <p:nvSpPr>
          <p:cNvPr id="3" name="Content Placeholder 2">
            <a:extLst>
              <a:ext uri="{FF2B5EF4-FFF2-40B4-BE49-F238E27FC236}">
                <a16:creationId xmlns:a16="http://schemas.microsoft.com/office/drawing/2014/main" id="{0DC34CAB-6A54-77AB-1344-6473277A2A7C}"/>
              </a:ext>
            </a:extLst>
          </p:cNvPr>
          <p:cNvSpPr>
            <a:spLocks noGrp="1"/>
          </p:cNvSpPr>
          <p:nvPr>
            <p:ph idx="1"/>
          </p:nvPr>
        </p:nvSpPr>
        <p:spPr/>
        <p:txBody>
          <a:bodyPr/>
          <a:lstStyle/>
          <a:p>
            <a:pPr algn="just"/>
            <a:r>
              <a:rPr lang="en-US" sz="1800" dirty="0"/>
              <a:t>In the RAN#101 meeting, NavIC L1 band support was introduced and discussed under the positioning enhancement topic, and it received good industry support.</a:t>
            </a:r>
          </a:p>
          <a:p>
            <a:pPr algn="just"/>
            <a:r>
              <a:rPr lang="en-GB" sz="1800" b="1" dirty="0">
                <a:effectLst/>
                <a:ea typeface="Batang" panose="02030600000101010101" pitchFamily="18" charset="-127"/>
                <a:cs typeface="Times New Roman" panose="02020603050405020304" pitchFamily="18" charset="0"/>
              </a:rPr>
              <a:t>Outcome of session: (RP-232626)</a:t>
            </a:r>
            <a:endParaRPr lang="en-US" dirty="0"/>
          </a:p>
          <a:p>
            <a:pPr algn="just"/>
            <a:endParaRPr lang="en-US" dirty="0"/>
          </a:p>
          <a:p>
            <a:pPr algn="just"/>
            <a:endParaRPr lang="en-US" dirty="0"/>
          </a:p>
          <a:p>
            <a:endParaRPr lang="en-US" dirty="0"/>
          </a:p>
        </p:txBody>
      </p:sp>
      <p:graphicFrame>
        <p:nvGraphicFramePr>
          <p:cNvPr id="4" name="Table 3">
            <a:extLst>
              <a:ext uri="{FF2B5EF4-FFF2-40B4-BE49-F238E27FC236}">
                <a16:creationId xmlns:a16="http://schemas.microsoft.com/office/drawing/2014/main" id="{08B58030-427A-68CA-6E51-4159D1AB52E8}"/>
              </a:ext>
            </a:extLst>
          </p:cNvPr>
          <p:cNvGraphicFramePr>
            <a:graphicFrameLocks noGrp="1"/>
          </p:cNvGraphicFramePr>
          <p:nvPr>
            <p:extLst>
              <p:ext uri="{D42A27DB-BD31-4B8C-83A1-F6EECF244321}">
                <p14:modId xmlns:p14="http://schemas.microsoft.com/office/powerpoint/2010/main" val="1946299255"/>
              </p:ext>
            </p:extLst>
          </p:nvPr>
        </p:nvGraphicFramePr>
        <p:xfrm>
          <a:off x="1351280" y="2995454"/>
          <a:ext cx="9710532" cy="2011680"/>
        </p:xfrm>
        <a:graphic>
          <a:graphicData uri="http://schemas.openxmlformats.org/drawingml/2006/table">
            <a:tbl>
              <a:tblPr firstRow="1" bandRow="1">
                <a:tableStyleId>{5940675A-B579-460E-94D1-54222C63F5DA}</a:tableStyleId>
              </a:tblPr>
              <a:tblGrid>
                <a:gridCol w="9710532">
                  <a:extLst>
                    <a:ext uri="{9D8B030D-6E8A-4147-A177-3AD203B41FA5}">
                      <a16:colId xmlns:a16="http://schemas.microsoft.com/office/drawing/2014/main" val="2553242801"/>
                    </a:ext>
                  </a:extLst>
                </a:gridCol>
              </a:tblGrid>
              <a:tr h="1905430">
                <a:tc>
                  <a:txBody>
                    <a:bodyPr/>
                    <a:lstStyle/>
                    <a:p>
                      <a:pPr algn="just"/>
                      <a:endParaRPr lang="en-US" sz="1800" dirty="0">
                        <a:effectLst/>
                        <a:latin typeface="Calibri" panose="020F0502020204030204" pitchFamily="34" charset="0"/>
                        <a:ea typeface="Calibri" panose="020F0502020204030204" pitchFamily="34" charset="0"/>
                      </a:endParaRPr>
                    </a:p>
                    <a:p>
                      <a:pPr algn="l"/>
                      <a:r>
                        <a:rPr lang="en-US" sz="1800" b="1" dirty="0">
                          <a:effectLst/>
                          <a:latin typeface="Calibri" panose="020F0502020204030204" pitchFamily="34" charset="0"/>
                          <a:ea typeface="Calibri" panose="020F0502020204030204" pitchFamily="34" charset="0"/>
                        </a:rPr>
                        <a:t>Reliance Jio/Bharti Airtel/QC/Nokia/Ericsson/Bosch/</a:t>
                      </a:r>
                      <a:r>
                        <a:rPr lang="en-US" sz="1800" b="1" dirty="0" err="1">
                          <a:effectLst/>
                          <a:latin typeface="Calibri" panose="020F0502020204030204" pitchFamily="34" charset="0"/>
                          <a:ea typeface="Calibri" panose="020F0502020204030204" pitchFamily="34" charset="0"/>
                        </a:rPr>
                        <a:t>CeWiT</a:t>
                      </a:r>
                      <a:r>
                        <a:rPr lang="en-US" sz="1800" b="1" dirty="0">
                          <a:effectLst/>
                          <a:latin typeface="Calibri" panose="020F0502020204030204" pitchFamily="34" charset="0"/>
                          <a:ea typeface="Calibri" panose="020F0502020204030204" pitchFamily="34" charset="0"/>
                        </a:rPr>
                        <a:t>/IIT Kanpur/IIT Delhi/IIT Jodhpur/DOCOMO/</a:t>
                      </a:r>
                      <a:r>
                        <a:rPr lang="en-US" sz="1800" b="1" dirty="0" err="1">
                          <a:effectLst/>
                          <a:latin typeface="Calibri" panose="020F0502020204030204" pitchFamily="34" charset="0"/>
                          <a:ea typeface="Calibri" panose="020F0502020204030204" pitchFamily="34" charset="0"/>
                        </a:rPr>
                        <a:t>Lekha</a:t>
                      </a:r>
                      <a:r>
                        <a:rPr lang="en-US" sz="1800" b="1" dirty="0">
                          <a:effectLst/>
                          <a:latin typeface="Calibri" panose="020F0502020204030204" pitchFamily="34" charset="0"/>
                          <a:ea typeface="Calibri" panose="020F0502020204030204" pitchFamily="34" charset="0"/>
                        </a:rPr>
                        <a:t>:</a:t>
                      </a:r>
                    </a:p>
                    <a:p>
                      <a:pPr algn="just"/>
                      <a:r>
                        <a:rPr lang="en-US" sz="1800" dirty="0">
                          <a:effectLst/>
                          <a:latin typeface="Calibri" panose="020F0502020204030204" pitchFamily="34" charset="0"/>
                          <a:ea typeface="Calibri" panose="020F0502020204030204" pitchFamily="34" charset="0"/>
                        </a:rPr>
                        <a:t>Support of NavIC for L1 navigation band should be supported. </a:t>
                      </a:r>
                      <a:r>
                        <a:rPr lang="en-US" sz="1800" b="0" u="sng" dirty="0">
                          <a:effectLst/>
                          <a:latin typeface="Calibri" panose="020F0502020204030204" pitchFamily="34" charset="0"/>
                          <a:ea typeface="Calibri" panose="020F0502020204030204" pitchFamily="34" charset="0"/>
                        </a:rPr>
                        <a:t>Support of NavIC is important for the Indian market</a:t>
                      </a:r>
                      <a:r>
                        <a:rPr lang="en-US" sz="1800" b="1" dirty="0">
                          <a:effectLst/>
                          <a:latin typeface="Calibri" panose="020F0502020204030204" pitchFamily="34" charset="0"/>
                          <a:ea typeface="Calibri" panose="020F0502020204030204" pitchFamily="34" charset="0"/>
                        </a:rPr>
                        <a:t>. </a:t>
                      </a:r>
                      <a:r>
                        <a:rPr lang="en-US" sz="1800" dirty="0">
                          <a:effectLst/>
                          <a:latin typeface="Calibri" panose="020F0502020204030204" pitchFamily="34" charset="0"/>
                          <a:ea typeface="Calibri" panose="020F0502020204030204" pitchFamily="34" charset="0"/>
                        </a:rPr>
                        <a:t>Impact is mainly on RAN2 and there is no impact on RAN1. This enhancement should be considered separately from other positioning enhancements.</a:t>
                      </a:r>
                      <a:endParaRPr lang="en-IN" sz="2400" dirty="0">
                        <a:effectLst/>
                        <a:latin typeface="Calibri" panose="020F0502020204030204" pitchFamily="34" charset="0"/>
                        <a:ea typeface="Calibri" panose="020F0502020204030204" pitchFamily="34" charset="0"/>
                      </a:endParaRPr>
                    </a:p>
                    <a:p>
                      <a:endParaRPr lang="en-US" dirty="0"/>
                    </a:p>
                  </a:txBody>
                  <a:tcPr/>
                </a:tc>
                <a:extLst>
                  <a:ext uri="{0D108BD9-81ED-4DB2-BD59-A6C34878D82A}">
                    <a16:rowId xmlns:a16="http://schemas.microsoft.com/office/drawing/2014/main" val="1334575864"/>
                  </a:ext>
                </a:extLst>
              </a:tr>
            </a:tbl>
          </a:graphicData>
        </a:graphic>
      </p:graphicFrame>
      <p:pic>
        <p:nvPicPr>
          <p:cNvPr id="6" name="Picture 2" descr="A blue circle with white letters&#10;&#10;Description automatically generated">
            <a:extLst>
              <a:ext uri="{FF2B5EF4-FFF2-40B4-BE49-F238E27FC236}">
                <a16:creationId xmlns:a16="http://schemas.microsoft.com/office/drawing/2014/main" id="{7BC41E87-0F94-AEA1-D8FC-3E943C48FB2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957032" y="246860"/>
            <a:ext cx="793535" cy="79353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575096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9D2348A5-E435-4AA5-589D-5876838E8874}"/>
              </a:ext>
            </a:extLst>
          </p:cNvPr>
          <p:cNvSpPr>
            <a:spLocks noGrp="1"/>
          </p:cNvSpPr>
          <p:nvPr>
            <p:ph idx="1"/>
          </p:nvPr>
        </p:nvSpPr>
        <p:spPr>
          <a:xfrm>
            <a:off x="838200" y="852944"/>
            <a:ext cx="10515600" cy="5079683"/>
          </a:xfrm>
        </p:spPr>
        <p:txBody>
          <a:bodyPr/>
          <a:lstStyle/>
          <a:p>
            <a:endParaRPr lang="en-US" dirty="0"/>
          </a:p>
          <a:p>
            <a:r>
              <a:rPr lang="en-US" dirty="0"/>
              <a:t>Observation:</a:t>
            </a:r>
          </a:p>
          <a:p>
            <a:pPr marL="800100" lvl="1" indent="-342900" algn="just">
              <a:lnSpc>
                <a:spcPct val="107000"/>
              </a:lnSpc>
              <a:spcBef>
                <a:spcPts val="0"/>
              </a:spcBef>
              <a:spcAft>
                <a:spcPts val="800"/>
              </a:spcAft>
              <a:buFont typeface="+mj-lt"/>
              <a:buAutoNum type="arabicPeriod"/>
            </a:pPr>
            <a:r>
              <a:rPr lang="en-GB" sz="1800" dirty="0">
                <a:effectLst/>
                <a:latin typeface="Times New Roman" panose="02020603050405020304" pitchFamily="18" charset="0"/>
                <a:ea typeface="Times New Roman" panose="02020603050405020304" pitchFamily="18" charset="0"/>
              </a:rPr>
              <a:t>With the advent of second generation of NavIC satellite services, it is important for Indian geography to prioritize the NavIC L1 band A-GNSS support in Release 19. </a:t>
            </a:r>
          </a:p>
          <a:p>
            <a:pPr marL="800100" lvl="1" indent="-342900" algn="just">
              <a:lnSpc>
                <a:spcPct val="107000"/>
              </a:lnSpc>
              <a:spcBef>
                <a:spcPts val="0"/>
              </a:spcBef>
              <a:spcAft>
                <a:spcPts val="800"/>
              </a:spcAft>
              <a:buFont typeface="+mj-lt"/>
              <a:buAutoNum type="arabicPeriod"/>
            </a:pPr>
            <a:r>
              <a:rPr lang="en-US" sz="1800" kern="100" dirty="0">
                <a:solidFill>
                  <a:srgbClr val="000000"/>
                </a:solidFill>
                <a:latin typeface="Times New Roman" panose="02020603050405020304" pitchFamily="18" charset="0"/>
                <a:ea typeface="Times New Roman" panose="02020603050405020304" pitchFamily="18" charset="0"/>
                <a:cs typeface="Mangal" panose="02040503050203030202" pitchFamily="18" charset="0"/>
              </a:rPr>
              <a:t>NavIC L1 signal implies introduction of a new ionospheric model for NavIC L1, update to Ephemeris representation, update to transformation of TOWC </a:t>
            </a:r>
            <a:r>
              <a:rPr lang="en-US" sz="1800" kern="100" dirty="0" err="1">
                <a:solidFill>
                  <a:srgbClr val="000000"/>
                </a:solidFill>
                <a:latin typeface="Times New Roman" panose="02020603050405020304" pitchFamily="18" charset="0"/>
                <a:ea typeface="Times New Roman" panose="02020603050405020304" pitchFamily="18" charset="0"/>
                <a:cs typeface="Mangal" panose="02040503050203030202" pitchFamily="18" charset="0"/>
              </a:rPr>
              <a:t>etc</a:t>
            </a:r>
            <a:r>
              <a:rPr lang="en-US" sz="1800" kern="100" dirty="0">
                <a:solidFill>
                  <a:srgbClr val="000000"/>
                </a:solidFill>
                <a:latin typeface="Times New Roman" panose="02020603050405020304" pitchFamily="18" charset="0"/>
                <a:ea typeface="Times New Roman" panose="02020603050405020304" pitchFamily="18" charset="0"/>
                <a:cs typeface="Mangal" panose="02040503050203030202" pitchFamily="18" charset="0"/>
              </a:rPr>
              <a:t> which could only be addressed under a new WI.</a:t>
            </a:r>
          </a:p>
          <a:p>
            <a:pPr marL="800100" lvl="1" indent="-342900" algn="just">
              <a:lnSpc>
                <a:spcPct val="107000"/>
              </a:lnSpc>
              <a:spcBef>
                <a:spcPts val="0"/>
              </a:spcBef>
              <a:spcAft>
                <a:spcPts val="800"/>
              </a:spcAft>
              <a:buFont typeface="+mj-lt"/>
              <a:buAutoNum type="arabicPeriod"/>
            </a:pPr>
            <a:r>
              <a:rPr lang="en-US" sz="1800" kern="100" dirty="0">
                <a:solidFill>
                  <a:srgbClr val="000000"/>
                </a:solidFill>
                <a:latin typeface="Times New Roman" panose="02020603050405020304" pitchFamily="18" charset="0"/>
                <a:ea typeface="Times New Roman" panose="02020603050405020304" pitchFamily="18" charset="0"/>
                <a:cs typeface="Mangal" panose="02040503050203030202" pitchFamily="18" charset="0"/>
              </a:rPr>
              <a:t>Major RAN2 normative updates expected to be introduced in NR &amp; LTE correspond to the common specification TS 37.355</a:t>
            </a:r>
          </a:p>
          <a:p>
            <a:pPr marL="800100" lvl="1" indent="-342900" algn="just">
              <a:lnSpc>
                <a:spcPct val="107000"/>
              </a:lnSpc>
              <a:spcBef>
                <a:spcPts val="0"/>
              </a:spcBef>
              <a:spcAft>
                <a:spcPts val="800"/>
              </a:spcAft>
              <a:buFont typeface="+mj-lt"/>
              <a:buAutoNum type="arabicPeriod"/>
            </a:pPr>
            <a:r>
              <a:rPr lang="en-US" sz="1800" kern="100" dirty="0">
                <a:solidFill>
                  <a:srgbClr val="000000"/>
                </a:solidFill>
                <a:effectLst/>
                <a:latin typeface="Times New Roman" panose="02020603050405020304" pitchFamily="18" charset="0"/>
                <a:ea typeface="Times New Roman" panose="02020603050405020304" pitchFamily="18" charset="0"/>
                <a:cs typeface="Mangal" panose="02040503050203030202" pitchFamily="18" charset="0"/>
              </a:rPr>
              <a:t>The RAN3 &amp; RAN4 updates to be introduced in respective identical  specifications.</a:t>
            </a:r>
            <a:endParaRPr lang="en-US" dirty="0"/>
          </a:p>
          <a:p>
            <a:pPr marR="0" lvl="0">
              <a:spcAft>
                <a:spcPts val="800"/>
              </a:spcAft>
            </a:pPr>
            <a:r>
              <a:rPr lang="en-US" dirty="0"/>
              <a:t>Proposal:</a:t>
            </a:r>
          </a:p>
          <a:p>
            <a:pPr marL="0" marR="0" lvl="0" indent="0" algn="just">
              <a:lnSpc>
                <a:spcPct val="107000"/>
              </a:lnSpc>
              <a:spcBef>
                <a:spcPts val="0"/>
              </a:spcBef>
              <a:spcAft>
                <a:spcPts val="800"/>
              </a:spcAft>
              <a:buNone/>
            </a:pPr>
            <a:endParaRPr lang="en-US" sz="1800" kern="100" dirty="0">
              <a:effectLst/>
              <a:latin typeface="Calibri" panose="020F0502020204030204" pitchFamily="34" charset="0"/>
              <a:ea typeface="SimSun" panose="02010600030101010101" pitchFamily="2" charset="-122"/>
              <a:cs typeface="Mangal" panose="02040503050203030202" pitchFamily="18" charset="0"/>
            </a:endParaRPr>
          </a:p>
          <a:p>
            <a:pPr lvl="1"/>
            <a:endParaRPr lang="en-US" dirty="0"/>
          </a:p>
        </p:txBody>
      </p:sp>
      <p:graphicFrame>
        <p:nvGraphicFramePr>
          <p:cNvPr id="4" name="Table 3">
            <a:extLst>
              <a:ext uri="{FF2B5EF4-FFF2-40B4-BE49-F238E27FC236}">
                <a16:creationId xmlns:a16="http://schemas.microsoft.com/office/drawing/2014/main" id="{C39DAB2E-4402-C0F7-D647-C9791C017FAB}"/>
              </a:ext>
            </a:extLst>
          </p:cNvPr>
          <p:cNvGraphicFramePr>
            <a:graphicFrameLocks noGrp="1"/>
          </p:cNvGraphicFramePr>
          <p:nvPr>
            <p:extLst>
              <p:ext uri="{D42A27DB-BD31-4B8C-83A1-F6EECF244321}">
                <p14:modId xmlns:p14="http://schemas.microsoft.com/office/powerpoint/2010/main" val="2796125052"/>
              </p:ext>
            </p:extLst>
          </p:nvPr>
        </p:nvGraphicFramePr>
        <p:xfrm>
          <a:off x="1351280" y="4825872"/>
          <a:ext cx="10002520" cy="1558744"/>
        </p:xfrm>
        <a:graphic>
          <a:graphicData uri="http://schemas.openxmlformats.org/drawingml/2006/table">
            <a:tbl>
              <a:tblPr firstRow="1" bandRow="1">
                <a:tableStyleId>{5940675A-B579-460E-94D1-54222C63F5DA}</a:tableStyleId>
              </a:tblPr>
              <a:tblGrid>
                <a:gridCol w="10002520">
                  <a:extLst>
                    <a:ext uri="{9D8B030D-6E8A-4147-A177-3AD203B41FA5}">
                      <a16:colId xmlns:a16="http://schemas.microsoft.com/office/drawing/2014/main" val="2553242801"/>
                    </a:ext>
                  </a:extLst>
                </a:gridCol>
              </a:tblGrid>
              <a:tr h="1558744">
                <a:tc>
                  <a:txBody>
                    <a:bodyPr/>
                    <a:lstStyle/>
                    <a:p>
                      <a:pPr marL="342900" indent="-342900" algn="just">
                        <a:spcAft>
                          <a:spcPts val="800"/>
                        </a:spcAft>
                        <a:buAutoNum type="arabicPeriod"/>
                      </a:pPr>
                      <a:r>
                        <a:rPr lang="en-US" sz="1800" b="1" kern="100" dirty="0">
                          <a:solidFill>
                            <a:srgbClr val="000000"/>
                          </a:solidFill>
                          <a:effectLst/>
                          <a:latin typeface="Times New Roman" panose="02020603050405020304" pitchFamily="18" charset="0"/>
                          <a:ea typeface="Times New Roman" panose="02020603050405020304" pitchFamily="18" charset="0"/>
                          <a:cs typeface="Mangal" panose="02040503050203030202" pitchFamily="18" charset="0"/>
                        </a:rPr>
                        <a:t>A-GNSS support for NavIC SPS L1 band SPS in NR should be introduced in first phase of Release 19 as anRAN2 led independent small work item.</a:t>
                      </a:r>
                    </a:p>
                    <a:p>
                      <a:pPr marL="342900" indent="-342900" algn="just">
                        <a:spcAft>
                          <a:spcPts val="800"/>
                        </a:spcAft>
                        <a:buAutoNum type="arabicPeriod"/>
                      </a:pPr>
                      <a:r>
                        <a:rPr lang="en-US" sz="1800" b="1" kern="100" dirty="0">
                          <a:solidFill>
                            <a:srgbClr val="000000"/>
                          </a:solidFill>
                          <a:effectLst/>
                          <a:latin typeface="Times New Roman" panose="02020603050405020304" pitchFamily="18" charset="0"/>
                          <a:ea typeface="Times New Roman" panose="02020603050405020304" pitchFamily="18" charset="0"/>
                          <a:cs typeface="Mangal" panose="02040503050203030202" pitchFamily="18" charset="0"/>
                        </a:rPr>
                        <a:t>The NavIC SPS L1 A-GNSS support introduction to LTE should be considered under the same WID given major impact to common specification.</a:t>
                      </a:r>
                      <a:endParaRPr lang="en-US" b="1" dirty="0"/>
                    </a:p>
                  </a:txBody>
                  <a:tcPr/>
                </a:tc>
                <a:extLst>
                  <a:ext uri="{0D108BD9-81ED-4DB2-BD59-A6C34878D82A}">
                    <a16:rowId xmlns:a16="http://schemas.microsoft.com/office/drawing/2014/main" val="1334575864"/>
                  </a:ext>
                </a:extLst>
              </a:tr>
            </a:tbl>
          </a:graphicData>
        </a:graphic>
      </p:graphicFrame>
      <p:sp>
        <p:nvSpPr>
          <p:cNvPr id="2" name="Title 1">
            <a:extLst>
              <a:ext uri="{FF2B5EF4-FFF2-40B4-BE49-F238E27FC236}">
                <a16:creationId xmlns:a16="http://schemas.microsoft.com/office/drawing/2014/main" id="{B2315F75-BA46-E7FE-1354-04841196AE34}"/>
              </a:ext>
            </a:extLst>
          </p:cNvPr>
          <p:cNvSpPr>
            <a:spLocks noGrp="1"/>
          </p:cNvSpPr>
          <p:nvPr>
            <p:ph type="title"/>
          </p:nvPr>
        </p:nvSpPr>
        <p:spPr>
          <a:xfrm>
            <a:off x="716820" y="84966"/>
            <a:ext cx="10515600" cy="1325563"/>
          </a:xfrm>
        </p:spPr>
        <p:txBody>
          <a:bodyPr>
            <a:normAutofit/>
          </a:bodyPr>
          <a:lstStyle/>
          <a:p>
            <a:r>
              <a:rPr lang="en-US" sz="4000" b="1" dirty="0"/>
              <a:t>Release-19 Proposal</a:t>
            </a:r>
          </a:p>
        </p:txBody>
      </p:sp>
      <p:pic>
        <p:nvPicPr>
          <p:cNvPr id="5" name="Picture 2" descr="A blue circle with white letters&#10;&#10;Description automatically generated">
            <a:extLst>
              <a:ext uri="{FF2B5EF4-FFF2-40B4-BE49-F238E27FC236}">
                <a16:creationId xmlns:a16="http://schemas.microsoft.com/office/drawing/2014/main" id="{E34578BD-D310-7B1D-8228-6DBC91C5F16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957032" y="246860"/>
            <a:ext cx="793535" cy="79353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2732004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6F6E6C-39CA-70FD-1983-9264A477EF48}"/>
              </a:ext>
            </a:extLst>
          </p:cNvPr>
          <p:cNvSpPr>
            <a:spLocks noGrp="1"/>
          </p:cNvSpPr>
          <p:nvPr>
            <p:ph type="title"/>
          </p:nvPr>
        </p:nvSpPr>
        <p:spPr>
          <a:xfrm>
            <a:off x="1024316" y="74703"/>
            <a:ext cx="10515600" cy="1325563"/>
          </a:xfrm>
        </p:spPr>
        <p:txBody>
          <a:bodyPr>
            <a:normAutofit/>
          </a:bodyPr>
          <a:lstStyle/>
          <a:p>
            <a:r>
              <a:rPr lang="en-US" sz="4000" b="1" dirty="0"/>
              <a:t>TU impact: NavIC L1 band AGNSS in NR</a:t>
            </a:r>
            <a:endParaRPr lang="en-IN" sz="4000" b="1" dirty="0"/>
          </a:p>
        </p:txBody>
      </p:sp>
      <p:graphicFrame>
        <p:nvGraphicFramePr>
          <p:cNvPr id="5" name="Content Placeholder 4">
            <a:extLst>
              <a:ext uri="{FF2B5EF4-FFF2-40B4-BE49-F238E27FC236}">
                <a16:creationId xmlns:a16="http://schemas.microsoft.com/office/drawing/2014/main" id="{82F470FD-4B09-0A46-BFF6-6F2AB4F7A6E8}"/>
              </a:ext>
            </a:extLst>
          </p:cNvPr>
          <p:cNvGraphicFramePr>
            <a:graphicFrameLocks noGrp="1"/>
          </p:cNvGraphicFramePr>
          <p:nvPr>
            <p:ph idx="1"/>
            <p:extLst>
              <p:ext uri="{D42A27DB-BD31-4B8C-83A1-F6EECF244321}">
                <p14:modId xmlns:p14="http://schemas.microsoft.com/office/powerpoint/2010/main" val="3833764146"/>
              </p:ext>
            </p:extLst>
          </p:nvPr>
        </p:nvGraphicFramePr>
        <p:xfrm>
          <a:off x="1110122" y="1495725"/>
          <a:ext cx="9583337" cy="4268741"/>
        </p:xfrm>
        <a:graphic>
          <a:graphicData uri="http://schemas.openxmlformats.org/drawingml/2006/table">
            <a:tbl>
              <a:tblPr/>
              <a:tblGrid>
                <a:gridCol w="743953">
                  <a:extLst>
                    <a:ext uri="{9D8B030D-6E8A-4147-A177-3AD203B41FA5}">
                      <a16:colId xmlns:a16="http://schemas.microsoft.com/office/drawing/2014/main" val="2417687122"/>
                    </a:ext>
                  </a:extLst>
                </a:gridCol>
                <a:gridCol w="743953">
                  <a:extLst>
                    <a:ext uri="{9D8B030D-6E8A-4147-A177-3AD203B41FA5}">
                      <a16:colId xmlns:a16="http://schemas.microsoft.com/office/drawing/2014/main" val="757566461"/>
                    </a:ext>
                  </a:extLst>
                </a:gridCol>
                <a:gridCol w="4472977">
                  <a:extLst>
                    <a:ext uri="{9D8B030D-6E8A-4147-A177-3AD203B41FA5}">
                      <a16:colId xmlns:a16="http://schemas.microsoft.com/office/drawing/2014/main" val="1047728951"/>
                    </a:ext>
                  </a:extLst>
                </a:gridCol>
                <a:gridCol w="1459072">
                  <a:extLst>
                    <a:ext uri="{9D8B030D-6E8A-4147-A177-3AD203B41FA5}">
                      <a16:colId xmlns:a16="http://schemas.microsoft.com/office/drawing/2014/main" val="1474213459"/>
                    </a:ext>
                  </a:extLst>
                </a:gridCol>
                <a:gridCol w="1334114">
                  <a:extLst>
                    <a:ext uri="{9D8B030D-6E8A-4147-A177-3AD203B41FA5}">
                      <a16:colId xmlns:a16="http://schemas.microsoft.com/office/drawing/2014/main" val="2330891860"/>
                    </a:ext>
                  </a:extLst>
                </a:gridCol>
                <a:gridCol w="829268">
                  <a:extLst>
                    <a:ext uri="{9D8B030D-6E8A-4147-A177-3AD203B41FA5}">
                      <a16:colId xmlns:a16="http://schemas.microsoft.com/office/drawing/2014/main" val="76181999"/>
                    </a:ext>
                  </a:extLst>
                </a:gridCol>
              </a:tblGrid>
              <a:tr h="514681">
                <a:tc gridSpan="6">
                  <a:txBody>
                    <a:bodyPr/>
                    <a:lstStyle/>
                    <a:p>
                      <a:pPr algn="ctr" hangingPunct="0"/>
                      <a:r>
                        <a:rPr lang="en-GB" sz="1600" b="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Impacted WG, existing TS/TR &amp; TU required</a:t>
                      </a:r>
                      <a:endParaRPr lang="en-IN" sz="16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0E0E0"/>
                    </a:solidFill>
                  </a:tcPr>
                </a:tc>
                <a:tc hMerge="1">
                  <a:txBody>
                    <a:bodyPr/>
                    <a:lstStyle/>
                    <a:p>
                      <a:endParaRPr lang="en-IN"/>
                    </a:p>
                  </a:txBody>
                  <a:tcPr/>
                </a:tc>
                <a:tc hMerge="1">
                  <a:txBody>
                    <a:bodyPr/>
                    <a:lstStyle/>
                    <a:p>
                      <a:endParaRPr lang="en-IN"/>
                    </a:p>
                  </a:txBody>
                  <a:tcPr/>
                </a:tc>
                <a:tc hMerge="1">
                  <a:txBody>
                    <a:bodyPr/>
                    <a:lstStyle/>
                    <a:p>
                      <a:endParaRPr lang="en-IN"/>
                    </a:p>
                  </a:txBody>
                  <a:tcPr/>
                </a:tc>
                <a:tc hMerge="1">
                  <a:txBody>
                    <a:bodyPr/>
                    <a:lstStyle/>
                    <a:p>
                      <a:endParaRPr lang="en-IN"/>
                    </a:p>
                  </a:txBody>
                  <a:tcPr/>
                </a:tc>
                <a:tc hMerge="1">
                  <a:txBody>
                    <a:bodyPr/>
                    <a:lstStyle/>
                    <a:p>
                      <a:endParaRPr lang="en-IN"/>
                    </a:p>
                  </a:txBody>
                  <a:tcPr/>
                </a:tc>
                <a:extLst>
                  <a:ext uri="{0D108BD9-81ED-4DB2-BD59-A6C34878D82A}">
                    <a16:rowId xmlns:a16="http://schemas.microsoft.com/office/drawing/2014/main" val="3182139726"/>
                  </a:ext>
                </a:extLst>
              </a:tr>
              <a:tr h="404809">
                <a:tc>
                  <a:txBody>
                    <a:bodyPr/>
                    <a:lstStyle/>
                    <a:p>
                      <a:pPr algn="ctr" hangingPunct="0"/>
                      <a:r>
                        <a:rPr lang="en-US" sz="1400" b="1" dirty="0">
                          <a:effectLst/>
                          <a:latin typeface="Times New Roman" panose="02020603050405020304" pitchFamily="18" charset="0"/>
                          <a:ea typeface="Times New Roman" panose="02020603050405020304" pitchFamily="18" charset="0"/>
                          <a:cs typeface="Times New Roman" panose="02020603050405020304" pitchFamily="18" charset="0"/>
                        </a:rPr>
                        <a:t>WG</a:t>
                      </a:r>
                      <a:endParaRPr lang="en-IN" sz="1400" b="1"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0E0E0"/>
                    </a:solidFill>
                  </a:tcPr>
                </a:tc>
                <a:tc>
                  <a:txBody>
                    <a:bodyPr/>
                    <a:lstStyle/>
                    <a:p>
                      <a:pPr algn="ctr" hangingPunct="0"/>
                      <a:r>
                        <a:rPr lang="en-GB" sz="1400" b="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TS/TR No.</a:t>
                      </a:r>
                      <a:endParaRPr lang="en-IN" sz="1400" b="1"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0E0E0"/>
                    </a:solidFill>
                  </a:tcPr>
                </a:tc>
                <a:tc>
                  <a:txBody>
                    <a:bodyPr/>
                    <a:lstStyle/>
                    <a:p>
                      <a:pPr algn="ctr" hangingPunct="0">
                        <a:spcAft>
                          <a:spcPts val="900"/>
                        </a:spcAft>
                      </a:pPr>
                      <a:r>
                        <a:rPr lang="en-GB" sz="1400" b="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Description of change </a:t>
                      </a:r>
                      <a:endParaRPr lang="en-IN" sz="1400" b="1">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0E0E0"/>
                    </a:solidFill>
                  </a:tcPr>
                </a:tc>
                <a:tc>
                  <a:txBody>
                    <a:bodyPr/>
                    <a:lstStyle/>
                    <a:p>
                      <a:pPr algn="ctr" hangingPunct="0"/>
                      <a:r>
                        <a:rPr lang="en-GB" sz="1400" b="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Target completion plenary#</a:t>
                      </a:r>
                      <a:endParaRPr lang="en-IN" sz="1400" b="1">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0E0E0"/>
                    </a:solidFill>
                  </a:tcPr>
                </a:tc>
                <a:tc>
                  <a:txBody>
                    <a:bodyPr/>
                    <a:lstStyle/>
                    <a:p>
                      <a:pPr algn="ctr" hangingPunct="0"/>
                      <a:r>
                        <a:rPr lang="en-GB" sz="1400" b="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Remarks</a:t>
                      </a:r>
                      <a:endParaRPr lang="en-IN" sz="1400" b="1">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17780" marR="177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0E0E0"/>
                    </a:solidFill>
                  </a:tcPr>
                </a:tc>
                <a:tc>
                  <a:txBody>
                    <a:bodyPr/>
                    <a:lstStyle/>
                    <a:p>
                      <a:pPr algn="ctr" hangingPunct="0"/>
                      <a:r>
                        <a:rPr lang="en-US" sz="1400" b="1" dirty="0">
                          <a:effectLst/>
                          <a:latin typeface="Times New Roman" panose="02020603050405020304" pitchFamily="18" charset="0"/>
                          <a:ea typeface="Times New Roman" panose="02020603050405020304" pitchFamily="18" charset="0"/>
                          <a:cs typeface="Times New Roman" panose="02020603050405020304" pitchFamily="18" charset="0"/>
                        </a:rPr>
                        <a:t>TU</a:t>
                      </a:r>
                      <a:endParaRPr lang="en-IN" sz="1400" b="1"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0E0E0"/>
                    </a:solidFill>
                  </a:tcPr>
                </a:tc>
                <a:extLst>
                  <a:ext uri="{0D108BD9-81ED-4DB2-BD59-A6C34878D82A}">
                    <a16:rowId xmlns:a16="http://schemas.microsoft.com/office/drawing/2014/main" val="447312187"/>
                  </a:ext>
                </a:extLst>
              </a:tr>
              <a:tr h="630871">
                <a:tc rowSpan="3">
                  <a:txBody>
                    <a:bodyPr/>
                    <a:lstStyle/>
                    <a:p>
                      <a:pPr algn="ctr" hangingPunct="0"/>
                      <a:r>
                        <a:rPr lang="en-IN" sz="1400" b="1" dirty="0">
                          <a:effectLst/>
                          <a:latin typeface="Times New Roman" panose="02020603050405020304" pitchFamily="18" charset="0"/>
                          <a:ea typeface="Times New Roman" panose="02020603050405020304" pitchFamily="18" charset="0"/>
                          <a:cs typeface="Times New Roman" panose="02020603050405020304" pitchFamily="18" charset="0"/>
                        </a:rPr>
                        <a:t>RAN2</a:t>
                      </a: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r>
                        <a:rPr lang="en-GB" sz="1400" dirty="0">
                          <a:effectLst/>
                          <a:latin typeface="Times New Roman" panose="02020603050405020304" pitchFamily="18" charset="0"/>
                          <a:ea typeface="Times New Roman" panose="02020603050405020304" pitchFamily="18" charset="0"/>
                          <a:cs typeface="Times New Roman" panose="02020603050405020304" pitchFamily="18" charset="0"/>
                        </a:rPr>
                        <a:t>38.305</a:t>
                      </a:r>
                      <a:endParaRPr lang="en-IN" sz="1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r>
                        <a:rPr lang="en-GB" sz="1400" dirty="0">
                          <a:effectLst/>
                          <a:latin typeface="Times New Roman" panose="02020603050405020304" pitchFamily="18" charset="0"/>
                          <a:ea typeface="Times New Roman" panose="02020603050405020304" pitchFamily="18" charset="0"/>
                          <a:cs typeface="Times New Roman" panose="02020603050405020304" pitchFamily="18" charset="0"/>
                        </a:rPr>
                        <a:t>General description and ICD reference about the support for NavIC L1 will be added in the stage2 specification for positioning</a:t>
                      </a:r>
                      <a:endParaRPr lang="en-IN" sz="1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17780" marR="177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r>
                        <a:rPr lang="en-GB" sz="1400" dirty="0">
                          <a:effectLst/>
                          <a:latin typeface="Times New Roman" panose="02020603050405020304" pitchFamily="18" charset="0"/>
                          <a:ea typeface="Times New Roman" panose="02020603050405020304" pitchFamily="18" charset="0"/>
                          <a:cs typeface="Times New Roman" panose="02020603050405020304" pitchFamily="18" charset="0"/>
                        </a:rPr>
                        <a:t>TSG#105</a:t>
                      </a:r>
                      <a:endParaRPr lang="en-IN" sz="1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900"/>
                        </a:spcAft>
                      </a:pPr>
                      <a:r>
                        <a:rPr lang="en-GB" sz="1400">
                          <a:effectLst/>
                          <a:latin typeface="Times New Roman" panose="02020603050405020304" pitchFamily="18" charset="0"/>
                          <a:ea typeface="Times New Roman" panose="02020603050405020304" pitchFamily="18" charset="0"/>
                          <a:cs typeface="Times New Roman" panose="02020603050405020304" pitchFamily="18" charset="0"/>
                        </a:rPr>
                        <a:t>Core part</a:t>
                      </a:r>
                      <a:endParaRPr lang="en-IN"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3">
                  <a:txBody>
                    <a:bodyPr/>
                    <a:lstStyle/>
                    <a:p>
                      <a:pPr algn="ctr" hangingPunct="0">
                        <a:spcAft>
                          <a:spcPts val="900"/>
                        </a:spcAft>
                      </a:pPr>
                      <a:r>
                        <a:rPr lang="en-US" sz="1400" b="1" dirty="0">
                          <a:effectLst/>
                          <a:latin typeface="Times New Roman" panose="02020603050405020304" pitchFamily="18" charset="0"/>
                          <a:ea typeface="Times New Roman" panose="02020603050405020304" pitchFamily="18" charset="0"/>
                          <a:cs typeface="Times New Roman" panose="02020603050405020304" pitchFamily="18" charset="0"/>
                        </a:rPr>
                        <a:t>0.5</a:t>
                      </a:r>
                      <a:endParaRPr lang="en-IN" sz="1400" b="1"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671442086"/>
                  </a:ext>
                </a:extLst>
              </a:tr>
              <a:tr h="956821">
                <a:tc vMerge="1">
                  <a:txBody>
                    <a:bodyPr/>
                    <a:lstStyle/>
                    <a:p>
                      <a:pPr hangingPunct="0"/>
                      <a:r>
                        <a:rPr lang="en-IN" sz="900" dirty="0">
                          <a:effectLst/>
                          <a:latin typeface="Arial" panose="020B0604020202020204" pitchFamily="34" charset="0"/>
                          <a:ea typeface="Times New Roman" panose="02020603050405020304" pitchFamily="18" charset="0"/>
                          <a:cs typeface="Times New Roman" panose="02020603050405020304" pitchFamily="18" charset="0"/>
                        </a:rPr>
                        <a:t>RAN2</a:t>
                      </a: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r>
                        <a:rPr lang="en-GB" sz="1400" dirty="0">
                          <a:effectLst/>
                          <a:latin typeface="Times New Roman" panose="02020603050405020304" pitchFamily="18" charset="0"/>
                          <a:ea typeface="Times New Roman" panose="02020603050405020304" pitchFamily="18" charset="0"/>
                          <a:cs typeface="Times New Roman" panose="02020603050405020304" pitchFamily="18" charset="0"/>
                        </a:rPr>
                        <a:t>37.355</a:t>
                      </a:r>
                      <a:endParaRPr lang="en-IN" sz="1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900"/>
                        </a:spcAft>
                      </a:pPr>
                      <a:r>
                        <a:rPr lang="en-GB" sz="1400" dirty="0">
                          <a:effectLst/>
                          <a:latin typeface="Times New Roman" panose="02020603050405020304" pitchFamily="18" charset="0"/>
                          <a:ea typeface="Times New Roman" panose="02020603050405020304" pitchFamily="18" charset="0"/>
                          <a:cs typeface="Times New Roman" panose="02020603050405020304" pitchFamily="18" charset="0"/>
                        </a:rPr>
                        <a:t>Necessary NavIC L1 assistance data information will be introduced in the stage 3 spec based on the existing GNSS framework.</a:t>
                      </a:r>
                      <a:endParaRPr lang="en-IN" sz="1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17780" marR="177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r>
                        <a:rPr lang="en-GB" sz="1400" dirty="0">
                          <a:effectLst/>
                          <a:latin typeface="Times New Roman" panose="02020603050405020304" pitchFamily="18" charset="0"/>
                          <a:ea typeface="Times New Roman" panose="02020603050405020304" pitchFamily="18" charset="0"/>
                          <a:cs typeface="Times New Roman" panose="02020603050405020304" pitchFamily="18" charset="0"/>
                        </a:rPr>
                        <a:t>TSG#105</a:t>
                      </a:r>
                      <a:endParaRPr lang="en-IN" sz="1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900"/>
                        </a:spcAft>
                      </a:pPr>
                      <a:r>
                        <a:rPr lang="en-GB" sz="1400" dirty="0">
                          <a:effectLst/>
                          <a:latin typeface="Times New Roman" panose="02020603050405020304" pitchFamily="18" charset="0"/>
                          <a:ea typeface="Times New Roman" panose="02020603050405020304" pitchFamily="18" charset="0"/>
                          <a:cs typeface="Times New Roman" panose="02020603050405020304" pitchFamily="18" charset="0"/>
                        </a:rPr>
                        <a:t>Core part</a:t>
                      </a:r>
                    </a:p>
                    <a:p>
                      <a:pPr algn="ctr" hangingPunct="0">
                        <a:spcAft>
                          <a:spcPts val="900"/>
                        </a:spcAft>
                      </a:pPr>
                      <a:r>
                        <a:rPr lang="en-GB" sz="1400" b="1" dirty="0">
                          <a:effectLst/>
                          <a:latin typeface="Times New Roman" panose="02020603050405020304" pitchFamily="18" charset="0"/>
                          <a:ea typeface="Times New Roman" panose="02020603050405020304" pitchFamily="18" charset="0"/>
                          <a:cs typeface="Times New Roman" panose="02020603050405020304" pitchFamily="18" charset="0"/>
                        </a:rPr>
                        <a:t>(Common NR/LTE spec)</a:t>
                      </a:r>
                      <a:endParaRPr lang="en-IN" sz="1400" b="1"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pPr hangingPunct="0">
                        <a:spcAft>
                          <a:spcPts val="900"/>
                        </a:spcAft>
                      </a:pPr>
                      <a:endParaRPr lang="en-IN" sz="1000" dirty="0">
                        <a:effectLst/>
                        <a:latin typeface="Times New Roman" panose="02020603050405020304" pitchFamily="18" charset="0"/>
                        <a:ea typeface="Times New Roman" panose="02020603050405020304" pitchFamily="18" charset="0"/>
                      </a:endParaRPr>
                    </a:p>
                  </a:txBody>
                  <a:tcPr marL="17780" marR="177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147025543"/>
                  </a:ext>
                </a:extLst>
              </a:tr>
              <a:tr h="420581">
                <a:tc vMerge="1">
                  <a:txBody>
                    <a:bodyPr/>
                    <a:lstStyle/>
                    <a:p>
                      <a:pPr hangingPunct="0"/>
                      <a:r>
                        <a:rPr lang="en-US" sz="900" dirty="0">
                          <a:effectLst/>
                          <a:latin typeface="Arial" panose="020B0604020202020204" pitchFamily="34" charset="0"/>
                          <a:ea typeface="Times New Roman" panose="02020603050405020304" pitchFamily="18" charset="0"/>
                          <a:cs typeface="Times New Roman" panose="02020603050405020304" pitchFamily="18" charset="0"/>
                        </a:rPr>
                        <a:t>RAN2</a:t>
                      </a:r>
                      <a:endParaRPr lang="en-IN"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r>
                        <a:rPr lang="en-GB" sz="1400" dirty="0">
                          <a:effectLst/>
                          <a:latin typeface="Times New Roman" panose="02020603050405020304" pitchFamily="18" charset="0"/>
                          <a:ea typeface="Times New Roman" panose="02020603050405020304" pitchFamily="18" charset="0"/>
                          <a:cs typeface="Times New Roman" panose="02020603050405020304" pitchFamily="18" charset="0"/>
                        </a:rPr>
                        <a:t>38.331</a:t>
                      </a:r>
                      <a:endParaRPr lang="en-IN" sz="1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900"/>
                        </a:spcAft>
                      </a:pPr>
                      <a:r>
                        <a:rPr lang="en-GB" sz="1400" dirty="0">
                          <a:effectLst/>
                          <a:latin typeface="Times New Roman" panose="02020603050405020304" pitchFamily="18" charset="0"/>
                          <a:ea typeface="Times New Roman" panose="02020603050405020304" pitchFamily="18" charset="0"/>
                          <a:cs typeface="Times New Roman" panose="02020603050405020304" pitchFamily="18" charset="0"/>
                        </a:rPr>
                        <a:t>Inclusion of positioning SIBs for NavIC L1 to message definition IEs</a:t>
                      </a:r>
                      <a:endParaRPr lang="en-IN" sz="1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17780" marR="177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r>
                        <a:rPr lang="en-GB" sz="1400" dirty="0">
                          <a:effectLst/>
                          <a:latin typeface="Times New Roman" panose="02020603050405020304" pitchFamily="18" charset="0"/>
                          <a:ea typeface="Times New Roman" panose="02020603050405020304" pitchFamily="18" charset="0"/>
                          <a:cs typeface="Times New Roman" panose="02020603050405020304" pitchFamily="18" charset="0"/>
                        </a:rPr>
                        <a:t>TSG#105</a:t>
                      </a:r>
                      <a:endParaRPr lang="en-IN" sz="1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900"/>
                        </a:spcAft>
                      </a:pPr>
                      <a:r>
                        <a:rPr lang="en-GB" sz="1400">
                          <a:effectLst/>
                          <a:latin typeface="Times New Roman" panose="02020603050405020304" pitchFamily="18" charset="0"/>
                          <a:ea typeface="Times New Roman" panose="02020603050405020304" pitchFamily="18" charset="0"/>
                          <a:cs typeface="Times New Roman" panose="02020603050405020304" pitchFamily="18" charset="0"/>
                        </a:rPr>
                        <a:t>Core part</a:t>
                      </a:r>
                      <a:endParaRPr lang="en-IN"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pPr hangingPunct="0">
                        <a:spcAft>
                          <a:spcPts val="900"/>
                        </a:spcAft>
                      </a:pPr>
                      <a:endParaRPr lang="en-IN" sz="1000" dirty="0">
                        <a:effectLst/>
                        <a:latin typeface="Times New Roman" panose="02020603050405020304" pitchFamily="18" charset="0"/>
                        <a:ea typeface="Times New Roman" panose="02020603050405020304" pitchFamily="18" charset="0"/>
                      </a:endParaRPr>
                    </a:p>
                  </a:txBody>
                  <a:tcPr marL="17780" marR="177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210718174"/>
                  </a:ext>
                </a:extLst>
              </a:tr>
              <a:tr h="876999">
                <a:tc>
                  <a:txBody>
                    <a:bodyPr/>
                    <a:lstStyle/>
                    <a:p>
                      <a:pPr algn="ctr" hangingPunct="0"/>
                      <a:r>
                        <a:rPr lang="en-IN" sz="1400" b="1" dirty="0">
                          <a:effectLst/>
                          <a:latin typeface="Times New Roman" panose="02020603050405020304" pitchFamily="18" charset="0"/>
                          <a:ea typeface="Times New Roman" panose="02020603050405020304" pitchFamily="18" charset="0"/>
                          <a:cs typeface="Times New Roman" panose="02020603050405020304" pitchFamily="18" charset="0"/>
                        </a:rPr>
                        <a:t>RAN3</a:t>
                      </a: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r>
                        <a:rPr lang="en-GB" sz="1400" dirty="0">
                          <a:effectLst/>
                          <a:latin typeface="Times New Roman" panose="02020603050405020304" pitchFamily="18" charset="0"/>
                          <a:ea typeface="Times New Roman" panose="02020603050405020304" pitchFamily="18" charset="0"/>
                          <a:cs typeface="Times New Roman" panose="02020603050405020304" pitchFamily="18" charset="0"/>
                        </a:rPr>
                        <a:t>38.455</a:t>
                      </a:r>
                      <a:endParaRPr lang="en-IN" sz="1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lnSpc>
                          <a:spcPct val="106000"/>
                        </a:lnSpc>
                        <a:spcAft>
                          <a:spcPts val="900"/>
                        </a:spcAft>
                      </a:pPr>
                      <a:r>
                        <a:rPr lang="en-GB" sz="1400" dirty="0">
                          <a:effectLst/>
                          <a:latin typeface="Times New Roman" panose="02020603050405020304" pitchFamily="18" charset="0"/>
                          <a:ea typeface="Times New Roman" panose="02020603050405020304" pitchFamily="18" charset="0"/>
                          <a:cs typeface="Times New Roman" panose="02020603050405020304" pitchFamily="18" charset="0"/>
                        </a:rPr>
                        <a:t>Introduction of NavIC L1 assistance data elements, Update to broadcast of assistance data mapping of respective positioning SIBs to assistance NavIC data element</a:t>
                      </a:r>
                      <a:endParaRPr lang="en-IN" sz="1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17780" marR="177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r>
                        <a:rPr lang="en-GB" sz="1400" dirty="0">
                          <a:effectLst/>
                          <a:latin typeface="Times New Roman" panose="02020603050405020304" pitchFamily="18" charset="0"/>
                          <a:ea typeface="Times New Roman" panose="02020603050405020304" pitchFamily="18" charset="0"/>
                          <a:cs typeface="Times New Roman" panose="02020603050405020304" pitchFamily="18" charset="0"/>
                        </a:rPr>
                        <a:t>TSG#105</a:t>
                      </a:r>
                      <a:endParaRPr lang="en-IN" sz="1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900"/>
                        </a:spcAft>
                      </a:pPr>
                      <a:r>
                        <a:rPr lang="en-GB" sz="1400" dirty="0">
                          <a:effectLst/>
                          <a:latin typeface="Times New Roman" panose="02020603050405020304" pitchFamily="18" charset="0"/>
                          <a:ea typeface="Times New Roman" panose="02020603050405020304" pitchFamily="18" charset="0"/>
                          <a:cs typeface="Times New Roman" panose="02020603050405020304" pitchFamily="18" charset="0"/>
                        </a:rPr>
                        <a:t> Core part</a:t>
                      </a:r>
                      <a:endParaRPr lang="en-IN" sz="1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900"/>
                        </a:spcAft>
                      </a:pPr>
                      <a:r>
                        <a:rPr lang="en-US" sz="1400" b="1" dirty="0">
                          <a:effectLst/>
                          <a:latin typeface="Times New Roman" panose="02020603050405020304" pitchFamily="18" charset="0"/>
                          <a:ea typeface="Times New Roman" panose="02020603050405020304" pitchFamily="18" charset="0"/>
                          <a:cs typeface="Times New Roman" panose="02020603050405020304" pitchFamily="18" charset="0"/>
                        </a:rPr>
                        <a:t>0.25</a:t>
                      </a:r>
                      <a:endParaRPr lang="en-IN" sz="1400" b="1"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080514170"/>
                  </a:ext>
                </a:extLst>
              </a:tr>
              <a:tr h="0">
                <a:tc>
                  <a:txBody>
                    <a:bodyPr/>
                    <a:lstStyle/>
                    <a:p>
                      <a:pPr algn="ctr" hangingPunct="0"/>
                      <a:r>
                        <a:rPr lang="en-IN" sz="1400" b="1" dirty="0">
                          <a:effectLst/>
                          <a:latin typeface="Times New Roman" panose="02020603050405020304" pitchFamily="18" charset="0"/>
                          <a:ea typeface="Times New Roman" panose="02020603050405020304" pitchFamily="18" charset="0"/>
                          <a:cs typeface="Times New Roman" panose="02020603050405020304" pitchFamily="18" charset="0"/>
                        </a:rPr>
                        <a:t>RAN4</a:t>
                      </a: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r>
                        <a:rPr lang="en-GB" sz="1400" dirty="0">
                          <a:effectLst/>
                          <a:latin typeface="Times New Roman" panose="02020603050405020304" pitchFamily="18" charset="0"/>
                          <a:ea typeface="Times New Roman" panose="02020603050405020304" pitchFamily="18" charset="0"/>
                          <a:cs typeface="Times New Roman" panose="02020603050405020304" pitchFamily="18" charset="0"/>
                        </a:rPr>
                        <a:t>38.171</a:t>
                      </a:r>
                      <a:endParaRPr lang="en-IN" sz="1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R="297180" algn="just" hangingPunct="0">
                        <a:spcAft>
                          <a:spcPts val="900"/>
                        </a:spcAft>
                      </a:pPr>
                      <a:r>
                        <a:rPr lang="en-US" sz="1400" dirty="0">
                          <a:effectLst/>
                          <a:latin typeface="Times New Roman" panose="02020603050405020304" pitchFamily="18" charset="0"/>
                          <a:ea typeface="Times New Roman" panose="02020603050405020304" pitchFamily="18" charset="0"/>
                          <a:cs typeface="Times New Roman" panose="02020603050405020304" pitchFamily="18" charset="0"/>
                        </a:rPr>
                        <a:t>Specify UE performance requirements for </a:t>
                      </a:r>
                      <a:r>
                        <a:rPr lang="en-GB" sz="1400" dirty="0">
                          <a:effectLst/>
                          <a:latin typeface="Times New Roman" panose="02020603050405020304" pitchFamily="18" charset="0"/>
                          <a:ea typeface="Times New Roman" panose="02020603050405020304" pitchFamily="18" charset="0"/>
                          <a:cs typeface="Times New Roman" panose="02020603050405020304" pitchFamily="18" charset="0"/>
                        </a:rPr>
                        <a:t>support of NavIC L1 for NR.</a:t>
                      </a:r>
                      <a:endParaRPr lang="en-IN" sz="1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17780" marR="177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r>
                        <a:rPr lang="en-GB" sz="1400" dirty="0">
                          <a:effectLst/>
                          <a:latin typeface="Times New Roman" panose="02020603050405020304" pitchFamily="18" charset="0"/>
                          <a:ea typeface="Times New Roman" panose="02020603050405020304" pitchFamily="18" charset="0"/>
                          <a:cs typeface="Times New Roman" panose="02020603050405020304" pitchFamily="18" charset="0"/>
                        </a:rPr>
                        <a:t>TSG#105</a:t>
                      </a:r>
                      <a:endParaRPr lang="en-IN" sz="1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900"/>
                        </a:spcAft>
                      </a:pPr>
                      <a:r>
                        <a:rPr lang="en-GB" sz="1400" dirty="0">
                          <a:effectLst/>
                          <a:latin typeface="Times New Roman" panose="02020603050405020304" pitchFamily="18" charset="0"/>
                          <a:ea typeface="Times New Roman" panose="02020603050405020304" pitchFamily="18" charset="0"/>
                          <a:cs typeface="Times New Roman" panose="02020603050405020304" pitchFamily="18" charset="0"/>
                        </a:rPr>
                        <a:t>Performance part</a:t>
                      </a:r>
                      <a:endParaRPr lang="en-IN" sz="1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900"/>
                        </a:spcAft>
                      </a:pPr>
                      <a:r>
                        <a:rPr lang="en-US" sz="1400" b="1" dirty="0">
                          <a:effectLst/>
                          <a:latin typeface="Times New Roman" panose="02020603050405020304" pitchFamily="18" charset="0"/>
                          <a:ea typeface="Times New Roman" panose="02020603050405020304" pitchFamily="18" charset="0"/>
                          <a:cs typeface="Times New Roman" panose="02020603050405020304" pitchFamily="18" charset="0"/>
                        </a:rPr>
                        <a:t>0.5</a:t>
                      </a:r>
                      <a:endParaRPr lang="en-IN" sz="1400" b="1"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155134568"/>
                  </a:ext>
                </a:extLst>
              </a:tr>
            </a:tbl>
          </a:graphicData>
        </a:graphic>
      </p:graphicFrame>
      <p:pic>
        <p:nvPicPr>
          <p:cNvPr id="3" name="Picture 2" descr="A blue circle with white letters&#10;&#10;Description automatically generated">
            <a:extLst>
              <a:ext uri="{FF2B5EF4-FFF2-40B4-BE49-F238E27FC236}">
                <a16:creationId xmlns:a16="http://schemas.microsoft.com/office/drawing/2014/main" id="{CF36AD82-A801-CE72-3957-9CF6932EF91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957032" y="246860"/>
            <a:ext cx="793535" cy="79353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0737303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6F6E6C-39CA-70FD-1983-9264A477EF48}"/>
              </a:ext>
            </a:extLst>
          </p:cNvPr>
          <p:cNvSpPr>
            <a:spLocks noGrp="1"/>
          </p:cNvSpPr>
          <p:nvPr>
            <p:ph type="title"/>
          </p:nvPr>
        </p:nvSpPr>
        <p:spPr>
          <a:xfrm>
            <a:off x="1008133" y="0"/>
            <a:ext cx="10515600" cy="1325563"/>
          </a:xfrm>
        </p:spPr>
        <p:txBody>
          <a:bodyPr>
            <a:normAutofit/>
          </a:bodyPr>
          <a:lstStyle/>
          <a:p>
            <a:r>
              <a:rPr lang="en-US" sz="4000" b="1" dirty="0"/>
              <a:t>Normative work: NavIC L1 band AGNSS in LTE</a:t>
            </a:r>
            <a:endParaRPr lang="en-IN" sz="4000" b="1" dirty="0"/>
          </a:p>
        </p:txBody>
      </p:sp>
      <p:graphicFrame>
        <p:nvGraphicFramePr>
          <p:cNvPr id="5" name="Content Placeholder 4">
            <a:extLst>
              <a:ext uri="{FF2B5EF4-FFF2-40B4-BE49-F238E27FC236}">
                <a16:creationId xmlns:a16="http://schemas.microsoft.com/office/drawing/2014/main" id="{82F470FD-4B09-0A46-BFF6-6F2AB4F7A6E8}"/>
              </a:ext>
            </a:extLst>
          </p:cNvPr>
          <p:cNvGraphicFramePr>
            <a:graphicFrameLocks noGrp="1"/>
          </p:cNvGraphicFramePr>
          <p:nvPr>
            <p:ph idx="1"/>
            <p:extLst>
              <p:ext uri="{D42A27DB-BD31-4B8C-83A1-F6EECF244321}">
                <p14:modId xmlns:p14="http://schemas.microsoft.com/office/powerpoint/2010/main" val="1339533579"/>
              </p:ext>
            </p:extLst>
          </p:nvPr>
        </p:nvGraphicFramePr>
        <p:xfrm>
          <a:off x="1174859" y="1690688"/>
          <a:ext cx="9583337" cy="4710701"/>
        </p:xfrm>
        <a:graphic>
          <a:graphicData uri="http://schemas.openxmlformats.org/drawingml/2006/table">
            <a:tbl>
              <a:tblPr/>
              <a:tblGrid>
                <a:gridCol w="743953">
                  <a:extLst>
                    <a:ext uri="{9D8B030D-6E8A-4147-A177-3AD203B41FA5}">
                      <a16:colId xmlns:a16="http://schemas.microsoft.com/office/drawing/2014/main" val="2417687122"/>
                    </a:ext>
                  </a:extLst>
                </a:gridCol>
                <a:gridCol w="743953">
                  <a:extLst>
                    <a:ext uri="{9D8B030D-6E8A-4147-A177-3AD203B41FA5}">
                      <a16:colId xmlns:a16="http://schemas.microsoft.com/office/drawing/2014/main" val="757566461"/>
                    </a:ext>
                  </a:extLst>
                </a:gridCol>
                <a:gridCol w="4472977">
                  <a:extLst>
                    <a:ext uri="{9D8B030D-6E8A-4147-A177-3AD203B41FA5}">
                      <a16:colId xmlns:a16="http://schemas.microsoft.com/office/drawing/2014/main" val="1047728951"/>
                    </a:ext>
                  </a:extLst>
                </a:gridCol>
                <a:gridCol w="1459072">
                  <a:extLst>
                    <a:ext uri="{9D8B030D-6E8A-4147-A177-3AD203B41FA5}">
                      <a16:colId xmlns:a16="http://schemas.microsoft.com/office/drawing/2014/main" val="1474213459"/>
                    </a:ext>
                  </a:extLst>
                </a:gridCol>
                <a:gridCol w="1293653">
                  <a:extLst>
                    <a:ext uri="{9D8B030D-6E8A-4147-A177-3AD203B41FA5}">
                      <a16:colId xmlns:a16="http://schemas.microsoft.com/office/drawing/2014/main" val="2330891860"/>
                    </a:ext>
                  </a:extLst>
                </a:gridCol>
                <a:gridCol w="869729">
                  <a:extLst>
                    <a:ext uri="{9D8B030D-6E8A-4147-A177-3AD203B41FA5}">
                      <a16:colId xmlns:a16="http://schemas.microsoft.com/office/drawing/2014/main" val="76181999"/>
                    </a:ext>
                  </a:extLst>
                </a:gridCol>
              </a:tblGrid>
              <a:tr h="514681">
                <a:tc gridSpan="6">
                  <a:txBody>
                    <a:bodyPr/>
                    <a:lstStyle/>
                    <a:p>
                      <a:pPr algn="ctr" hangingPunct="0"/>
                      <a:r>
                        <a:rPr lang="en-GB" sz="1600" b="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Impacted WG, existing TS/TR &amp; TU required</a:t>
                      </a:r>
                      <a:endParaRPr lang="en-IN" sz="16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0E0E0"/>
                    </a:solidFill>
                  </a:tcPr>
                </a:tc>
                <a:tc hMerge="1">
                  <a:txBody>
                    <a:bodyPr/>
                    <a:lstStyle/>
                    <a:p>
                      <a:endParaRPr lang="en-IN"/>
                    </a:p>
                  </a:txBody>
                  <a:tcPr/>
                </a:tc>
                <a:tc hMerge="1">
                  <a:txBody>
                    <a:bodyPr/>
                    <a:lstStyle/>
                    <a:p>
                      <a:endParaRPr lang="en-IN"/>
                    </a:p>
                  </a:txBody>
                  <a:tcPr/>
                </a:tc>
                <a:tc hMerge="1">
                  <a:txBody>
                    <a:bodyPr/>
                    <a:lstStyle/>
                    <a:p>
                      <a:endParaRPr lang="en-IN"/>
                    </a:p>
                  </a:txBody>
                  <a:tcPr/>
                </a:tc>
                <a:tc hMerge="1">
                  <a:txBody>
                    <a:bodyPr/>
                    <a:lstStyle/>
                    <a:p>
                      <a:endParaRPr lang="en-IN"/>
                    </a:p>
                  </a:txBody>
                  <a:tcPr/>
                </a:tc>
                <a:tc hMerge="1">
                  <a:txBody>
                    <a:bodyPr/>
                    <a:lstStyle/>
                    <a:p>
                      <a:endParaRPr lang="en-IN"/>
                    </a:p>
                  </a:txBody>
                  <a:tcPr/>
                </a:tc>
                <a:extLst>
                  <a:ext uri="{0D108BD9-81ED-4DB2-BD59-A6C34878D82A}">
                    <a16:rowId xmlns:a16="http://schemas.microsoft.com/office/drawing/2014/main" val="3182139726"/>
                  </a:ext>
                </a:extLst>
              </a:tr>
              <a:tr h="404809">
                <a:tc>
                  <a:txBody>
                    <a:bodyPr/>
                    <a:lstStyle/>
                    <a:p>
                      <a:pPr algn="ctr" hangingPunct="0"/>
                      <a:r>
                        <a:rPr lang="en-US" sz="1400" b="1" dirty="0">
                          <a:effectLst/>
                          <a:latin typeface="Times New Roman" panose="02020603050405020304" pitchFamily="18" charset="0"/>
                          <a:ea typeface="Times New Roman" panose="02020603050405020304" pitchFamily="18" charset="0"/>
                          <a:cs typeface="Times New Roman" panose="02020603050405020304" pitchFamily="18" charset="0"/>
                        </a:rPr>
                        <a:t>WG</a:t>
                      </a:r>
                      <a:endParaRPr lang="en-IN" sz="1400" b="1"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0E0E0"/>
                    </a:solidFill>
                  </a:tcPr>
                </a:tc>
                <a:tc>
                  <a:txBody>
                    <a:bodyPr/>
                    <a:lstStyle/>
                    <a:p>
                      <a:pPr algn="ctr" hangingPunct="0"/>
                      <a:r>
                        <a:rPr lang="en-GB" sz="1400" b="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TS/TR No.</a:t>
                      </a:r>
                      <a:endParaRPr lang="en-IN" sz="1400" b="1"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0E0E0"/>
                    </a:solidFill>
                  </a:tcPr>
                </a:tc>
                <a:tc>
                  <a:txBody>
                    <a:bodyPr/>
                    <a:lstStyle/>
                    <a:p>
                      <a:pPr algn="ctr" hangingPunct="0">
                        <a:spcAft>
                          <a:spcPts val="900"/>
                        </a:spcAft>
                      </a:pPr>
                      <a:r>
                        <a:rPr lang="en-GB" sz="1400" b="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Description of change </a:t>
                      </a:r>
                      <a:endParaRPr lang="en-IN" sz="1400" b="1">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0E0E0"/>
                    </a:solidFill>
                  </a:tcPr>
                </a:tc>
                <a:tc>
                  <a:txBody>
                    <a:bodyPr/>
                    <a:lstStyle/>
                    <a:p>
                      <a:pPr algn="ctr" hangingPunct="0"/>
                      <a:r>
                        <a:rPr lang="en-GB" sz="1400" b="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Target completion plenary#</a:t>
                      </a:r>
                      <a:endParaRPr lang="en-IN" sz="1400" b="1">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0E0E0"/>
                    </a:solidFill>
                  </a:tcPr>
                </a:tc>
                <a:tc>
                  <a:txBody>
                    <a:bodyPr/>
                    <a:lstStyle/>
                    <a:p>
                      <a:pPr algn="ctr" hangingPunct="0"/>
                      <a:r>
                        <a:rPr lang="en-GB" sz="1400" b="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Remarks</a:t>
                      </a:r>
                      <a:endParaRPr lang="en-IN" sz="1400" b="1">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17780" marR="177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0E0E0"/>
                    </a:solidFill>
                  </a:tcPr>
                </a:tc>
                <a:tc>
                  <a:txBody>
                    <a:bodyPr/>
                    <a:lstStyle/>
                    <a:p>
                      <a:pPr algn="ctr" hangingPunct="0"/>
                      <a:r>
                        <a:rPr lang="en-US" sz="1400" b="1" dirty="0">
                          <a:effectLst/>
                          <a:latin typeface="Times New Roman" panose="02020603050405020304" pitchFamily="18" charset="0"/>
                          <a:ea typeface="Times New Roman" panose="02020603050405020304" pitchFamily="18" charset="0"/>
                          <a:cs typeface="Times New Roman" panose="02020603050405020304" pitchFamily="18" charset="0"/>
                        </a:rPr>
                        <a:t>TU</a:t>
                      </a:r>
                      <a:endParaRPr lang="en-IN" sz="1400" b="1"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0E0E0"/>
                    </a:solidFill>
                  </a:tcPr>
                </a:tc>
                <a:extLst>
                  <a:ext uri="{0D108BD9-81ED-4DB2-BD59-A6C34878D82A}">
                    <a16:rowId xmlns:a16="http://schemas.microsoft.com/office/drawing/2014/main" val="447312187"/>
                  </a:ext>
                </a:extLst>
              </a:tr>
              <a:tr h="630871">
                <a:tc rowSpan="3">
                  <a:txBody>
                    <a:bodyPr/>
                    <a:lstStyle/>
                    <a:p>
                      <a:pPr algn="ctr" hangingPunct="0"/>
                      <a:r>
                        <a:rPr lang="en-IN" sz="1400" b="1" dirty="0">
                          <a:effectLst/>
                          <a:latin typeface="Times New Roman" panose="02020603050405020304" pitchFamily="18" charset="0"/>
                          <a:ea typeface="Times New Roman" panose="02020603050405020304" pitchFamily="18" charset="0"/>
                          <a:cs typeface="Times New Roman" panose="02020603050405020304" pitchFamily="18" charset="0"/>
                        </a:rPr>
                        <a:t>RAN2</a:t>
                      </a: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r>
                        <a:rPr lang="en-GB" sz="1400" dirty="0">
                          <a:effectLst/>
                          <a:latin typeface="Times New Roman" panose="02020603050405020304" pitchFamily="18" charset="0"/>
                          <a:ea typeface="Times New Roman" panose="02020603050405020304" pitchFamily="18" charset="0"/>
                          <a:cs typeface="Times New Roman" panose="02020603050405020304" pitchFamily="18" charset="0"/>
                        </a:rPr>
                        <a:t>36.305</a:t>
                      </a:r>
                      <a:endParaRPr lang="en-IN" sz="1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r>
                        <a:rPr lang="en-GB" sz="1400" dirty="0">
                          <a:effectLst/>
                          <a:latin typeface="Times New Roman" panose="02020603050405020304" pitchFamily="18" charset="0"/>
                          <a:ea typeface="Times New Roman" panose="02020603050405020304" pitchFamily="18" charset="0"/>
                          <a:cs typeface="Times New Roman" panose="02020603050405020304" pitchFamily="18" charset="0"/>
                        </a:rPr>
                        <a:t>General description and ICD reference about the support for NavIC L1 will be added in the stage2 specification for positioning</a:t>
                      </a:r>
                      <a:endParaRPr lang="en-IN" sz="1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17780" marR="177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r>
                        <a:rPr lang="en-GB" sz="1400" dirty="0">
                          <a:effectLst/>
                          <a:latin typeface="Times New Roman" panose="02020603050405020304" pitchFamily="18" charset="0"/>
                          <a:ea typeface="Times New Roman" panose="02020603050405020304" pitchFamily="18" charset="0"/>
                          <a:cs typeface="Times New Roman" panose="02020603050405020304" pitchFamily="18" charset="0"/>
                        </a:rPr>
                        <a:t>TSG#105</a:t>
                      </a:r>
                      <a:endParaRPr lang="en-IN" sz="1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900"/>
                        </a:spcAft>
                      </a:pPr>
                      <a:r>
                        <a:rPr lang="en-GB" sz="1400" dirty="0">
                          <a:effectLst/>
                          <a:latin typeface="Times New Roman" panose="02020603050405020304" pitchFamily="18" charset="0"/>
                          <a:ea typeface="Times New Roman" panose="02020603050405020304" pitchFamily="18" charset="0"/>
                          <a:cs typeface="Times New Roman" panose="02020603050405020304" pitchFamily="18" charset="0"/>
                        </a:rPr>
                        <a:t>Minor</a:t>
                      </a:r>
                    </a:p>
                    <a:p>
                      <a:pPr algn="ctr" hangingPunct="0">
                        <a:spcAft>
                          <a:spcPts val="900"/>
                        </a:spcAft>
                      </a:pPr>
                      <a:r>
                        <a:rPr lang="en-GB" sz="1400" dirty="0">
                          <a:effectLst/>
                          <a:latin typeface="Times New Roman" panose="02020603050405020304" pitchFamily="18" charset="0"/>
                          <a:ea typeface="Times New Roman" panose="02020603050405020304" pitchFamily="18" charset="0"/>
                          <a:cs typeface="Times New Roman" panose="02020603050405020304" pitchFamily="18" charset="0"/>
                        </a:rPr>
                        <a:t>Core part</a:t>
                      </a:r>
                      <a:endParaRPr lang="en-IN" sz="1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3">
                  <a:txBody>
                    <a:bodyPr/>
                    <a:lstStyle/>
                    <a:p>
                      <a:pPr algn="ctr" hangingPunct="0">
                        <a:spcAft>
                          <a:spcPts val="900"/>
                        </a:spcAft>
                      </a:pPr>
                      <a:r>
                        <a:rPr lang="en-US" sz="1400" b="1" dirty="0">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IN" sz="1400" b="1"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671442086"/>
                  </a:ext>
                </a:extLst>
              </a:tr>
              <a:tr h="956821">
                <a:tc vMerge="1">
                  <a:txBody>
                    <a:bodyPr/>
                    <a:lstStyle/>
                    <a:p>
                      <a:pPr hangingPunct="0"/>
                      <a:r>
                        <a:rPr lang="en-IN" sz="900" dirty="0">
                          <a:effectLst/>
                          <a:latin typeface="Arial" panose="020B0604020202020204" pitchFamily="34" charset="0"/>
                          <a:ea typeface="Times New Roman" panose="02020603050405020304" pitchFamily="18" charset="0"/>
                          <a:cs typeface="Times New Roman" panose="02020603050405020304" pitchFamily="18" charset="0"/>
                        </a:rPr>
                        <a:t>RAN2</a:t>
                      </a: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r>
                        <a:rPr lang="en-GB" sz="14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37.355</a:t>
                      </a:r>
                      <a:endParaRPr lang="en-IN" sz="14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900"/>
                        </a:spcAft>
                      </a:pPr>
                      <a:r>
                        <a:rPr lang="en-GB" sz="14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Necessary NavIC L1 assistance data information will be introduced in the stage 3 spec based on the existing GNSS framework.</a:t>
                      </a:r>
                      <a:endParaRPr lang="en-IN" sz="14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17780" marR="177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r>
                        <a:rPr lang="en-GB" sz="14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TSG#105</a:t>
                      </a:r>
                      <a:endParaRPr lang="en-IN" sz="14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900"/>
                        </a:spcAft>
                      </a:pPr>
                      <a:r>
                        <a:rPr lang="en-GB" sz="1400" b="1" dirty="0">
                          <a:effectLst/>
                          <a:latin typeface="Times New Roman" panose="02020603050405020304" pitchFamily="18" charset="0"/>
                          <a:ea typeface="Times New Roman" panose="02020603050405020304" pitchFamily="18" charset="0"/>
                          <a:cs typeface="Times New Roman" panose="02020603050405020304" pitchFamily="18" charset="0"/>
                        </a:rPr>
                        <a:t>Major work</a:t>
                      </a:r>
                    </a:p>
                    <a:p>
                      <a:pPr algn="ctr" hangingPunct="0">
                        <a:spcAft>
                          <a:spcPts val="900"/>
                        </a:spcAft>
                      </a:pPr>
                      <a:r>
                        <a:rPr lang="en-GB" sz="1400" b="1" dirty="0">
                          <a:effectLst/>
                          <a:latin typeface="Times New Roman" panose="02020603050405020304" pitchFamily="18" charset="0"/>
                          <a:ea typeface="Times New Roman" panose="02020603050405020304" pitchFamily="18" charset="0"/>
                          <a:cs typeface="Times New Roman" panose="02020603050405020304" pitchFamily="18" charset="0"/>
                        </a:rPr>
                        <a:t>Common NR LTE spec</a:t>
                      </a:r>
                      <a:endParaRPr lang="en-IN" sz="1400" b="1"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pPr hangingPunct="0">
                        <a:spcAft>
                          <a:spcPts val="900"/>
                        </a:spcAft>
                      </a:pPr>
                      <a:endParaRPr lang="en-IN" sz="1000" dirty="0">
                        <a:effectLst/>
                        <a:latin typeface="Times New Roman" panose="02020603050405020304" pitchFamily="18" charset="0"/>
                        <a:ea typeface="Times New Roman" panose="02020603050405020304" pitchFamily="18" charset="0"/>
                      </a:endParaRPr>
                    </a:p>
                  </a:txBody>
                  <a:tcPr marL="17780" marR="177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147025543"/>
                  </a:ext>
                </a:extLst>
              </a:tr>
              <a:tr h="420581">
                <a:tc vMerge="1">
                  <a:txBody>
                    <a:bodyPr/>
                    <a:lstStyle/>
                    <a:p>
                      <a:pPr hangingPunct="0"/>
                      <a:r>
                        <a:rPr lang="en-US" sz="900" dirty="0">
                          <a:effectLst/>
                          <a:latin typeface="Arial" panose="020B0604020202020204" pitchFamily="34" charset="0"/>
                          <a:ea typeface="Times New Roman" panose="02020603050405020304" pitchFamily="18" charset="0"/>
                          <a:cs typeface="Times New Roman" panose="02020603050405020304" pitchFamily="18" charset="0"/>
                        </a:rPr>
                        <a:t>RAN2</a:t>
                      </a:r>
                      <a:endParaRPr lang="en-IN"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r>
                        <a:rPr lang="en-GB" sz="1400" dirty="0">
                          <a:effectLst/>
                          <a:latin typeface="Times New Roman" panose="02020603050405020304" pitchFamily="18" charset="0"/>
                          <a:ea typeface="Times New Roman" panose="02020603050405020304" pitchFamily="18" charset="0"/>
                          <a:cs typeface="Times New Roman" panose="02020603050405020304" pitchFamily="18" charset="0"/>
                        </a:rPr>
                        <a:t>36.331</a:t>
                      </a:r>
                      <a:endParaRPr lang="en-IN" sz="1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900"/>
                        </a:spcAft>
                      </a:pPr>
                      <a:r>
                        <a:rPr lang="en-GB" sz="1400" dirty="0">
                          <a:effectLst/>
                          <a:latin typeface="Times New Roman" panose="02020603050405020304" pitchFamily="18" charset="0"/>
                          <a:ea typeface="Times New Roman" panose="02020603050405020304" pitchFamily="18" charset="0"/>
                          <a:cs typeface="Times New Roman" panose="02020603050405020304" pitchFamily="18" charset="0"/>
                        </a:rPr>
                        <a:t>Inclusion of positioning SIBs for NavIC L1 to message definition IEs</a:t>
                      </a:r>
                      <a:endParaRPr lang="en-IN" sz="1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17780" marR="177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r>
                        <a:rPr lang="en-GB" sz="1400" dirty="0">
                          <a:effectLst/>
                          <a:latin typeface="Times New Roman" panose="02020603050405020304" pitchFamily="18" charset="0"/>
                          <a:ea typeface="Times New Roman" panose="02020603050405020304" pitchFamily="18" charset="0"/>
                          <a:cs typeface="Times New Roman" panose="02020603050405020304" pitchFamily="18" charset="0"/>
                        </a:rPr>
                        <a:t>TSG#105</a:t>
                      </a:r>
                      <a:endParaRPr lang="en-IN" sz="1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900"/>
                        </a:spcAft>
                      </a:pPr>
                      <a:r>
                        <a:rPr lang="en-GB" sz="1400" dirty="0">
                          <a:effectLst/>
                          <a:latin typeface="Times New Roman" panose="02020603050405020304" pitchFamily="18" charset="0"/>
                          <a:ea typeface="Times New Roman" panose="02020603050405020304" pitchFamily="18" charset="0"/>
                          <a:cs typeface="Times New Roman" panose="02020603050405020304" pitchFamily="18" charset="0"/>
                        </a:rPr>
                        <a:t>Minor</a:t>
                      </a:r>
                    </a:p>
                    <a:p>
                      <a:pPr algn="ctr" hangingPunct="0">
                        <a:spcAft>
                          <a:spcPts val="900"/>
                        </a:spcAft>
                      </a:pPr>
                      <a:r>
                        <a:rPr lang="en-GB" sz="1400" dirty="0">
                          <a:effectLst/>
                          <a:latin typeface="Times New Roman" panose="02020603050405020304" pitchFamily="18" charset="0"/>
                          <a:ea typeface="Times New Roman" panose="02020603050405020304" pitchFamily="18" charset="0"/>
                          <a:cs typeface="Times New Roman" panose="02020603050405020304" pitchFamily="18" charset="0"/>
                        </a:rPr>
                        <a:t>Core part</a:t>
                      </a:r>
                      <a:endParaRPr lang="en-IN" sz="1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pPr hangingPunct="0">
                        <a:spcAft>
                          <a:spcPts val="900"/>
                        </a:spcAft>
                      </a:pPr>
                      <a:endParaRPr lang="en-IN" sz="1000" dirty="0">
                        <a:effectLst/>
                        <a:latin typeface="Times New Roman" panose="02020603050405020304" pitchFamily="18" charset="0"/>
                        <a:ea typeface="Times New Roman" panose="02020603050405020304" pitchFamily="18" charset="0"/>
                      </a:endParaRPr>
                    </a:p>
                  </a:txBody>
                  <a:tcPr marL="17780" marR="177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210718174"/>
                  </a:ext>
                </a:extLst>
              </a:tr>
              <a:tr h="876999">
                <a:tc>
                  <a:txBody>
                    <a:bodyPr/>
                    <a:lstStyle/>
                    <a:p>
                      <a:pPr algn="ctr" hangingPunct="0"/>
                      <a:r>
                        <a:rPr lang="en-IN" sz="1400" b="1" dirty="0">
                          <a:effectLst/>
                          <a:latin typeface="Times New Roman" panose="02020603050405020304" pitchFamily="18" charset="0"/>
                          <a:ea typeface="Times New Roman" panose="02020603050405020304" pitchFamily="18" charset="0"/>
                          <a:cs typeface="Times New Roman" panose="02020603050405020304" pitchFamily="18" charset="0"/>
                        </a:rPr>
                        <a:t>RAN3</a:t>
                      </a: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r>
                        <a:rPr lang="en-GB" sz="1400" dirty="0">
                          <a:effectLst/>
                          <a:latin typeface="Times New Roman" panose="02020603050405020304" pitchFamily="18" charset="0"/>
                          <a:ea typeface="Times New Roman" panose="02020603050405020304" pitchFamily="18" charset="0"/>
                          <a:cs typeface="Times New Roman" panose="02020603050405020304" pitchFamily="18" charset="0"/>
                        </a:rPr>
                        <a:t>36.455</a:t>
                      </a:r>
                      <a:endParaRPr lang="en-IN" sz="1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lnSpc>
                          <a:spcPct val="106000"/>
                        </a:lnSpc>
                        <a:spcAft>
                          <a:spcPts val="900"/>
                        </a:spcAft>
                      </a:pPr>
                      <a:r>
                        <a:rPr lang="en-GB" sz="1400" dirty="0">
                          <a:effectLst/>
                          <a:latin typeface="Times New Roman" panose="02020603050405020304" pitchFamily="18" charset="0"/>
                          <a:ea typeface="Times New Roman" panose="02020603050405020304" pitchFamily="18" charset="0"/>
                          <a:cs typeface="Times New Roman" panose="02020603050405020304" pitchFamily="18" charset="0"/>
                        </a:rPr>
                        <a:t>Introduction of NavIC L1 assistance data elements, Update to broadcast of assistance data mapping of respective positioning SIBs to assistance NavIC data element</a:t>
                      </a:r>
                      <a:endParaRPr lang="en-IN" sz="1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17780" marR="177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r>
                        <a:rPr lang="en-GB" sz="1400" dirty="0">
                          <a:effectLst/>
                          <a:latin typeface="Times New Roman" panose="02020603050405020304" pitchFamily="18" charset="0"/>
                          <a:ea typeface="Times New Roman" panose="02020603050405020304" pitchFamily="18" charset="0"/>
                          <a:cs typeface="Times New Roman" panose="02020603050405020304" pitchFamily="18" charset="0"/>
                        </a:rPr>
                        <a:t>TSG#105</a:t>
                      </a:r>
                      <a:endParaRPr lang="en-IN" sz="1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900"/>
                        </a:spcAft>
                      </a:pPr>
                      <a:r>
                        <a:rPr lang="en-GB" sz="1400" dirty="0">
                          <a:effectLst/>
                          <a:latin typeface="Times New Roman" panose="02020603050405020304" pitchFamily="18" charset="0"/>
                          <a:ea typeface="Times New Roman" panose="02020603050405020304" pitchFamily="18" charset="0"/>
                          <a:cs typeface="Times New Roman" panose="02020603050405020304" pitchFamily="18" charset="0"/>
                        </a:rPr>
                        <a:t> Identical spec in NR &amp; LTE</a:t>
                      </a:r>
                    </a:p>
                    <a:p>
                      <a:pPr algn="ctr" hangingPunct="0">
                        <a:spcAft>
                          <a:spcPts val="900"/>
                        </a:spcAft>
                      </a:pPr>
                      <a:r>
                        <a:rPr lang="en-GB" sz="1400" dirty="0">
                          <a:effectLst/>
                          <a:latin typeface="Times New Roman" panose="02020603050405020304" pitchFamily="18" charset="0"/>
                          <a:ea typeface="Times New Roman" panose="02020603050405020304" pitchFamily="18" charset="0"/>
                          <a:cs typeface="Times New Roman" panose="02020603050405020304" pitchFamily="18" charset="0"/>
                        </a:rPr>
                        <a:t>Core part</a:t>
                      </a:r>
                      <a:endParaRPr lang="en-IN" sz="1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900"/>
                        </a:spcAft>
                      </a:pPr>
                      <a:r>
                        <a:rPr lang="en-US" sz="1400" b="1" dirty="0">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IN" sz="1400" b="1"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080514170"/>
                  </a:ext>
                </a:extLst>
              </a:tr>
              <a:tr h="0">
                <a:tc>
                  <a:txBody>
                    <a:bodyPr/>
                    <a:lstStyle/>
                    <a:p>
                      <a:pPr algn="ctr" hangingPunct="0"/>
                      <a:r>
                        <a:rPr lang="en-IN" sz="1400" b="1" dirty="0">
                          <a:effectLst/>
                          <a:latin typeface="Times New Roman" panose="02020603050405020304" pitchFamily="18" charset="0"/>
                          <a:ea typeface="Times New Roman" panose="02020603050405020304" pitchFamily="18" charset="0"/>
                          <a:cs typeface="Times New Roman" panose="02020603050405020304" pitchFamily="18" charset="0"/>
                        </a:rPr>
                        <a:t>RAN4</a:t>
                      </a: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r>
                        <a:rPr lang="en-GB" sz="1400" dirty="0">
                          <a:effectLst/>
                          <a:latin typeface="Times New Roman" panose="02020603050405020304" pitchFamily="18" charset="0"/>
                          <a:ea typeface="Times New Roman" panose="02020603050405020304" pitchFamily="18" charset="0"/>
                          <a:cs typeface="Times New Roman" panose="02020603050405020304" pitchFamily="18" charset="0"/>
                        </a:rPr>
                        <a:t>36.171</a:t>
                      </a:r>
                      <a:endParaRPr lang="en-IN" sz="1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R="297180" algn="just" hangingPunct="0">
                        <a:spcAft>
                          <a:spcPts val="900"/>
                        </a:spcAft>
                      </a:pPr>
                      <a:r>
                        <a:rPr lang="en-US" sz="1400" dirty="0">
                          <a:effectLst/>
                          <a:latin typeface="Times New Roman" panose="02020603050405020304" pitchFamily="18" charset="0"/>
                          <a:ea typeface="Times New Roman" panose="02020603050405020304" pitchFamily="18" charset="0"/>
                          <a:cs typeface="Times New Roman" panose="02020603050405020304" pitchFamily="18" charset="0"/>
                        </a:rPr>
                        <a:t>Specify UE performance requirements for </a:t>
                      </a:r>
                      <a:r>
                        <a:rPr lang="en-GB" sz="1400" dirty="0">
                          <a:effectLst/>
                          <a:latin typeface="Times New Roman" panose="02020603050405020304" pitchFamily="18" charset="0"/>
                          <a:ea typeface="Times New Roman" panose="02020603050405020304" pitchFamily="18" charset="0"/>
                          <a:cs typeface="Times New Roman" panose="02020603050405020304" pitchFamily="18" charset="0"/>
                        </a:rPr>
                        <a:t>support of NavIC L1 for NR.</a:t>
                      </a:r>
                      <a:endParaRPr lang="en-IN" sz="1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17780" marR="177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r>
                        <a:rPr lang="en-GB" sz="1400" dirty="0">
                          <a:effectLst/>
                          <a:latin typeface="Times New Roman" panose="02020603050405020304" pitchFamily="18" charset="0"/>
                          <a:ea typeface="Times New Roman" panose="02020603050405020304" pitchFamily="18" charset="0"/>
                          <a:cs typeface="Times New Roman" panose="02020603050405020304" pitchFamily="18" charset="0"/>
                        </a:rPr>
                        <a:t>TSG#105</a:t>
                      </a:r>
                      <a:endParaRPr lang="en-IN" sz="1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0">
                        <a:lnSpc>
                          <a:spcPct val="100000"/>
                        </a:lnSpc>
                        <a:spcBef>
                          <a:spcPts val="0"/>
                        </a:spcBef>
                        <a:spcAft>
                          <a:spcPts val="900"/>
                        </a:spcAft>
                        <a:buClrTx/>
                        <a:buSzTx/>
                        <a:buFontTx/>
                        <a:buNone/>
                        <a:tabLst/>
                        <a:defRPr/>
                      </a:pPr>
                      <a:r>
                        <a:rPr lang="en-GB" sz="1400" dirty="0">
                          <a:effectLst/>
                          <a:latin typeface="Times New Roman" panose="02020603050405020304" pitchFamily="18" charset="0"/>
                          <a:ea typeface="Times New Roman" panose="02020603050405020304" pitchFamily="18" charset="0"/>
                          <a:cs typeface="Times New Roman" panose="02020603050405020304" pitchFamily="18" charset="0"/>
                        </a:rPr>
                        <a:t>Identical spec in NR &amp; LTE</a:t>
                      </a:r>
                    </a:p>
                    <a:p>
                      <a:pPr algn="ctr" hangingPunct="0">
                        <a:spcAft>
                          <a:spcPts val="900"/>
                        </a:spcAft>
                      </a:pPr>
                      <a:r>
                        <a:rPr lang="en-GB" sz="1400" dirty="0">
                          <a:effectLst/>
                          <a:latin typeface="Times New Roman" panose="02020603050405020304" pitchFamily="18" charset="0"/>
                          <a:ea typeface="Times New Roman" panose="02020603050405020304" pitchFamily="18" charset="0"/>
                          <a:cs typeface="Times New Roman" panose="02020603050405020304" pitchFamily="18" charset="0"/>
                        </a:rPr>
                        <a:t>Performance part</a:t>
                      </a: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900"/>
                        </a:spcAft>
                      </a:pPr>
                      <a:r>
                        <a:rPr lang="en-US" sz="1400" b="1" dirty="0">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IN" sz="1400" b="1"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155134568"/>
                  </a:ext>
                </a:extLst>
              </a:tr>
            </a:tbl>
          </a:graphicData>
        </a:graphic>
      </p:graphicFrame>
      <p:pic>
        <p:nvPicPr>
          <p:cNvPr id="3" name="Picture 2" descr="A blue circle with white letters&#10;&#10;Description automatically generated">
            <a:extLst>
              <a:ext uri="{FF2B5EF4-FFF2-40B4-BE49-F238E27FC236}">
                <a16:creationId xmlns:a16="http://schemas.microsoft.com/office/drawing/2014/main" id="{2E16C4EA-F875-4C78-86AC-063FA4141BA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957032" y="246860"/>
            <a:ext cx="793535" cy="79353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19380281"/>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1200</TotalTime>
  <Words>1265</Words>
  <Application>Microsoft Office PowerPoint</Application>
  <PresentationFormat>Widescreen</PresentationFormat>
  <Paragraphs>118</Paragraphs>
  <Slides>8</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8</vt:i4>
      </vt:variant>
    </vt:vector>
  </HeadingPairs>
  <TitlesOfParts>
    <vt:vector size="15" baseType="lpstr">
      <vt:lpstr>Arial</vt:lpstr>
      <vt:lpstr>Calibri</vt:lpstr>
      <vt:lpstr>Calibri Light</vt:lpstr>
      <vt:lpstr>Courier New</vt:lpstr>
      <vt:lpstr>Times New Roman</vt:lpstr>
      <vt:lpstr>Wingdings</vt:lpstr>
      <vt:lpstr>Office Theme</vt:lpstr>
      <vt:lpstr>NavIC L1-band AGNSS support in NR &amp; LTE</vt:lpstr>
      <vt:lpstr>Introduction: NavIC</vt:lpstr>
      <vt:lpstr>Background: NavIC L5 A-GNSS Support in 3GPP</vt:lpstr>
      <vt:lpstr>Challenges: NavIC commercialization</vt:lpstr>
      <vt:lpstr>Summary from RAN#101 discussions</vt:lpstr>
      <vt:lpstr>Release-19 Proposal</vt:lpstr>
      <vt:lpstr>TU impact: NavIC L1 band AGNSS in NR</vt:lpstr>
      <vt:lpstr>Normative work: NavIC L1 band AGNSS in LTE</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Vinay Shrivastava</dc:creator>
  <cp:lastModifiedBy>Vinay Shrivastava</cp:lastModifiedBy>
  <cp:revision>5</cp:revision>
  <dcterms:created xsi:type="dcterms:W3CDTF">2023-11-21T04:47:04Z</dcterms:created>
  <dcterms:modified xsi:type="dcterms:W3CDTF">2023-12-04T17:53:50Z</dcterms:modified>
</cp:coreProperties>
</file>