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48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92D05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D4573A46-E8C5-4443-83FD-0FA7F53B27D8}"/>
    <pc:docChg chg="custSel modSld">
      <pc:chgData name="Wanshi Chen" userId="3a7dbef4-3474-47c6-9897-007f5734efb0" providerId="ADAL" clId="{D4573A46-E8C5-4443-83FD-0FA7F53B27D8}" dt="2023-12-08T03:31:55.441" v="9" actId="20577"/>
      <pc:docMkLst>
        <pc:docMk/>
      </pc:docMkLst>
      <pc:sldChg chg="modSp mod">
        <pc:chgData name="Wanshi Chen" userId="3a7dbef4-3474-47c6-9897-007f5734efb0" providerId="ADAL" clId="{D4573A46-E8C5-4443-83FD-0FA7F53B27D8}" dt="2023-12-08T03:31:55.441" v="9" actId="20577"/>
        <pc:sldMkLst>
          <pc:docMk/>
          <pc:sldMk cId="1586269898" sldId="448"/>
        </pc:sldMkLst>
        <pc:spChg chg="mod">
          <ac:chgData name="Wanshi Chen" userId="3a7dbef4-3474-47c6-9897-007f5734efb0" providerId="ADAL" clId="{D4573A46-E8C5-4443-83FD-0FA7F53B27D8}" dt="2023-12-08T03:31:55.441" v="9" actId="20577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High-level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TSG#102 Joint Session</a:t>
            </a:r>
          </a:p>
          <a:p>
            <a:r>
              <a:rPr lang="en-US" b="1" dirty="0"/>
              <a:t>December 12th, 2023</a:t>
            </a:r>
          </a:p>
          <a:p>
            <a:r>
              <a:rPr lang="en-US" b="1" dirty="0"/>
              <a:t>RP-232746</a:t>
            </a:r>
          </a:p>
          <a:p>
            <a:r>
              <a:rPr lang="en-US" b="1"/>
              <a:t>AI 6.1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2" y="263182"/>
            <a:ext cx="9776389" cy="802567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65" y="1065749"/>
            <a:ext cx="13490424" cy="5318118"/>
          </a:xfrm>
        </p:spPr>
        <p:txBody>
          <a:bodyPr/>
          <a:lstStyle/>
          <a:p>
            <a:r>
              <a:rPr lang="en-US" sz="2000" b="1" dirty="0"/>
              <a:t>First TSG-wide 6G workshop </a:t>
            </a:r>
            <a:r>
              <a:rPr lang="en-US" sz="2000" dirty="0"/>
              <a:t>is expected to be in </a:t>
            </a:r>
            <a:r>
              <a:rPr lang="en-US" sz="2000" b="1" dirty="0"/>
              <a:t>March 2025</a:t>
            </a:r>
          </a:p>
          <a:p>
            <a:pPr lvl="1"/>
            <a:r>
              <a:rPr lang="en-US" sz="1800" dirty="0"/>
              <a:t>Right before the planned Rel-19 RAN1 functional freeze (June 2025). Detailed information for the workshop is TBD</a:t>
            </a:r>
          </a:p>
          <a:p>
            <a:r>
              <a:rPr lang="en-US" sz="2000" dirty="0"/>
              <a:t>Organization of a </a:t>
            </a:r>
            <a:r>
              <a:rPr lang="en-US" sz="2000" b="1" dirty="0"/>
              <a:t>3GPP Stage 1 workshop on IMT-2030 use cases </a:t>
            </a:r>
            <a:r>
              <a:rPr lang="en-US" sz="2000" dirty="0"/>
              <a:t>is being discussed separately</a:t>
            </a:r>
          </a:p>
          <a:p>
            <a:pPr lvl="1"/>
            <a:r>
              <a:rPr lang="en-US" sz="1800" dirty="0"/>
              <a:t>Refer to SP-231619 </a:t>
            </a:r>
          </a:p>
          <a:p>
            <a:r>
              <a:rPr lang="en-US" sz="2000" b="1" dirty="0"/>
              <a:t>Studies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20</a:t>
            </a:r>
          </a:p>
          <a:p>
            <a:pPr lvl="1"/>
            <a:r>
              <a:rPr lang="en-US" sz="1800" b="1" dirty="0"/>
              <a:t>Requirements studies:</a:t>
            </a:r>
          </a:p>
          <a:p>
            <a:pPr lvl="2"/>
            <a:r>
              <a:rPr lang="en-US" sz="1600" b="1" dirty="0"/>
              <a:t>SA1 SID </a:t>
            </a:r>
            <a:r>
              <a:rPr lang="en-US" sz="1600" dirty="0"/>
              <a:t>is expected to be approved in</a:t>
            </a:r>
            <a:r>
              <a:rPr lang="en-US" sz="1600" b="1" dirty="0"/>
              <a:t> Sept’2024. </a:t>
            </a:r>
          </a:p>
          <a:p>
            <a:pPr lvl="2"/>
            <a:r>
              <a:rPr lang="en-US" sz="1600" b="1" dirty="0"/>
              <a:t>RAN plenary SID </a:t>
            </a:r>
            <a:r>
              <a:rPr lang="en-US" sz="1600" dirty="0"/>
              <a:t>(e.g., radio requirements and KPIs) is expected to be approved </a:t>
            </a:r>
            <a:r>
              <a:rPr lang="en-US" sz="1600" b="1" dirty="0"/>
              <a:t>TBD</a:t>
            </a:r>
            <a:r>
              <a:rPr lang="en-US" sz="1600" dirty="0"/>
              <a:t> (</a:t>
            </a:r>
            <a:r>
              <a:rPr lang="en-US" sz="1600" i="1" dirty="0"/>
              <a:t>to be decided at RAN#103</a:t>
            </a:r>
            <a:r>
              <a:rPr lang="en-US" sz="1600" dirty="0"/>
              <a:t>)</a:t>
            </a:r>
          </a:p>
          <a:p>
            <a:pPr lvl="1"/>
            <a:r>
              <a:rPr lang="en-US" sz="1800" b="1" dirty="0"/>
              <a:t> Technology studies:</a:t>
            </a:r>
          </a:p>
          <a:p>
            <a:pPr lvl="2"/>
            <a:r>
              <a:rPr lang="en-US" sz="1600" b="1" dirty="0"/>
              <a:t>SA2 SID </a:t>
            </a:r>
            <a:r>
              <a:rPr lang="en-US" sz="1600" dirty="0"/>
              <a:t>is expected to be approved in </a:t>
            </a:r>
            <a:r>
              <a:rPr lang="en-US" sz="1600" b="1" dirty="0"/>
              <a:t>June’2025. </a:t>
            </a:r>
            <a:r>
              <a:rPr lang="en-US" sz="1600" dirty="0"/>
              <a:t>Other SA-WG SIDs (e.g., Security, etc.) are expected to be approved TBD</a:t>
            </a:r>
          </a:p>
          <a:p>
            <a:pPr lvl="2"/>
            <a:r>
              <a:rPr lang="en-US" sz="1600" b="1" dirty="0"/>
              <a:t>RAN-WG SIDs </a:t>
            </a:r>
            <a:r>
              <a:rPr lang="en-US" sz="1600" dirty="0"/>
              <a:t>are expected to be approved in </a:t>
            </a:r>
            <a:r>
              <a:rPr lang="en-US" sz="1600" b="1" dirty="0"/>
              <a:t>June’2025</a:t>
            </a:r>
          </a:p>
          <a:p>
            <a:r>
              <a:rPr lang="en-US" sz="2000" b="1" dirty="0"/>
              <a:t>IMT-2030 submission and normative work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21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produce the 1</a:t>
            </a:r>
            <a:r>
              <a:rPr lang="en-US" sz="1800" baseline="30000" dirty="0"/>
              <a:t>st</a:t>
            </a:r>
            <a:r>
              <a:rPr lang="en-US" sz="1800" dirty="0"/>
              <a:t> set of 3GPP </a:t>
            </a:r>
            <a:r>
              <a:rPr lang="en-US" sz="1800" b="1" dirty="0"/>
              <a:t>6G technical specifications</a:t>
            </a:r>
            <a:r>
              <a:rPr lang="en-US" sz="1800" dirty="0"/>
              <a:t>, and will be the release for </a:t>
            </a:r>
            <a:r>
              <a:rPr lang="en-US" sz="1800" b="1" dirty="0"/>
              <a:t>IMT-2030 submission </a:t>
            </a:r>
            <a:r>
              <a:rPr lang="en-US" sz="1800" dirty="0"/>
              <a:t>before 2030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be delivered with a </a:t>
            </a:r>
            <a:r>
              <a:rPr lang="en-US" sz="1800" b="1" dirty="0"/>
              <a:t>single drop </a:t>
            </a:r>
            <a:r>
              <a:rPr lang="en-US" sz="1800" dirty="0"/>
              <a:t>(i.e., a single code freeze)</a:t>
            </a:r>
          </a:p>
          <a:p>
            <a:r>
              <a:rPr lang="en-US" sz="2000" dirty="0"/>
              <a:t>Target </a:t>
            </a:r>
            <a:r>
              <a:rPr lang="en-US" sz="2000" b="1" dirty="0"/>
              <a:t>TSG#103 (March’2024) </a:t>
            </a:r>
            <a:r>
              <a:rPr lang="en-US" sz="2000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71005</TotalTime>
  <Words>246</Words>
  <Application>Microsoft Office PowerPoint</Application>
  <PresentationFormat>Custom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High-level Considerations for 6G Timeline</vt:lpstr>
      <vt:lpstr>High-Level Considerations for 6G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718</cp:revision>
  <dcterms:created xsi:type="dcterms:W3CDTF">2018-05-24T11:49:12Z</dcterms:created>
  <dcterms:modified xsi:type="dcterms:W3CDTF">2023-12-08T03:31:59Z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