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0"/>
  </p:notesMasterIdLst>
  <p:sldIdLst>
    <p:sldId id="270" r:id="rId3"/>
    <p:sldId id="262" r:id="rId4"/>
    <p:sldId id="277" r:id="rId5"/>
    <p:sldId id="278" r:id="rId6"/>
    <p:sldId id="276" r:id="rId7"/>
    <p:sldId id="266" r:id="rId8"/>
    <p:sldId id="27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9FC518D-4226-5FD8-E8BF-F0D5BF5A0ED7}" name="Abhijeet Masal, CEWiT" initials="AM" userId="S::abhijeetmasal@cewit.org.in::76ff3710-1162-481a-8e5a-430ed7dd90c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38F3EE2-093C-4ADD-84CA-A7CBB3834B30}" v="10" dt="2023-09-04T12:11:01.12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33" autoAdjust="0"/>
    <p:restoredTop sz="81957" autoAdjust="0"/>
  </p:normalViewPr>
  <p:slideViewPr>
    <p:cSldViewPr snapToGrid="0">
      <p:cViewPr>
        <p:scale>
          <a:sx n="91" d="100"/>
          <a:sy n="91" d="100"/>
        </p:scale>
        <p:origin x="149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17" Type="http://schemas.microsoft.com/office/2018/10/relationships/authors" Target="authors.xml"/><Relationship Id="rId2" Type="http://schemas.openxmlformats.org/officeDocument/2006/relationships/slideMaster" Target="slideMasters/slideMaster2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bhishek Kumar Singh" userId="02b64a1b-5d2a-4efa-bec3-21d9fb9f1fbd" providerId="ADAL" clId="{6CBB7E1A-B744-46ED-8DAA-18F5EE4D7383}"/>
    <pc:docChg chg="undo custSel delSld modSld">
      <pc:chgData name="Abhishek Kumar Singh" userId="02b64a1b-5d2a-4efa-bec3-21d9fb9f1fbd" providerId="ADAL" clId="{6CBB7E1A-B744-46ED-8DAA-18F5EE4D7383}" dt="2023-09-04T15:57:18.754" v="477" actId="20577"/>
      <pc:docMkLst>
        <pc:docMk/>
      </pc:docMkLst>
      <pc:sldChg chg="modSp mod">
        <pc:chgData name="Abhishek Kumar Singh" userId="02b64a1b-5d2a-4efa-bec3-21d9fb9f1fbd" providerId="ADAL" clId="{6CBB7E1A-B744-46ED-8DAA-18F5EE4D7383}" dt="2023-09-04T15:52:31.646" v="444" actId="27636"/>
        <pc:sldMkLst>
          <pc:docMk/>
          <pc:sldMk cId="1648299688" sldId="262"/>
        </pc:sldMkLst>
        <pc:spChg chg="mod">
          <ac:chgData name="Abhishek Kumar Singh" userId="02b64a1b-5d2a-4efa-bec3-21d9fb9f1fbd" providerId="ADAL" clId="{6CBB7E1A-B744-46ED-8DAA-18F5EE4D7383}" dt="2023-09-04T15:50:53.330" v="338" actId="20577"/>
          <ac:spMkLst>
            <pc:docMk/>
            <pc:sldMk cId="1648299688" sldId="262"/>
            <ac:spMk id="2" creationId="{0CD57E99-F9F2-B5B8-0B70-66D87FDFC8A1}"/>
          </ac:spMkLst>
        </pc:spChg>
        <pc:spChg chg="mod">
          <ac:chgData name="Abhishek Kumar Singh" userId="02b64a1b-5d2a-4efa-bec3-21d9fb9f1fbd" providerId="ADAL" clId="{6CBB7E1A-B744-46ED-8DAA-18F5EE4D7383}" dt="2023-09-04T15:52:31.646" v="444" actId="27636"/>
          <ac:spMkLst>
            <pc:docMk/>
            <pc:sldMk cId="1648299688" sldId="262"/>
            <ac:spMk id="3" creationId="{B9E502B0-CE8B-EA91-2B08-A66EADE24894}"/>
          </ac:spMkLst>
        </pc:spChg>
      </pc:sldChg>
      <pc:sldChg chg="modSp mod">
        <pc:chgData name="Abhishek Kumar Singh" userId="02b64a1b-5d2a-4efa-bec3-21d9fb9f1fbd" providerId="ADAL" clId="{6CBB7E1A-B744-46ED-8DAA-18F5EE4D7383}" dt="2023-09-04T15:43:15.197" v="52" actId="20577"/>
        <pc:sldMkLst>
          <pc:docMk/>
          <pc:sldMk cId="3187653184" sldId="266"/>
        </pc:sldMkLst>
        <pc:spChg chg="mod">
          <ac:chgData name="Abhishek Kumar Singh" userId="02b64a1b-5d2a-4efa-bec3-21d9fb9f1fbd" providerId="ADAL" clId="{6CBB7E1A-B744-46ED-8DAA-18F5EE4D7383}" dt="2023-09-04T15:42:55.685" v="39" actId="20577"/>
          <ac:spMkLst>
            <pc:docMk/>
            <pc:sldMk cId="3187653184" sldId="266"/>
            <ac:spMk id="2" creationId="{0CD57E99-F9F2-B5B8-0B70-66D87FDFC8A1}"/>
          </ac:spMkLst>
        </pc:spChg>
        <pc:spChg chg="mod">
          <ac:chgData name="Abhishek Kumar Singh" userId="02b64a1b-5d2a-4efa-bec3-21d9fb9f1fbd" providerId="ADAL" clId="{6CBB7E1A-B744-46ED-8DAA-18F5EE4D7383}" dt="2023-09-04T15:43:15.197" v="52" actId="20577"/>
          <ac:spMkLst>
            <pc:docMk/>
            <pc:sldMk cId="3187653184" sldId="266"/>
            <ac:spMk id="3" creationId="{B9E502B0-CE8B-EA91-2B08-A66EADE24894}"/>
          </ac:spMkLst>
        </pc:spChg>
      </pc:sldChg>
      <pc:sldChg chg="modSp mod">
        <pc:chgData name="Abhishek Kumar Singh" userId="02b64a1b-5d2a-4efa-bec3-21d9fb9f1fbd" providerId="ADAL" clId="{6CBB7E1A-B744-46ED-8DAA-18F5EE4D7383}" dt="2023-09-04T15:57:18.754" v="477" actId="20577"/>
        <pc:sldMkLst>
          <pc:docMk/>
          <pc:sldMk cId="2127241993" sldId="270"/>
        </pc:sldMkLst>
        <pc:spChg chg="mod">
          <ac:chgData name="Abhishek Kumar Singh" userId="02b64a1b-5d2a-4efa-bec3-21d9fb9f1fbd" providerId="ADAL" clId="{6CBB7E1A-B744-46ED-8DAA-18F5EE4D7383}" dt="2023-09-04T15:57:18.754" v="477" actId="20577"/>
          <ac:spMkLst>
            <pc:docMk/>
            <pc:sldMk cId="2127241993" sldId="270"/>
            <ac:spMk id="3" creationId="{1DEAABBC-3BDC-0B69-8FD7-A8551819E904}"/>
          </ac:spMkLst>
        </pc:spChg>
        <pc:spChg chg="mod">
          <ac:chgData name="Abhishek Kumar Singh" userId="02b64a1b-5d2a-4efa-bec3-21d9fb9f1fbd" providerId="ADAL" clId="{6CBB7E1A-B744-46ED-8DAA-18F5EE4D7383}" dt="2023-09-04T15:56:54.487" v="475" actId="122"/>
          <ac:spMkLst>
            <pc:docMk/>
            <pc:sldMk cId="2127241993" sldId="270"/>
            <ac:spMk id="6" creationId="{4E805722-64EB-E3E0-8D27-B04A156F6363}"/>
          </ac:spMkLst>
        </pc:spChg>
      </pc:sldChg>
      <pc:sldChg chg="del">
        <pc:chgData name="Abhishek Kumar Singh" userId="02b64a1b-5d2a-4efa-bec3-21d9fb9f1fbd" providerId="ADAL" clId="{6CBB7E1A-B744-46ED-8DAA-18F5EE4D7383}" dt="2023-09-04T15:41:16.786" v="0" actId="47"/>
        <pc:sldMkLst>
          <pc:docMk/>
          <pc:sldMk cId="4183133737" sldId="273"/>
        </pc:sldMkLst>
      </pc:sldChg>
      <pc:sldChg chg="modSp mod">
        <pc:chgData name="Abhishek Kumar Singh" userId="02b64a1b-5d2a-4efa-bec3-21d9fb9f1fbd" providerId="ADAL" clId="{6CBB7E1A-B744-46ED-8DAA-18F5EE4D7383}" dt="2023-09-04T15:49:34.905" v="290" actId="20577"/>
        <pc:sldMkLst>
          <pc:docMk/>
          <pc:sldMk cId="2116015493" sldId="276"/>
        </pc:sldMkLst>
        <pc:spChg chg="mod">
          <ac:chgData name="Abhishek Kumar Singh" userId="02b64a1b-5d2a-4efa-bec3-21d9fb9f1fbd" providerId="ADAL" clId="{6CBB7E1A-B744-46ED-8DAA-18F5EE4D7383}" dt="2023-09-04T15:49:34.905" v="290" actId="20577"/>
          <ac:spMkLst>
            <pc:docMk/>
            <pc:sldMk cId="2116015493" sldId="276"/>
            <ac:spMk id="2" creationId="{D15BF126-9CBF-0F6D-359E-38A839292C2A}"/>
          </ac:spMkLst>
        </pc:spChg>
        <pc:spChg chg="mod">
          <ac:chgData name="Abhishek Kumar Singh" userId="02b64a1b-5d2a-4efa-bec3-21d9fb9f1fbd" providerId="ADAL" clId="{6CBB7E1A-B744-46ED-8DAA-18F5EE4D7383}" dt="2023-09-04T15:42:38.494" v="32" actId="6549"/>
          <ac:spMkLst>
            <pc:docMk/>
            <pc:sldMk cId="2116015493" sldId="276"/>
            <ac:spMk id="3" creationId="{9890EA83-AF10-C90B-82AD-5207C7992113}"/>
          </ac:spMkLst>
        </pc:spChg>
      </pc:sldChg>
      <pc:sldChg chg="modSp mod">
        <pc:chgData name="Abhishek Kumar Singh" userId="02b64a1b-5d2a-4efa-bec3-21d9fb9f1fbd" providerId="ADAL" clId="{6CBB7E1A-B744-46ED-8DAA-18F5EE4D7383}" dt="2023-09-04T15:41:35.132" v="2"/>
        <pc:sldMkLst>
          <pc:docMk/>
          <pc:sldMk cId="4144168139" sldId="277"/>
        </pc:sldMkLst>
        <pc:spChg chg="mod">
          <ac:chgData name="Abhishek Kumar Singh" userId="02b64a1b-5d2a-4efa-bec3-21d9fb9f1fbd" providerId="ADAL" clId="{6CBB7E1A-B744-46ED-8DAA-18F5EE4D7383}" dt="2023-09-04T15:41:35.132" v="2"/>
          <ac:spMkLst>
            <pc:docMk/>
            <pc:sldMk cId="4144168139" sldId="277"/>
            <ac:spMk id="3" creationId="{B42A67E1-5107-7436-1ACA-A0F7085B7C0C}"/>
          </ac:spMkLst>
        </pc:spChg>
      </pc:sldChg>
      <pc:sldChg chg="modSp mod">
        <pc:chgData name="Abhishek Kumar Singh" userId="02b64a1b-5d2a-4efa-bec3-21d9fb9f1fbd" providerId="ADAL" clId="{6CBB7E1A-B744-46ED-8DAA-18F5EE4D7383}" dt="2023-09-04T15:53:19.598" v="448" actId="14100"/>
        <pc:sldMkLst>
          <pc:docMk/>
          <pc:sldMk cId="4172372260" sldId="278"/>
        </pc:sldMkLst>
        <pc:spChg chg="mod">
          <ac:chgData name="Abhishek Kumar Singh" userId="02b64a1b-5d2a-4efa-bec3-21d9fb9f1fbd" providerId="ADAL" clId="{6CBB7E1A-B744-46ED-8DAA-18F5EE4D7383}" dt="2023-09-04T15:43:41.798" v="53" actId="1076"/>
          <ac:spMkLst>
            <pc:docMk/>
            <pc:sldMk cId="4172372260" sldId="278"/>
            <ac:spMk id="2" creationId="{DE201462-0C14-61FA-550E-DE9E5B08738C}"/>
          </ac:spMkLst>
        </pc:spChg>
        <pc:spChg chg="mod">
          <ac:chgData name="Abhishek Kumar Singh" userId="02b64a1b-5d2a-4efa-bec3-21d9fb9f1fbd" providerId="ADAL" clId="{6CBB7E1A-B744-46ED-8DAA-18F5EE4D7383}" dt="2023-09-04T15:53:19.598" v="448" actId="14100"/>
          <ac:spMkLst>
            <pc:docMk/>
            <pc:sldMk cId="4172372260" sldId="278"/>
            <ac:spMk id="3" creationId="{F1B9D4D9-AAC4-D4B7-CEFB-23929F8FF9FF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34310F-7B11-4C15-A29F-7871272089A1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76E43-610D-4BD6-9BEA-9878947A7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031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476E43-610D-4BD6-9BEA-9878947A737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7570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noProof="0" dirty="0"/>
          </a:p>
          <a:p>
            <a:endParaRPr lang="en-US" altLang="ko-KR" noProof="0" dirty="0"/>
          </a:p>
          <a:p>
            <a:endParaRPr lang="en-US" altLang="ko-KR" noProof="0" dirty="0"/>
          </a:p>
          <a:p>
            <a:endParaRPr lang="en-US" altLang="ko-KR" noProof="0" dirty="0"/>
          </a:p>
          <a:p>
            <a:endParaRPr lang="en-US" altLang="ko-KR" noProof="0" dirty="0"/>
          </a:p>
          <a:p>
            <a:endParaRPr lang="en-US" altLang="ko-KR" noProof="0" dirty="0"/>
          </a:p>
          <a:p>
            <a:endParaRPr lang="ko-KR" altLang="en-US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476E43-610D-4BD6-9BEA-9878947A737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1181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402F1E-6C5D-6785-E28C-486B06AF9F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2261E38-9A5A-6C0E-BB63-25A5B45E55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36EDA8-F873-2ACC-D1D2-B2184E26A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B2775-FF0B-4994-A3ED-8A8D7CD68388}" type="datetime1">
              <a:rPr lang="en-IN" smtClean="0"/>
              <a:t>04-09-2023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3D1FD4-C672-7A98-D32C-CA004925B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BFD4E5-1079-3266-F556-D242A79A64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A139D-FACE-429D-9442-4368827D6B2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763825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B66F9B-D2A4-3B36-41F9-DBEFB75088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C6A955-C9B6-D78B-122E-B5227E2615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ADB568-AFF5-B2A1-D997-6B74121533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EEAA3-D1EF-4B02-9E29-87A065901400}" type="datetime1">
              <a:rPr lang="en-IN" smtClean="0"/>
              <a:t>04-09-2023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79F454-65EB-C49E-DF17-196CC8719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9B33DC-30F1-6559-2450-ABFE242E6D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A139D-FACE-429D-9442-4368827D6B2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501825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D7D05E8-7D80-3FA3-A033-A9810EEBA6E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49F180-1A11-9FB5-D276-02A62A0D47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5B6B26-333C-9187-85B3-75263BA287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51751-6873-416C-BA43-662757ABA0BE}" type="datetime1">
              <a:rPr lang="en-IN" smtClean="0"/>
              <a:t>04-09-2023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2199A3-2B86-6880-D075-CBC8785C84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4D9FD4-DD04-B64B-D6C5-0D7725017D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A139D-FACE-429D-9442-4368827D6B2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986878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1613EA-8791-F973-3D11-F01FBD136E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144C869-93E3-A0D8-9A76-C714CCCD5F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6DDEC5-81B4-A2B8-691C-D1F2E9A9D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C244D-E827-42D8-B6EC-2184EE67AE7B}" type="datetime1">
              <a:rPr lang="en-IN" smtClean="0"/>
              <a:t>04-09-2023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16ECC7-D6FD-5A59-D5AD-52D97DCAFF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08B5A0-D61F-0E3A-B396-CCAE6AFCA1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050E1-BD9E-413F-9DB0-D57A4542D24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898320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7BA44-A10E-B825-79C9-6EE48E339C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BDFC82-7DE8-923D-AC3A-C4BD0DE7D3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DACAD6-A30C-E3B9-4C27-1FFEA5851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900DE-DAB3-4196-9645-23A790899BD5}" type="datetime1">
              <a:rPr lang="en-IN" smtClean="0"/>
              <a:t>04-09-2023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161AD6-AA50-CCC5-40AB-8D710168AC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BE03E2-18A2-B026-CCE9-481945993F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050E1-BD9E-413F-9DB0-D57A4542D24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832612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21239B-4E1F-BC1E-97DA-62AA58C19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0ACCCF-B0BA-8D9B-2FDC-E1B9A86610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B4B157-F3C3-580D-296F-AF14E87C96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CB768-4300-4BEB-9E12-CA43EE43BCD7}" type="datetime1">
              <a:rPr lang="en-IN" smtClean="0"/>
              <a:t>04-09-2023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BA54FA-8B70-1644-E044-412D4998BE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2D5B41-FA28-2D9D-3DC7-4B54D89771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050E1-BD9E-413F-9DB0-D57A4542D24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80851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5F533E-C1F2-0510-6D95-4E06694822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A51B36-3274-91B0-83A7-6DA879C8117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5E3796-FFED-52FF-F12F-A656990D2C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0152FD-5C06-CB20-2F8D-B9D6FD1A8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1B3AC-874D-4103-B2E3-9676CD556F05}" type="datetime1">
              <a:rPr lang="en-IN" smtClean="0"/>
              <a:t>04-09-2023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015FDD-7783-73F8-7664-8FEA4AFBC5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85B1F7-476E-0958-3C4F-3CDB79066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050E1-BD9E-413F-9DB0-D57A4542D24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079532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92B3DD-F349-604B-B020-149ABF6D68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D52A06-BD7F-CA88-545F-F043155B3F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7C451F-E0E7-83F9-464C-90C5E9CA81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DB299E2-FC7A-2100-5345-B7A08D0DFA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71FE242-D2E3-331D-60DD-6064FBEBEA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19DFEC0-45A7-204A-9F29-0DB483632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8EAEC-29DA-48CC-A841-FC7F8835AB16}" type="datetime1">
              <a:rPr lang="en-IN" smtClean="0"/>
              <a:t>04-09-2023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44A6D21-D64B-ABA3-7E00-537A7E3FF4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A9CAC02-8720-6529-B411-96F92A9588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050E1-BD9E-413F-9DB0-D57A4542D24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737377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12819A-8928-2472-D7F1-950096A458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C031633-8B01-969B-12C8-B8F7D16CC6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A9EAE-A624-48A5-AE01-87281BC1D580}" type="datetime1">
              <a:rPr lang="en-IN" smtClean="0"/>
              <a:t>04-09-2023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2AF977-24E4-C7D5-643B-29A4972B58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A687CC-2F52-9442-B7B7-7AC919D26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050E1-BD9E-413F-9DB0-D57A4542D24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405289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DDBC0F9-1A68-429A-0E07-99C3CD7F12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14F5B-4617-4D80-AE21-1116F764BC1E}" type="datetime1">
              <a:rPr lang="en-IN" smtClean="0"/>
              <a:t>04-09-2023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91508A4-BDAC-1DED-1E59-4ACD49A1A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99BD64-1FB7-6464-DDE5-4B3A849E0C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050E1-BD9E-413F-9DB0-D57A4542D24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635294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38AF93-A486-CE77-8747-A4D9416EA7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89BC22-2790-09C8-4627-0BF314436A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2770DE-3528-3184-D16D-3AD7ABCA2B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C9E317-8769-4C63-AC1F-19CC995EB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D0F9E-E1FB-4081-A078-620EAFAE7FA0}" type="datetime1">
              <a:rPr lang="en-IN" smtClean="0"/>
              <a:t>04-09-2023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7F10E9-30CC-0618-F917-61C33B6C0A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32E311-ACE1-9ED2-35C1-7AF1FAC50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050E1-BD9E-413F-9DB0-D57A4542D24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99134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BA0E76-F0E6-FEFC-F847-8DE3EFEFAE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57D268-02C5-3BF9-152F-D09B34C90C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44B002-3E2A-82BB-DDC4-BAAB401F27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084C3-FD50-4CE2-B63E-7633067B8D9C}" type="datetime1">
              <a:rPr lang="en-IN" smtClean="0"/>
              <a:t>04-09-2023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388C34-9825-DE6F-3197-37AF3A222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6D5FFF-958A-EFA1-4B8B-EECC06AD9D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A139D-FACE-429D-9442-4368827D6B2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590003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68D278-F8E4-AB4C-8154-56BC183E0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D6A17EA-6886-9ED4-46A1-1D029B853D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22911FB-8F81-EBFD-2982-57E9681EAB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C02CC1-C6C6-AE70-EE1C-34E7A0D75B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C75BA-6CCB-4C87-BC9F-B156473F2ADB}" type="datetime1">
              <a:rPr lang="en-IN" smtClean="0"/>
              <a:t>04-09-2023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B03905-C13F-6CB6-B949-E0B361A0B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281D4B-B175-8797-2AF8-CD923029D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050E1-BD9E-413F-9DB0-D57A4542D24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389137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32681-839D-1757-2A4B-6BFB96925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FF7AF87-2D51-A574-D41C-8C86DA8E0B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B271DA-615E-0E79-54FC-3997AC758C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06CC7-7889-4CE0-B4F1-CFD5C857F715}" type="datetime1">
              <a:rPr lang="en-IN" smtClean="0"/>
              <a:t>04-09-2023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2F49D9-EFF5-E528-7926-290533D5A0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CB625A-9249-2E3F-CDEB-90F0656179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050E1-BD9E-413F-9DB0-D57A4542D24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092197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4CA4272-DB1A-E4A8-3F1C-A27C9C4C4D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E97CA2C-0CAB-B998-F4D2-A39EBBD807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EF6FC3-BBD0-88CE-624E-618F2C8CFF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CE354-50BE-42DF-8603-B63B2063B188}" type="datetime1">
              <a:rPr lang="en-IN" smtClean="0"/>
              <a:t>04-09-2023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817FBF-88F1-BB73-0EB2-8935BDCE96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F86ED9-AAE2-B40A-C498-54C80DF32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050E1-BD9E-413F-9DB0-D57A4542D24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51940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2026F0-393B-1566-6876-EF7A784E31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28EB48-3C9B-4699-FCBA-FE87E9930C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F9FBB9-D3C9-EE13-E46C-194CB41320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39A5B-05BB-4918-B743-E41AAEE8265E}" type="datetime1">
              <a:rPr lang="en-IN" smtClean="0"/>
              <a:t>04-09-2023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FB6D36-D43F-3B84-EA2A-716559B98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F12A99-9C6C-4BA8-AA2B-34EAB8958E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A139D-FACE-429D-9442-4368827D6B2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62550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5C5492-8511-C671-D93B-2C7FA28313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2A6C7A-D41C-CB27-DCCD-914EE8E1F2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C96F15-7099-FDC7-E8B0-A749AB1D0C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52870D-2FF2-CC4F-D606-D1A44B7E7D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D0F53-AA02-4FDD-9F47-0228D170E953}" type="datetime1">
              <a:rPr lang="en-IN" smtClean="0"/>
              <a:t>04-09-2023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7C6B06-CF3C-A25C-35B8-E6FAA56A43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963DB6-1FBC-4B20-8EBF-7C7D16613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A139D-FACE-429D-9442-4368827D6B2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00848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7CA18E-FC01-0EAC-3EE3-4B1B0329D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DBE02D-C58E-185B-2567-B32AFDD580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995C-A698-21F4-9A20-48A36595FF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6CA13A-6B56-7E8F-AF2D-31BA355AD4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98DB2B5-1691-D64F-E662-C3F8790BB2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4556776-BEC4-B42C-FEF9-AF43AFAB88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2BCC5-F768-4CB6-810A-964FCA4B2309}" type="datetime1">
              <a:rPr lang="en-IN" smtClean="0"/>
              <a:t>04-09-2023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87536AD-26C3-385E-C29A-B1CF05DE3A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705D5B3-17E0-81A4-A0E8-83CED0B342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A139D-FACE-429D-9442-4368827D6B2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486357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B64046-C9B5-FF4B-7F5D-8FDE28FE6C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5B514A-07A3-CB7C-16E3-8EBF883EB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1A86F-CA71-4CD4-A9D5-D14D921EA3AF}" type="datetime1">
              <a:rPr lang="en-IN" smtClean="0"/>
              <a:t>04-09-2023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CAB619A-D997-E151-53F7-451011AF8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1924F8-1A1A-022F-3B45-AA0BE22587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A139D-FACE-429D-9442-4368827D6B2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79755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9546C6C-060D-557C-A90C-6F28CD633F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453E1-0FB3-4E57-B87E-DED9919B3D96}" type="datetime1">
              <a:rPr lang="en-IN" smtClean="0"/>
              <a:t>04-09-2023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3B01812-33DE-934C-6C5E-239292110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65DE09-8B04-4B9F-1AE8-2E62C8B8F4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A139D-FACE-429D-9442-4368827D6B2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523686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46B38A-0223-B6F6-2FE2-F07322D80C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FFF6D0-F6CE-53FE-6CDA-77C6E4A02E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0E7556-A28A-5B1E-29F4-986722030E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0D9392-A7BF-2D38-7035-894B3CC88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5B003-6C9D-45B7-B4AF-D146606AC560}" type="datetime1">
              <a:rPr lang="en-IN" smtClean="0"/>
              <a:t>04-09-2023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69E681-7CCF-BCD4-1FCC-E579132170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53E437-ADAA-7B48-E54E-CED3632E44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A139D-FACE-429D-9442-4368827D6B2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01972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378A7A-DD3C-04AB-968E-8FF6E18A6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4D0D37-F3D2-CCE9-950F-DFFEE445769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F80064C-04D6-0EB6-92FD-C93C791871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097659-C336-5F55-9786-2373F289A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CED71-D929-49F8-8A15-15394E62FE88}" type="datetime1">
              <a:rPr lang="en-IN" smtClean="0"/>
              <a:t>04-09-2023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C9AA6E-A6B4-2501-D9FD-3DE3FEC515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3FEEAD-1D82-B1C4-1501-D76EE1728D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A139D-FACE-429D-9442-4368827D6B2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08473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ABC782-A379-F28F-6C86-5DF0D0C6A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4435AA-5D24-BB3B-C2D8-0ACCD02B09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C92EEC-F887-A833-ECF4-48B82CE7E5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757C00-DF86-4014-84C7-02E8CEE7E801}" type="datetime1">
              <a:rPr lang="en-IN" smtClean="0"/>
              <a:t>04-09-2023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08247F-61A0-9EAA-4989-32D3CFB8D9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FFB49F-7AA1-9153-6E92-39419952FD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A139D-FACE-429D-9442-4368827D6B2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89551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609391FE-440C-3FB1-D61D-A5635D2BA6D0}"/>
              </a:ext>
            </a:extLst>
          </p:cNvPr>
          <p:cNvSpPr/>
          <p:nvPr userDrawn="1"/>
        </p:nvSpPr>
        <p:spPr>
          <a:xfrm>
            <a:off x="0" y="0"/>
            <a:ext cx="12192000" cy="1233577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B0E92FC-1D8D-1C64-2DE0-5F395EB348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452"/>
            <a:ext cx="10515600" cy="1222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47E99-2500-9F90-24CE-2125EA037E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77F6B9-433C-7CBE-4EFB-87E33E1D84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60124B-1AB5-4E18-AC1D-732631D8AAB4}" type="datetime1">
              <a:rPr lang="en-IN" smtClean="0"/>
              <a:t>04-09-2023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9E66A4-A5AE-62C8-3076-224C8AC14E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E084C7-DC4A-C399-9A0E-62D2EE34FC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4050E1-BD9E-413F-9DB0-D57A4542D24B}" type="slidenum">
              <a:rPr lang="en-IN" smtClean="0"/>
              <a:t>‹#›</a:t>
            </a:fld>
            <a:endParaRPr lang="en-IN"/>
          </a:p>
        </p:txBody>
      </p:sp>
      <p:pic>
        <p:nvPicPr>
          <p:cNvPr id="11" name="Picture 10" descr="A picture containing circle, symbol, font, logo&#10;&#10;Description automatically generated">
            <a:extLst>
              <a:ext uri="{FF2B5EF4-FFF2-40B4-BE49-F238E27FC236}">
                <a16:creationId xmlns:a16="http://schemas.microsoft.com/office/drawing/2014/main" id="{02BB7135-1BF4-F05B-7333-F66B823A24C3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035" y="75084"/>
            <a:ext cx="1063529" cy="1063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872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>
              <a:lumMod val="9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50798E5E-7B32-1BFC-4785-F1CF928FD7C3}"/>
              </a:ext>
            </a:extLst>
          </p:cNvPr>
          <p:cNvSpPr/>
          <p:nvPr/>
        </p:nvSpPr>
        <p:spPr>
          <a:xfrm>
            <a:off x="0" y="1312322"/>
            <a:ext cx="12192000" cy="1663282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Views on Rel-18 SI status on AI/ML for NR air interface</a:t>
            </a:r>
            <a:endParaRPr kumimoji="0" lang="en-IN" sz="5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DEAABBC-3BDC-0B69-8FD7-A8551819E904}"/>
              </a:ext>
            </a:extLst>
          </p:cNvPr>
          <p:cNvSpPr txBox="1"/>
          <p:nvPr/>
        </p:nvSpPr>
        <p:spPr>
          <a:xfrm>
            <a:off x="309258" y="249504"/>
            <a:ext cx="610061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3GPP TSG RAN #101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Bangalore</a:t>
            </a:r>
            <a:r>
              <a:rPr kumimoji="0" lang="fi-FI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, September 11 –15, 2023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b="1">
                <a:effectLst/>
                <a:ea typeface="Times New Roman" panose="02020603050405020304" pitchFamily="18" charset="0"/>
              </a:rPr>
              <a:t>Agenda 9.2.5</a:t>
            </a:r>
            <a:endParaRPr kumimoji="0" lang="fi-FI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AF0CCEA-BEC8-4F03-38E6-21D9F63024F6}"/>
              </a:ext>
            </a:extLst>
          </p:cNvPr>
          <p:cNvSpPr txBox="1"/>
          <p:nvPr/>
        </p:nvSpPr>
        <p:spPr>
          <a:xfrm>
            <a:off x="10642455" y="341837"/>
            <a:ext cx="1436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RP-232420</a:t>
            </a:r>
            <a:endParaRPr kumimoji="0" lang="en-I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E805722-64EB-E3E0-8D27-B04A156F6363}"/>
              </a:ext>
            </a:extLst>
          </p:cNvPr>
          <p:cNvSpPr txBox="1"/>
          <p:nvPr/>
        </p:nvSpPr>
        <p:spPr>
          <a:xfrm>
            <a:off x="109057" y="5992943"/>
            <a:ext cx="119697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Co-Sourced by: </a:t>
            </a:r>
            <a:r>
              <a:rPr lang="en-US" sz="2800" b="1" i="0" dirty="0">
                <a:solidFill>
                  <a:srgbClr val="312E25"/>
                </a:solidFill>
                <a:effectLst/>
                <a:latin typeface="arial" panose="020B0604020202020204" pitchFamily="34" charset="0"/>
              </a:rPr>
              <a:t>Indian Institute of Technology </a:t>
            </a:r>
            <a:r>
              <a:rPr lang="en-US" sz="2800" b="1" dirty="0">
                <a:solidFill>
                  <a:srgbClr val="312E25"/>
                </a:solidFill>
                <a:latin typeface="arial" panose="020B0604020202020204" pitchFamily="34" charset="0"/>
              </a:rPr>
              <a:t>Madras</a:t>
            </a:r>
            <a:endParaRPr kumimoji="0" lang="en-I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EF5569C-F8CD-74E1-6885-E5E57037AA1C}"/>
              </a:ext>
            </a:extLst>
          </p:cNvPr>
          <p:cNvGrpSpPr/>
          <p:nvPr/>
        </p:nvGrpSpPr>
        <p:grpSpPr>
          <a:xfrm>
            <a:off x="3505200" y="3803787"/>
            <a:ext cx="5181599" cy="1462770"/>
            <a:chOff x="1800225" y="2906538"/>
            <a:chExt cx="8702802" cy="2409825"/>
          </a:xfrm>
        </p:grpSpPr>
        <p:pic>
          <p:nvPicPr>
            <p:cNvPr id="4" name="Picture 3" descr="A picture containing font, logo, circle, screenshot&#10;&#10;Description automatically generated">
              <a:extLst>
                <a:ext uri="{FF2B5EF4-FFF2-40B4-BE49-F238E27FC236}">
                  <a16:creationId xmlns:a16="http://schemas.microsoft.com/office/drawing/2014/main" id="{0C3BD525-E81A-9CFE-1226-E47AC10EDDF1}"/>
                </a:ext>
              </a:extLst>
            </p:cNvPr>
            <p:cNvPicPr/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847"/>
            <a:stretch/>
          </p:blipFill>
          <p:spPr>
            <a:xfrm>
              <a:off x="4486709" y="2963688"/>
              <a:ext cx="6016318" cy="2295524"/>
            </a:xfrm>
            <a:prstGeom prst="rect">
              <a:avLst/>
            </a:prstGeom>
          </p:spPr>
        </p:pic>
        <p:pic>
          <p:nvPicPr>
            <p:cNvPr id="7" name="Picture 6" descr="A picture containing black, darkness&#10;&#10;Description automatically generated">
              <a:extLst>
                <a:ext uri="{FF2B5EF4-FFF2-40B4-BE49-F238E27FC236}">
                  <a16:creationId xmlns:a16="http://schemas.microsoft.com/office/drawing/2014/main" id="{10DAD431-6728-F0CE-76EC-2598772B3926}"/>
                </a:ext>
              </a:extLst>
            </p:cNvPr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00225" y="2906538"/>
              <a:ext cx="2409825" cy="2409825"/>
            </a:xfrm>
            <a:prstGeom prst="rect">
              <a:avLst/>
            </a:prstGeom>
          </p:spPr>
        </p:pic>
      </p:grp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26D6F167-BBD6-2C6B-F655-CEF7E8C9A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EA139D-FACE-429D-9442-4368827D6B24}" type="slidenum">
              <a:rPr kumimoji="0" lang="en-I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I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7241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D57E99-F9F2-B5B8-0B70-66D87FDFC8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209964"/>
          </a:xfrm>
        </p:spPr>
        <p:txBody>
          <a:bodyPr>
            <a:normAutofit/>
          </a:bodyPr>
          <a:lstStyle/>
          <a:p>
            <a:r>
              <a:rPr lang="en-IN" sz="4600" dirty="0">
                <a:cs typeface="Calibri Light"/>
              </a:rPr>
              <a:t>Rel-18 – AI/ML For NR Air Interface</a:t>
            </a:r>
            <a:endParaRPr lang="en-IN" sz="4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E502B0-CE8B-EA91-2B08-A66EADE248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14243"/>
            <a:ext cx="10515600" cy="4742107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Rel-18 , AI/ML for NR Air interface has been studied for three use cases with  following agendas </a:t>
            </a:r>
          </a:p>
          <a:p>
            <a:pPr lvl="1">
              <a:lnSpc>
                <a:spcPct val="100000"/>
              </a:lnSpc>
            </a:pPr>
            <a:r>
              <a:rPr lang="en-US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9.2</a:t>
            </a:r>
            <a:r>
              <a:rPr lang="en-US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AI/ML For NR Air Interface</a:t>
            </a:r>
          </a:p>
          <a:p>
            <a:pPr lvl="2"/>
            <a:r>
              <a:rPr lang="en-US" sz="17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9.2.1 General aspects of AI/ML Framework</a:t>
            </a:r>
          </a:p>
          <a:p>
            <a:pPr lvl="2"/>
            <a:r>
              <a:rPr lang="en-US" sz="17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9.2.2 AI/ ML for CSI Feedback Enhancement</a:t>
            </a:r>
          </a:p>
          <a:p>
            <a:pPr lvl="3"/>
            <a:r>
              <a:rPr lang="en-US" sz="17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9.2.2.1 Evaluation on AI/ML for CSI Feedback Enhancement</a:t>
            </a:r>
          </a:p>
          <a:p>
            <a:pPr lvl="3"/>
            <a:r>
              <a:rPr lang="en-US" sz="17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9.2.2.2 Other Aspects on AI/ML for CSI Feedback Enhancement</a:t>
            </a:r>
          </a:p>
          <a:p>
            <a:pPr lvl="2"/>
            <a:r>
              <a:rPr lang="en-US" sz="17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9.2.3  AI/ML for Beam Management</a:t>
            </a:r>
          </a:p>
          <a:p>
            <a:pPr lvl="3"/>
            <a:r>
              <a:rPr lang="en-US" sz="17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9.2.3.1 Evaluation on AI/ML for Beam Management</a:t>
            </a:r>
          </a:p>
          <a:p>
            <a:pPr lvl="3"/>
            <a:r>
              <a:rPr lang="en-US" sz="17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9.2.3.2 Other Aspects on AI/ML for Beam Management</a:t>
            </a:r>
          </a:p>
          <a:p>
            <a:pPr lvl="2"/>
            <a:r>
              <a:rPr lang="en-US" sz="17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9.2.4  AI/ML for Positioning Accuracy Enhancement</a:t>
            </a:r>
          </a:p>
          <a:p>
            <a:pPr lvl="3"/>
            <a:r>
              <a:rPr lang="en-US" sz="17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9.2.4.1 Evaluation on AI/ML for positioning Accuracy Enhancement</a:t>
            </a:r>
          </a:p>
          <a:p>
            <a:pPr lvl="3"/>
            <a:r>
              <a:rPr lang="en-US" sz="17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9.2.4.2 Other Aspects on AI/ML for positioning Accuracy Enhancement</a:t>
            </a:r>
          </a:p>
          <a:p>
            <a:r>
              <a:rPr lang="en-US" sz="24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Based on the status of SI up to RAN1#114, agenda items 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9.2.1 and 9.2.2.2 still need further discussion in upcoming RAN1 meetings before study item finalization at least for following mentioned topics.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B03284-FF92-895F-E6B5-EBA02650C4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4050E1-BD9E-413F-9DB0-D57A4542D24B}" type="slidenum">
              <a:rPr kumimoji="0" lang="en-I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I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82996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3D8D29-A118-45AC-59AF-62EC2717E8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3626" y="11452"/>
            <a:ext cx="10980174" cy="1222125"/>
          </a:xfrm>
        </p:spPr>
        <p:txBody>
          <a:bodyPr/>
          <a:lstStyle/>
          <a:p>
            <a:r>
              <a:rPr lang="en-IN" dirty="0"/>
              <a:t>General Framework For AI/ML Use Cases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2A67E1-5107-7436-1ACA-A0F7085B7C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310" y="1573161"/>
            <a:ext cx="11582400" cy="485713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GB" sz="2400" kern="100" dirty="0">
                <a:effectLst/>
                <a:latin typeface="Calibri" panose="020F050202020403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Discussion on </a:t>
            </a:r>
            <a:r>
              <a:rPr lang="en-GB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Model Identification at least in terms of</a:t>
            </a:r>
            <a:r>
              <a:rPr lang="en-GB" sz="2400" kern="1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</a:t>
            </a:r>
            <a:endParaRPr lang="en-GB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50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Working </a:t>
            </a:r>
            <a:r>
              <a:rPr lang="en-GB" sz="1800" kern="1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</a:t>
            </a: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rocedures and applicability</a:t>
            </a:r>
          </a:p>
          <a:p>
            <a:pPr lvl="1">
              <a:lnSpc>
                <a:spcPct val="150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Various Specification impacts for Model ID based LCM</a:t>
            </a:r>
            <a:endParaRPr lang="en-GB" sz="1800" kern="100" dirty="0">
              <a:effectLst/>
              <a:latin typeface="Calibri" panose="020F0502020204030204" pitchFamily="34" charset="0"/>
              <a:ea typeface="Batang" panose="02030600000101010101" pitchFamily="18" charset="-127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GB" sz="2400" kern="100" dirty="0">
                <a:effectLst/>
                <a:latin typeface="Calibri" panose="020F050202020403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Discussion on applicability of functionality-based LCM and model-ID-based LCM</a:t>
            </a:r>
            <a:endParaRPr lang="en-IN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GB" sz="2400" kern="100" dirty="0">
                <a:effectLst/>
                <a:latin typeface="Calibri" panose="020F050202020403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Discussion on model delivery/transfer and its specification impact</a:t>
            </a:r>
            <a:endParaRPr lang="en-IN" sz="2400" kern="100" dirty="0">
              <a:effectLst/>
              <a:latin typeface="Calibri" panose="020F0502020204030204" pitchFamily="34" charset="0"/>
              <a:ea typeface="Batang" panose="02030600000101010101" pitchFamily="18" charset="-127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D5B6D5-AD8C-1377-AE95-310B36AA44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050E1-BD9E-413F-9DB0-D57A4542D24B}" type="slidenum">
              <a:rPr lang="en-IN" smtClean="0"/>
              <a:t>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441681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201462-0C14-61FA-550E-DE9E5B0873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9187"/>
            <a:ext cx="11009671" cy="1222125"/>
          </a:xfrm>
        </p:spPr>
        <p:txBody>
          <a:bodyPr>
            <a:normAutofit/>
          </a:bodyPr>
          <a:lstStyle/>
          <a:p>
            <a:pPr algn="ctr"/>
            <a:r>
              <a:rPr lang="en-IN" dirty="0"/>
              <a:t>Other Aspects of CSI Feedback Enhancements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B9D4D9-AAC4-D4B7-CEFB-23929F8FF9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483" y="1455174"/>
            <a:ext cx="11769214" cy="5132439"/>
          </a:xfrm>
        </p:spPr>
        <p:txBody>
          <a:bodyPr>
            <a:normAutofit/>
          </a:bodyPr>
          <a:lstStyle/>
          <a:p>
            <a:r>
              <a:rPr lang="en-US" sz="2400" i="0" u="none" strike="noStrike" baseline="0" dirty="0">
                <a:solidFill>
                  <a:srgbClr val="000000"/>
                </a:solidFill>
              </a:rPr>
              <a:t>For two-sided model, discussion on pairing information and its specification impact for various training collaboration types is needed</a:t>
            </a:r>
          </a:p>
          <a:p>
            <a:r>
              <a:rPr lang="en-IN" sz="2400" dirty="0"/>
              <a:t>Till RAN1#114 following two aspects of LCM were discussed </a:t>
            </a:r>
          </a:p>
          <a:p>
            <a:pPr lvl="1"/>
            <a:r>
              <a:rPr lang="en-IN" dirty="0"/>
              <a:t>Performance Monitoring</a:t>
            </a:r>
          </a:p>
          <a:p>
            <a:pPr lvl="1"/>
            <a:r>
              <a:rPr lang="en-IN" dirty="0"/>
              <a:t>Data Collection</a:t>
            </a:r>
          </a:p>
          <a:p>
            <a:r>
              <a:rPr lang="en-IN" sz="2400" dirty="0"/>
              <a:t>Hence, further discussion on the other aspects of LCM like fine tuning,  Model updating etc.  is needed in  upcoming RAN1 meetings </a:t>
            </a:r>
            <a:r>
              <a:rPr lang="en-US" sz="1600" b="0" i="0" u="none" strike="noStrike" baseline="0" dirty="0">
                <a:solidFill>
                  <a:srgbClr val="000000"/>
                </a:solidFill>
                <a:latin typeface="SamsungOne"/>
              </a:rPr>
              <a:t>	</a:t>
            </a:r>
          </a:p>
          <a:p>
            <a:pPr marL="0" indent="0">
              <a:buNone/>
            </a:pPr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5685D8-D4A1-3811-9D4D-C8D0E5BD48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050E1-BD9E-413F-9DB0-D57A4542D24B}" type="slidenum">
              <a:rPr lang="en-IN" smtClean="0"/>
              <a:t>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723722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5BF126-9CBF-0F6D-359E-38A839292C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5303" y="11452"/>
            <a:ext cx="11078497" cy="1222125"/>
          </a:xfrm>
        </p:spPr>
        <p:txBody>
          <a:bodyPr/>
          <a:lstStyle/>
          <a:p>
            <a:r>
              <a:rPr lang="en-IN" sz="4000" dirty="0"/>
              <a:t> LS reply to RAN2 on Data Collection Requirements and Assumptions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90EA83-AF10-C90B-82AD-5207C79921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2452" y="1484671"/>
            <a:ext cx="11228438" cy="4692292"/>
          </a:xfrm>
        </p:spPr>
        <p:txBody>
          <a:bodyPr/>
          <a:lstStyle/>
          <a:p>
            <a:r>
              <a:rPr lang="en-IN" sz="2000" dirty="0"/>
              <a:t>In RAN1#114 , RAN1 has discussed upon following “Data Collection Requirements and Assumptions” asked from RAN2 with following parts:</a:t>
            </a:r>
          </a:p>
          <a:p>
            <a:r>
              <a:rPr lang="en-IN" sz="2000" kern="100" dirty="0">
                <a:effectLst/>
                <a:ea typeface="Calibri" panose="020F0502020204030204" pitchFamily="34" charset="0"/>
              </a:rPr>
              <a:t>Part A: RAN2 Assumptions on data collection that require RAN1 confirmation,</a:t>
            </a:r>
            <a:r>
              <a:rPr lang="en-IN" sz="2000" kern="1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 </a:t>
            </a:r>
          </a:p>
          <a:p>
            <a:pPr marL="0" indent="0">
              <a:buNone/>
            </a:pPr>
            <a:r>
              <a:rPr lang="en-IN" sz="2000" kern="100" dirty="0">
                <a:solidFill>
                  <a:srgbClr val="000000"/>
                </a:solidFill>
                <a:ea typeface="Calibri" panose="020F0502020204030204" pitchFamily="34" charset="0"/>
              </a:rPr>
              <a:t>             RAN1 Status:  RAN1 has replied to all the 4 assumptions in PART A for further discussion in RAN2</a:t>
            </a:r>
          </a:p>
          <a:p>
            <a:r>
              <a:rPr lang="en-IN" sz="2000" kern="100" dirty="0">
                <a:effectLst/>
                <a:ea typeface="Calibri" panose="020F0502020204030204" pitchFamily="34" charset="0"/>
              </a:rPr>
              <a:t>Part B: Aspects of data collection that require RAN1 feedback/input</a:t>
            </a:r>
          </a:p>
          <a:p>
            <a:pPr marL="0" indent="0">
              <a:buNone/>
            </a:pPr>
            <a:r>
              <a:rPr lang="en-IN" sz="2000" kern="100" dirty="0">
                <a:solidFill>
                  <a:srgbClr val="000000"/>
                </a:solidFill>
                <a:ea typeface="Calibri" panose="020F0502020204030204" pitchFamily="34" charset="0"/>
              </a:rPr>
              <a:t>            RAN1 Status: </a:t>
            </a:r>
            <a:r>
              <a:rPr lang="en-IN" sz="20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IN" sz="2000" kern="1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RAN1 is yet to discuss the Part B and will reply later.</a:t>
            </a:r>
            <a:r>
              <a:rPr lang="en-IN" sz="2000" kern="100" dirty="0">
                <a:solidFill>
                  <a:srgbClr val="000000"/>
                </a:solidFill>
                <a:ea typeface="Calibri" panose="020F0502020204030204" pitchFamily="34" charset="0"/>
              </a:rPr>
              <a:t>  </a:t>
            </a:r>
            <a:endParaRPr lang="en-IN" sz="2000" dirty="0"/>
          </a:p>
          <a:p>
            <a:r>
              <a:rPr lang="en-IN" sz="2000" dirty="0"/>
              <a:t>Hence, </a:t>
            </a:r>
            <a:r>
              <a:rPr lang="en-US" sz="1800" dirty="0">
                <a:solidFill>
                  <a:srgbClr val="000000"/>
                </a:solidFill>
                <a:latin typeface="Adobe Clean DC"/>
              </a:rPr>
              <a:t>discussion on Part B of LS reply to RAN2 should be high priority in next meetings</a:t>
            </a:r>
            <a:r>
              <a:rPr lang="en-IN" sz="2000" dirty="0"/>
              <a:t>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07B074-AD0D-58FB-E521-C69611C48C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050E1-BD9E-413F-9DB0-D57A4542D24B}" type="slidenum">
              <a:rPr lang="en-IN" smtClean="0"/>
              <a:t>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160154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D57E99-F9F2-B5B8-0B70-66D87FDFC8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209964"/>
          </a:xfrm>
        </p:spPr>
        <p:txBody>
          <a:bodyPr>
            <a:normAutofit/>
          </a:bodyPr>
          <a:lstStyle/>
          <a:p>
            <a:r>
              <a:rPr lang="en-IN" sz="4800" dirty="0">
                <a:cs typeface="Calibri Light"/>
              </a:rPr>
              <a:t>Summary</a:t>
            </a:r>
            <a:endParaRPr lang="en-IN" sz="4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E502B0-CE8B-EA91-2B08-A66EADE248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06661"/>
            <a:ext cx="10515600" cy="463225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just">
              <a:buNone/>
            </a:pPr>
            <a:r>
              <a:rPr lang="en-US" sz="3200" dirty="0">
                <a:cs typeface="Calibri"/>
              </a:rPr>
              <a:t>Based on the status of SI, we have the following proposal for RAN1 WG:</a:t>
            </a:r>
          </a:p>
          <a:p>
            <a:pPr marL="0" indent="0" algn="just">
              <a:buNone/>
            </a:pPr>
            <a:r>
              <a:rPr lang="en-US" sz="3200" dirty="0">
                <a:cs typeface="Calibri"/>
              </a:rPr>
              <a:t> </a:t>
            </a:r>
            <a:r>
              <a:rPr lang="en-US" sz="3200" b="1" dirty="0">
                <a:cs typeface="Calibri"/>
              </a:rPr>
              <a:t>Proposal: Extend the </a:t>
            </a:r>
            <a:r>
              <a:rPr lang="nn-NO" sz="3200" b="1" dirty="0">
                <a:cs typeface="Calibri"/>
              </a:rPr>
              <a:t>AI/ML for NR air interface Study Item at least for 9.2.1 and 9.2.2.2 agenda items.</a:t>
            </a:r>
            <a:endParaRPr lang="en-IN" sz="3200" b="1" dirty="0"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CE9C1C-3DA4-0297-308E-5014117A56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4050E1-BD9E-413F-9DB0-D57A4542D24B}" type="slidenum">
              <a:rPr kumimoji="0" lang="en-I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I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76531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D6AAAB-D8FA-3FB0-6F31-EC07A0692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050E1-BD9E-413F-9DB0-D57A4542D24B}" type="slidenum">
              <a:rPr lang="en-IN" smtClean="0"/>
              <a:t>7</a:t>
            </a:fld>
            <a:endParaRPr lang="en-IN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4756F4C-83AE-D20B-9303-17E30DA06F13}"/>
              </a:ext>
            </a:extLst>
          </p:cNvPr>
          <p:cNvSpPr txBox="1"/>
          <p:nvPr/>
        </p:nvSpPr>
        <p:spPr>
          <a:xfrm>
            <a:off x="3879011" y="2828835"/>
            <a:ext cx="44339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/>
              <a:t>Thank You!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8941366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410</TotalTime>
  <Words>480</Words>
  <Application>Microsoft Office PowerPoint</Application>
  <PresentationFormat>Widescreen</PresentationFormat>
  <Paragraphs>57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Adobe Clean DC</vt:lpstr>
      <vt:lpstr>arial</vt:lpstr>
      <vt:lpstr>arial</vt:lpstr>
      <vt:lpstr>Calibri</vt:lpstr>
      <vt:lpstr>Calibri Light</vt:lpstr>
      <vt:lpstr>Courier New</vt:lpstr>
      <vt:lpstr>SamsungOne</vt:lpstr>
      <vt:lpstr>Times New Roman</vt:lpstr>
      <vt:lpstr>Custom Design</vt:lpstr>
      <vt:lpstr>Office Theme</vt:lpstr>
      <vt:lpstr>PowerPoint Presentation</vt:lpstr>
      <vt:lpstr>Rel-18 – AI/ML For NR Air Interface</vt:lpstr>
      <vt:lpstr>General Framework For AI/ML Use Cases</vt:lpstr>
      <vt:lpstr>Other Aspects of CSI Feedback Enhancements</vt:lpstr>
      <vt:lpstr> LS reply to RAN2 on Data Collection Requirements and Assumptions</vt:lpstr>
      <vt:lpstr>Summary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RP-230420</dc:title>
  <dc:creator>Abhishek Kumar Singh</dc:creator>
  <cp:lastModifiedBy>Abhishek Kumar Singh</cp:lastModifiedBy>
  <cp:revision>16</cp:revision>
  <dcterms:created xsi:type="dcterms:W3CDTF">2023-08-31T19:25:06Z</dcterms:created>
  <dcterms:modified xsi:type="dcterms:W3CDTF">2023-09-04T15:57:19Z</dcterms:modified>
</cp:coreProperties>
</file>