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</p:sldMasterIdLst>
  <p:notesMasterIdLst>
    <p:notesMasterId r:id="rId14"/>
  </p:notesMasterIdLst>
  <p:sldIdLst>
    <p:sldId id="2147475403" r:id="rId7"/>
    <p:sldId id="2147475404" r:id="rId8"/>
    <p:sldId id="2147475412" r:id="rId9"/>
    <p:sldId id="2147475414" r:id="rId10"/>
    <p:sldId id="2147475407" r:id="rId11"/>
    <p:sldId id="2147475411" r:id="rId12"/>
    <p:sldId id="2134805283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hlem Khlass (Nokia)" initials="AK(" lastIdx="3" clrIdx="0">
    <p:extLst>
      <p:ext uri="{19B8F6BF-5375-455C-9EA6-DF929625EA0E}">
        <p15:presenceInfo xmlns:p15="http://schemas.microsoft.com/office/powerpoint/2012/main" userId="S::ahlem.khlass@nokia.com::20dc8012-c195-4e10-be3d-3c5e8e3a5e7f" providerId="AD"/>
      </p:ext>
    </p:extLst>
  </p:cmAuthor>
  <p:cmAuthor id="2" name="Cassio Ribeiro (Nokia)" initials="CR(" lastIdx="3" clrIdx="1">
    <p:extLst>
      <p:ext uri="{19B8F6BF-5375-455C-9EA6-DF929625EA0E}">
        <p15:presenceInfo xmlns:p15="http://schemas.microsoft.com/office/powerpoint/2012/main" userId="S::cassio.ribeiro@nokia.com::67e83e9f-20f8-40d4-b012-4157d58bb28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1D47"/>
    <a:srgbClr val="0A0908"/>
    <a:srgbClr val="FF8B10"/>
    <a:srgbClr val="666666"/>
    <a:srgbClr val="333333"/>
    <a:srgbClr val="FFFFFF"/>
    <a:srgbClr val="CCCCCC"/>
    <a:srgbClr val="FFFB00"/>
    <a:srgbClr val="FF315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55DE37-D6CB-48C6-9AAD-F9D58C0604FF}" v="73" dt="2023-09-04T09:33:11.5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s Lauridsen (Nokia)" userId="973eae77-5b03-406b-a6fd-b7b308652dea" providerId="ADAL" clId="{0155DE37-D6CB-48C6-9AAD-F9D58C0604FF}"/>
    <pc:docChg chg="undo custSel modSld">
      <pc:chgData name="Mads Lauridsen (Nokia)" userId="973eae77-5b03-406b-a6fd-b7b308652dea" providerId="ADAL" clId="{0155DE37-D6CB-48C6-9AAD-F9D58C0604FF}" dt="2023-09-04T09:33:11.512" v="72" actId="3064"/>
      <pc:docMkLst>
        <pc:docMk/>
      </pc:docMkLst>
      <pc:sldChg chg="modSp mod">
        <pc:chgData name="Mads Lauridsen (Nokia)" userId="973eae77-5b03-406b-a6fd-b7b308652dea" providerId="ADAL" clId="{0155DE37-D6CB-48C6-9AAD-F9D58C0604FF}" dt="2023-09-04T09:33:11.512" v="72" actId="3064"/>
        <pc:sldMkLst>
          <pc:docMk/>
          <pc:sldMk cId="3145155493" sldId="2147475407"/>
        </pc:sldMkLst>
        <pc:spChg chg="mod">
          <ac:chgData name="Mads Lauridsen (Nokia)" userId="973eae77-5b03-406b-a6fd-b7b308652dea" providerId="ADAL" clId="{0155DE37-D6CB-48C6-9AAD-F9D58C0604FF}" dt="2023-09-04T09:32:19.971" v="60"/>
          <ac:spMkLst>
            <pc:docMk/>
            <pc:sldMk cId="3145155493" sldId="2147475407"/>
            <ac:spMk id="4" creationId="{7B5ECCC8-ED29-1FC8-9088-F9F0F198B772}"/>
          </ac:spMkLst>
        </pc:spChg>
        <pc:spChg chg="mod">
          <ac:chgData name="Mads Lauridsen (Nokia)" userId="973eae77-5b03-406b-a6fd-b7b308652dea" providerId="ADAL" clId="{0155DE37-D6CB-48C6-9AAD-F9D58C0604FF}" dt="2023-09-04T09:32:56.633" v="66" actId="14100"/>
          <ac:spMkLst>
            <pc:docMk/>
            <pc:sldMk cId="3145155493" sldId="2147475407"/>
            <ac:spMk id="10" creationId="{DE7288F9-22C8-E0DB-0054-C00470803AC4}"/>
          </ac:spMkLst>
        </pc:spChg>
        <pc:spChg chg="mod">
          <ac:chgData name="Mads Lauridsen (Nokia)" userId="973eae77-5b03-406b-a6fd-b7b308652dea" providerId="ADAL" clId="{0155DE37-D6CB-48C6-9AAD-F9D58C0604FF}" dt="2023-09-04T09:33:11.512" v="72" actId="3064"/>
          <ac:spMkLst>
            <pc:docMk/>
            <pc:sldMk cId="3145155493" sldId="2147475407"/>
            <ac:spMk id="24" creationId="{61EB3A53-4C7E-97C1-8758-F7FABBF61034}"/>
          </ac:spMkLst>
        </pc:spChg>
        <pc:grpChg chg="mod">
          <ac:chgData name="Mads Lauridsen (Nokia)" userId="973eae77-5b03-406b-a6fd-b7b308652dea" providerId="ADAL" clId="{0155DE37-D6CB-48C6-9AAD-F9D58C0604FF}" dt="2023-09-04T09:30:26.241" v="44" actId="1076"/>
          <ac:grpSpMkLst>
            <pc:docMk/>
            <pc:sldMk cId="3145155493" sldId="2147475407"/>
            <ac:grpSpMk id="44" creationId="{251DF227-3242-6948-62AB-4C5D119EC79F}"/>
          </ac:grpSpMkLst>
        </pc:grpChg>
        <pc:cxnChg chg="mod">
          <ac:chgData name="Mads Lauridsen (Nokia)" userId="973eae77-5b03-406b-a6fd-b7b308652dea" providerId="ADAL" clId="{0155DE37-D6CB-48C6-9AAD-F9D58C0604FF}" dt="2023-09-04T09:32:56.633" v="66" actId="14100"/>
          <ac:cxnSpMkLst>
            <pc:docMk/>
            <pc:sldMk cId="3145155493" sldId="2147475407"/>
            <ac:cxnSpMk id="27" creationId="{9F0B6A62-28CD-C957-425D-81F3C58438EF}"/>
          </ac:cxnSpMkLst>
        </pc:cxnChg>
        <pc:cxnChg chg="mod">
          <ac:chgData name="Mads Lauridsen (Nokia)" userId="973eae77-5b03-406b-a6fd-b7b308652dea" providerId="ADAL" clId="{0155DE37-D6CB-48C6-9AAD-F9D58C0604FF}" dt="2023-09-04T09:32:56.633" v="66" actId="14100"/>
          <ac:cxnSpMkLst>
            <pc:docMk/>
            <pc:sldMk cId="3145155493" sldId="2147475407"/>
            <ac:cxnSpMk id="28" creationId="{B251DE9D-8748-E9E6-C77E-EB02B2634FBA}"/>
          </ac:cxnSpMkLst>
        </pc:cxnChg>
        <pc:cxnChg chg="mod">
          <ac:chgData name="Mads Lauridsen (Nokia)" userId="973eae77-5b03-406b-a6fd-b7b308652dea" providerId="ADAL" clId="{0155DE37-D6CB-48C6-9AAD-F9D58C0604FF}" dt="2023-09-04T09:32:56.633" v="66" actId="14100"/>
          <ac:cxnSpMkLst>
            <pc:docMk/>
            <pc:sldMk cId="3145155493" sldId="2147475407"/>
            <ac:cxnSpMk id="29" creationId="{F060C9E9-4070-6A8C-8ED7-B92366248A58}"/>
          </ac:cxnSpMkLst>
        </pc:cxnChg>
        <pc:cxnChg chg="mod">
          <ac:chgData name="Mads Lauridsen (Nokia)" userId="973eae77-5b03-406b-a6fd-b7b308652dea" providerId="ADAL" clId="{0155DE37-D6CB-48C6-9AAD-F9D58C0604FF}" dt="2023-09-04T09:32:56.633" v="66" actId="14100"/>
          <ac:cxnSpMkLst>
            <pc:docMk/>
            <pc:sldMk cId="3145155493" sldId="2147475407"/>
            <ac:cxnSpMk id="30" creationId="{87226021-B4CF-3163-A158-FD4465B83F53}"/>
          </ac:cxnSpMkLst>
        </pc:cxnChg>
        <pc:cxnChg chg="mod">
          <ac:chgData name="Mads Lauridsen (Nokia)" userId="973eae77-5b03-406b-a6fd-b7b308652dea" providerId="ADAL" clId="{0155DE37-D6CB-48C6-9AAD-F9D58C0604FF}" dt="2023-09-04T09:32:56.633" v="66" actId="14100"/>
          <ac:cxnSpMkLst>
            <pc:docMk/>
            <pc:sldMk cId="3145155493" sldId="2147475407"/>
            <ac:cxnSpMk id="31" creationId="{242578FA-628C-B5F7-5927-E1590FD63451}"/>
          </ac:cxnSpMkLst>
        </pc:cxnChg>
        <pc:cxnChg chg="mod">
          <ac:chgData name="Mads Lauridsen (Nokia)" userId="973eae77-5b03-406b-a6fd-b7b308652dea" providerId="ADAL" clId="{0155DE37-D6CB-48C6-9AAD-F9D58C0604FF}" dt="2023-09-04T09:32:56.633" v="66" actId="14100"/>
          <ac:cxnSpMkLst>
            <pc:docMk/>
            <pc:sldMk cId="3145155493" sldId="2147475407"/>
            <ac:cxnSpMk id="32" creationId="{958CD86A-FEBF-FC09-1FDB-963EE036B6F0}"/>
          </ac:cxnSpMkLst>
        </pc:cxnChg>
        <pc:cxnChg chg="mod">
          <ac:chgData name="Mads Lauridsen (Nokia)" userId="973eae77-5b03-406b-a6fd-b7b308652dea" providerId="ADAL" clId="{0155DE37-D6CB-48C6-9AAD-F9D58C0604FF}" dt="2023-09-04T09:32:56.633" v="66" actId="14100"/>
          <ac:cxnSpMkLst>
            <pc:docMk/>
            <pc:sldMk cId="3145155493" sldId="2147475407"/>
            <ac:cxnSpMk id="33" creationId="{C81E3FC7-3EA6-B319-C62C-21E986CC2CA0}"/>
          </ac:cxnSpMkLst>
        </pc:cxnChg>
        <pc:cxnChg chg="mod">
          <ac:chgData name="Mads Lauridsen (Nokia)" userId="973eae77-5b03-406b-a6fd-b7b308652dea" providerId="ADAL" clId="{0155DE37-D6CB-48C6-9AAD-F9D58C0604FF}" dt="2023-09-04T09:32:56.633" v="66" actId="14100"/>
          <ac:cxnSpMkLst>
            <pc:docMk/>
            <pc:sldMk cId="3145155493" sldId="2147475407"/>
            <ac:cxnSpMk id="34" creationId="{DAB97E10-6096-5F81-BBCD-EBB00C7A591A}"/>
          </ac:cxnSpMkLst>
        </pc:cxnChg>
      </pc:sldChg>
    </pc:docChg>
  </pc:docChgLst>
  <pc:docChgLst>
    <pc:chgData name="Daniela Laselva (Nokia)" userId="a52c4041-3a77-419c-826c-13e73ac11150" providerId="ADAL" clId="{EC81740E-7F2D-470F-ADFA-EE720A52200C}"/>
    <pc:docChg chg="undo redo custSel addSld delSld modSld">
      <pc:chgData name="Daniela Laselva (Nokia)" userId="a52c4041-3a77-419c-826c-13e73ac11150" providerId="ADAL" clId="{EC81740E-7F2D-470F-ADFA-EE720A52200C}" dt="2023-09-04T15:10:40.701" v="2801" actId="21"/>
      <pc:docMkLst>
        <pc:docMk/>
      </pc:docMkLst>
      <pc:sldChg chg="modSp mod">
        <pc:chgData name="Daniela Laselva (Nokia)" userId="a52c4041-3a77-419c-826c-13e73ac11150" providerId="ADAL" clId="{EC81740E-7F2D-470F-ADFA-EE720A52200C}" dt="2023-09-04T14:58:55.133" v="2747" actId="14100"/>
        <pc:sldMkLst>
          <pc:docMk/>
          <pc:sldMk cId="343458858" sldId="2147475404"/>
        </pc:sldMkLst>
        <pc:spChg chg="mod">
          <ac:chgData name="Daniela Laselva (Nokia)" userId="a52c4041-3a77-419c-826c-13e73ac11150" providerId="ADAL" clId="{EC81740E-7F2D-470F-ADFA-EE720A52200C}" dt="2023-09-04T14:58:55.133" v="2747" actId="14100"/>
          <ac:spMkLst>
            <pc:docMk/>
            <pc:sldMk cId="343458858" sldId="2147475404"/>
            <ac:spMk id="4" creationId="{06AD374E-A840-2954-D1AC-92FB09B99A59}"/>
          </ac:spMkLst>
        </pc:spChg>
      </pc:sldChg>
      <pc:sldChg chg="addSp delSp modSp mod modNotesTx">
        <pc:chgData name="Daniela Laselva (Nokia)" userId="a52c4041-3a77-419c-826c-13e73ac11150" providerId="ADAL" clId="{EC81740E-7F2D-470F-ADFA-EE720A52200C}" dt="2023-09-04T15:07:33.506" v="2760" actId="6549"/>
        <pc:sldMkLst>
          <pc:docMk/>
          <pc:sldMk cId="3145155493" sldId="2147475407"/>
        </pc:sldMkLst>
        <pc:spChg chg="mod">
          <ac:chgData name="Daniela Laselva (Nokia)" userId="a52c4041-3a77-419c-826c-13e73ac11150" providerId="ADAL" clId="{EC81740E-7F2D-470F-ADFA-EE720A52200C}" dt="2023-09-04T12:44:39.939" v="837" actId="20577"/>
          <ac:spMkLst>
            <pc:docMk/>
            <pc:sldMk cId="3145155493" sldId="2147475407"/>
            <ac:spMk id="3" creationId="{F5279885-7C9D-4AFB-20A1-796A6F2B0D82}"/>
          </ac:spMkLst>
        </pc:spChg>
        <pc:spChg chg="del mod">
          <ac:chgData name="Daniela Laselva (Nokia)" userId="a52c4041-3a77-419c-826c-13e73ac11150" providerId="ADAL" clId="{EC81740E-7F2D-470F-ADFA-EE720A52200C}" dt="2023-09-04T12:47:43.690" v="936" actId="21"/>
          <ac:spMkLst>
            <pc:docMk/>
            <pc:sldMk cId="3145155493" sldId="2147475407"/>
            <ac:spMk id="4" creationId="{7B5ECCC8-ED29-1FC8-9088-F9F0F198B772}"/>
          </ac:spMkLst>
        </pc:spChg>
        <pc:spChg chg="add del mod">
          <ac:chgData name="Daniela Laselva (Nokia)" userId="a52c4041-3a77-419c-826c-13e73ac11150" providerId="ADAL" clId="{EC81740E-7F2D-470F-ADFA-EE720A52200C}" dt="2023-09-04T11:40:11.810" v="369" actId="478"/>
          <ac:spMkLst>
            <pc:docMk/>
            <pc:sldMk cId="3145155493" sldId="2147475407"/>
            <ac:spMk id="7" creationId="{DE3F79B5-5E81-354B-43E8-E12B9292F54D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8" creationId="{7A81D122-CEFE-1A2D-DF69-DCEF6EF1B7A8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9" creationId="{6EEB2CC1-098A-5ABD-2BF1-8FB1616D0056}"/>
          </ac:spMkLst>
        </pc:spChg>
        <pc:spChg chg="mod">
          <ac:chgData name="Daniela Laselva (Nokia)" userId="a52c4041-3a77-419c-826c-13e73ac11150" providerId="ADAL" clId="{EC81740E-7F2D-470F-ADFA-EE720A52200C}" dt="2023-09-04T11:38:56.314" v="343" actId="14100"/>
          <ac:spMkLst>
            <pc:docMk/>
            <pc:sldMk cId="3145155493" sldId="2147475407"/>
            <ac:spMk id="10" creationId="{DE7288F9-22C8-E0DB-0054-C00470803AC4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11" creationId="{D3C0E8D8-6834-948F-30CB-ADF64D39AE06}"/>
          </ac:spMkLst>
        </pc:spChg>
        <pc:spChg chg="mod">
          <ac:chgData name="Daniela Laselva (Nokia)" userId="a52c4041-3a77-419c-826c-13e73ac11150" providerId="ADAL" clId="{EC81740E-7F2D-470F-ADFA-EE720A52200C}" dt="2023-09-04T11:38:47.773" v="342" actId="14100"/>
          <ac:spMkLst>
            <pc:docMk/>
            <pc:sldMk cId="3145155493" sldId="2147475407"/>
            <ac:spMk id="12" creationId="{F7760735-0AC2-5B68-5196-D509020A891D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13" creationId="{AE7EAABB-F646-8631-044C-E8C53EEF350C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14" creationId="{3A9F68A7-9679-EEA0-380D-98BB9B5FE442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15" creationId="{4D4C51C8-0BCB-E00C-E9F4-A3DF896B62A2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16" creationId="{E20518FA-33C4-091B-C803-A1F4EF6E04EE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17" creationId="{F3731824-288D-0C15-BAD4-C960283A6911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18" creationId="{03D5359F-C126-DC6C-B213-57FE63838E75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19" creationId="{BCC7CB08-7A74-7E4E-8569-184BD8914C60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20" creationId="{2F2E1B22-F740-5BD8-5EE4-398EA580CCF1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23" creationId="{4573B5B8-3EC4-4991-0301-6E2BCDBDE9A6}"/>
          </ac:spMkLst>
        </pc:spChg>
        <pc:spChg chg="mod">
          <ac:chgData name="Daniela Laselva (Nokia)" userId="a52c4041-3a77-419c-826c-13e73ac11150" providerId="ADAL" clId="{EC81740E-7F2D-470F-ADFA-EE720A52200C}" dt="2023-09-04T11:39:02.562" v="345" actId="14100"/>
          <ac:spMkLst>
            <pc:docMk/>
            <pc:sldMk cId="3145155493" sldId="2147475407"/>
            <ac:spMk id="24" creationId="{61EB3A53-4C7E-97C1-8758-F7FABBF61034}"/>
          </ac:spMkLst>
        </pc:spChg>
        <pc:spChg chg="mod">
          <ac:chgData name="Daniela Laselva (Nokia)" userId="a52c4041-3a77-419c-826c-13e73ac11150" providerId="ADAL" clId="{EC81740E-7F2D-470F-ADFA-EE720A52200C}" dt="2023-09-04T11:39:11.824" v="346" actId="1076"/>
          <ac:spMkLst>
            <pc:docMk/>
            <pc:sldMk cId="3145155493" sldId="2147475407"/>
            <ac:spMk id="26" creationId="{2F15FF55-49A7-CBCD-F8B2-CB32015B6567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35" creationId="{7C9CA0A0-1B18-41D0-9EBC-B79B035EAB13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36" creationId="{03ABE6EF-EFE8-456A-4C00-07CC82546C54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37" creationId="{FB4782B9-7E12-1968-169F-DE7637DB6531}"/>
          </ac:spMkLst>
        </pc:spChg>
        <pc:spChg chg="mod">
          <ac:chgData name="Daniela Laselva (Nokia)" userId="a52c4041-3a77-419c-826c-13e73ac11150" providerId="ADAL" clId="{EC81740E-7F2D-470F-ADFA-EE720A52200C}" dt="2023-09-04T11:38:35.958" v="340" actId="403"/>
          <ac:spMkLst>
            <pc:docMk/>
            <pc:sldMk cId="3145155493" sldId="2147475407"/>
            <ac:spMk id="38" creationId="{4A8990E6-BE5B-0A5A-BC40-33AF49E284DE}"/>
          </ac:spMkLst>
        </pc:spChg>
        <pc:spChg chg="mod">
          <ac:chgData name="Daniela Laselva (Nokia)" userId="a52c4041-3a77-419c-826c-13e73ac11150" providerId="ADAL" clId="{EC81740E-7F2D-470F-ADFA-EE720A52200C}" dt="2023-09-04T11:39:45.195" v="367" actId="1076"/>
          <ac:spMkLst>
            <pc:docMk/>
            <pc:sldMk cId="3145155493" sldId="2147475407"/>
            <ac:spMk id="39" creationId="{D97589F2-8BB2-CD69-F2DA-4245380723A2}"/>
          </ac:spMkLst>
        </pc:spChg>
        <pc:spChg chg="add del mod ord">
          <ac:chgData name="Daniela Laselva (Nokia)" userId="a52c4041-3a77-419c-826c-13e73ac11150" providerId="ADAL" clId="{EC81740E-7F2D-470F-ADFA-EE720A52200C}" dt="2023-09-04T12:47:43.690" v="936" actId="21"/>
          <ac:spMkLst>
            <pc:docMk/>
            <pc:sldMk cId="3145155493" sldId="2147475407"/>
            <ac:spMk id="63" creationId="{F2C6D21F-8E88-683E-F2B5-0292C31A831E}"/>
          </ac:spMkLst>
        </pc:spChg>
        <pc:spChg chg="add del mod">
          <ac:chgData name="Daniela Laselva (Nokia)" userId="a52c4041-3a77-419c-826c-13e73ac11150" providerId="ADAL" clId="{EC81740E-7F2D-470F-ADFA-EE720A52200C}" dt="2023-09-04T12:46:18.879" v="909" actId="6549"/>
          <ac:spMkLst>
            <pc:docMk/>
            <pc:sldMk cId="3145155493" sldId="2147475407"/>
            <ac:spMk id="64" creationId="{E248EFBA-07B0-58A8-3C46-F5F030247F13}"/>
          </ac:spMkLst>
        </pc:spChg>
        <pc:spChg chg="mod">
          <ac:chgData name="Daniela Laselva (Nokia)" userId="a52c4041-3a77-419c-826c-13e73ac11150" providerId="ADAL" clId="{EC81740E-7F2D-470F-ADFA-EE720A52200C}" dt="2023-09-04T11:55:12.761" v="830" actId="1076"/>
          <ac:spMkLst>
            <pc:docMk/>
            <pc:sldMk cId="3145155493" sldId="2147475407"/>
            <ac:spMk id="66" creationId="{E843D3F0-E374-2146-1060-DB48BBA90C1E}"/>
          </ac:spMkLst>
        </pc:spChg>
        <pc:spChg chg="del mod">
          <ac:chgData name="Daniela Laselva (Nokia)" userId="a52c4041-3a77-419c-826c-13e73ac11150" providerId="ADAL" clId="{EC81740E-7F2D-470F-ADFA-EE720A52200C}" dt="2023-09-04T11:37:39.269" v="289" actId="478"/>
          <ac:spMkLst>
            <pc:docMk/>
            <pc:sldMk cId="3145155493" sldId="2147475407"/>
            <ac:spMk id="67" creationId="{4CA5A8D5-37B6-AB16-D1B1-1DADAABCA911}"/>
          </ac:spMkLst>
        </pc:spChg>
        <pc:spChg chg="del">
          <ac:chgData name="Daniela Laselva (Nokia)" userId="a52c4041-3a77-419c-826c-13e73ac11150" providerId="ADAL" clId="{EC81740E-7F2D-470F-ADFA-EE720A52200C}" dt="2023-09-04T11:37:17.341" v="283" actId="478"/>
          <ac:spMkLst>
            <pc:docMk/>
            <pc:sldMk cId="3145155493" sldId="2147475407"/>
            <ac:spMk id="68" creationId="{E2321A6B-B692-6B63-0A15-22F72B46F1BF}"/>
          </ac:spMkLst>
        </pc:spChg>
        <pc:spChg chg="add mod ord">
          <ac:chgData name="Daniela Laselva (Nokia)" userId="a52c4041-3a77-419c-826c-13e73ac11150" providerId="ADAL" clId="{EC81740E-7F2D-470F-ADFA-EE720A52200C}" dt="2023-09-04T12:48:27.375" v="1072" actId="14100"/>
          <ac:spMkLst>
            <pc:docMk/>
            <pc:sldMk cId="3145155493" sldId="2147475407"/>
            <ac:spMk id="69" creationId="{F39FEB8C-B74B-A20D-D415-690616EDFAC6}"/>
          </ac:spMkLst>
        </pc:spChg>
        <pc:spChg chg="add mod">
          <ac:chgData name="Daniela Laselva (Nokia)" userId="a52c4041-3a77-419c-826c-13e73ac11150" providerId="ADAL" clId="{EC81740E-7F2D-470F-ADFA-EE720A52200C}" dt="2023-09-04T13:17:12.308" v="1822" actId="20577"/>
          <ac:spMkLst>
            <pc:docMk/>
            <pc:sldMk cId="3145155493" sldId="2147475407"/>
            <ac:spMk id="70" creationId="{CD6E99AB-7BB8-8F6D-BCFC-CBD2F536CF0B}"/>
          </ac:spMkLst>
        </pc:spChg>
        <pc:spChg chg="add del">
          <ac:chgData name="Daniela Laselva (Nokia)" userId="a52c4041-3a77-419c-826c-13e73ac11150" providerId="ADAL" clId="{EC81740E-7F2D-470F-ADFA-EE720A52200C}" dt="2023-09-04T11:54:04.931" v="819" actId="22"/>
          <ac:spMkLst>
            <pc:docMk/>
            <pc:sldMk cId="3145155493" sldId="2147475407"/>
            <ac:spMk id="72" creationId="{8508130E-52C9-BC98-C1AB-4D739269458E}"/>
          </ac:spMkLst>
        </pc:spChg>
        <pc:spChg chg="add mod">
          <ac:chgData name="Daniela Laselva (Nokia)" userId="a52c4041-3a77-419c-826c-13e73ac11150" providerId="ADAL" clId="{EC81740E-7F2D-470F-ADFA-EE720A52200C}" dt="2023-09-04T13:17:26.920" v="1835" actId="14100"/>
          <ac:spMkLst>
            <pc:docMk/>
            <pc:sldMk cId="3145155493" sldId="2147475407"/>
            <ac:spMk id="74" creationId="{F5E6D2C1-91B2-C0EF-50F9-8F1B02CDF364}"/>
          </ac:spMkLst>
        </pc:spChg>
        <pc:spChg chg="add del mod">
          <ac:chgData name="Daniela Laselva (Nokia)" userId="a52c4041-3a77-419c-826c-13e73ac11150" providerId="ADAL" clId="{EC81740E-7F2D-470F-ADFA-EE720A52200C}" dt="2023-09-04T12:47:43.690" v="936" actId="21"/>
          <ac:spMkLst>
            <pc:docMk/>
            <pc:sldMk cId="3145155493" sldId="2147475407"/>
            <ac:spMk id="75" creationId="{7C5653F5-D28B-7B69-9961-C932117E47E5}"/>
          </ac:spMkLst>
        </pc:spChg>
        <pc:spChg chg="add del mod">
          <ac:chgData name="Daniela Laselva (Nokia)" userId="a52c4041-3a77-419c-826c-13e73ac11150" providerId="ADAL" clId="{EC81740E-7F2D-470F-ADFA-EE720A52200C}" dt="2023-09-04T12:47:46.534" v="937" actId="478"/>
          <ac:spMkLst>
            <pc:docMk/>
            <pc:sldMk cId="3145155493" sldId="2147475407"/>
            <ac:spMk id="77" creationId="{0F57EA7B-50FB-9D3A-9744-EAC494D6158B}"/>
          </ac:spMkLst>
        </pc:spChg>
        <pc:spChg chg="add mod">
          <ac:chgData name="Daniela Laselva (Nokia)" userId="a52c4041-3a77-419c-826c-13e73ac11150" providerId="ADAL" clId="{EC81740E-7F2D-470F-ADFA-EE720A52200C}" dt="2023-09-04T12:48:26.738" v="1071" actId="14100"/>
          <ac:spMkLst>
            <pc:docMk/>
            <pc:sldMk cId="3145155493" sldId="2147475407"/>
            <ac:spMk id="78" creationId="{049D5DC8-59A2-2CA1-88B8-8B103BEE4EAE}"/>
          </ac:spMkLst>
        </pc:spChg>
        <pc:spChg chg="add mod">
          <ac:chgData name="Daniela Laselva (Nokia)" userId="a52c4041-3a77-419c-826c-13e73ac11150" providerId="ADAL" clId="{EC81740E-7F2D-470F-ADFA-EE720A52200C}" dt="2023-09-04T13:17:15.961" v="1826" actId="20577"/>
          <ac:spMkLst>
            <pc:docMk/>
            <pc:sldMk cId="3145155493" sldId="2147475407"/>
            <ac:spMk id="79" creationId="{44762655-4C64-E4F2-6EFC-9221AA283434}"/>
          </ac:spMkLst>
        </pc:spChg>
        <pc:spChg chg="mod">
          <ac:chgData name="Daniela Laselva (Nokia)" userId="a52c4041-3a77-419c-826c-13e73ac11150" providerId="ADAL" clId="{EC81740E-7F2D-470F-ADFA-EE720A52200C}" dt="2023-09-04T12:47:57.814" v="1006"/>
          <ac:spMkLst>
            <pc:docMk/>
            <pc:sldMk cId="3145155493" sldId="2147475407"/>
            <ac:spMk id="81" creationId="{40CBB46B-0B63-1029-51D4-38370229A8C4}"/>
          </ac:spMkLst>
        </pc:spChg>
        <pc:spChg chg="mod">
          <ac:chgData name="Daniela Laselva (Nokia)" userId="a52c4041-3a77-419c-826c-13e73ac11150" providerId="ADAL" clId="{EC81740E-7F2D-470F-ADFA-EE720A52200C}" dt="2023-09-04T12:56:14.029" v="1279" actId="1076"/>
          <ac:spMkLst>
            <pc:docMk/>
            <pc:sldMk cId="3145155493" sldId="2147475407"/>
            <ac:spMk id="86" creationId="{824CC458-854F-7F82-21C4-33E3766FBB5D}"/>
          </ac:spMkLst>
        </pc:spChg>
        <pc:spChg chg="mod">
          <ac:chgData name="Daniela Laselva (Nokia)" userId="a52c4041-3a77-419c-826c-13e73ac11150" providerId="ADAL" clId="{EC81740E-7F2D-470F-ADFA-EE720A52200C}" dt="2023-09-04T12:47:57.814" v="1006"/>
          <ac:spMkLst>
            <pc:docMk/>
            <pc:sldMk cId="3145155493" sldId="2147475407"/>
            <ac:spMk id="87" creationId="{92DD1FA0-517F-31C0-BD79-FCDEE7060B08}"/>
          </ac:spMkLst>
        </pc:spChg>
        <pc:spChg chg="add mod">
          <ac:chgData name="Daniela Laselva (Nokia)" userId="a52c4041-3a77-419c-826c-13e73ac11150" providerId="ADAL" clId="{EC81740E-7F2D-470F-ADFA-EE720A52200C}" dt="2023-09-04T13:17:30.925" v="1836" actId="14100"/>
          <ac:spMkLst>
            <pc:docMk/>
            <pc:sldMk cId="3145155493" sldId="2147475407"/>
            <ac:spMk id="88" creationId="{D72752C1-ECCF-1ADB-BCCD-0FA1270AE924}"/>
          </ac:spMkLst>
        </pc:spChg>
        <pc:spChg chg="add del">
          <ac:chgData name="Daniela Laselva (Nokia)" userId="a52c4041-3a77-419c-826c-13e73ac11150" providerId="ADAL" clId="{EC81740E-7F2D-470F-ADFA-EE720A52200C}" dt="2023-09-04T12:52:54.400" v="1173" actId="22"/>
          <ac:spMkLst>
            <pc:docMk/>
            <pc:sldMk cId="3145155493" sldId="2147475407"/>
            <ac:spMk id="90" creationId="{83551214-6F9E-3F8F-D56F-619B458F8B23}"/>
          </ac:spMkLst>
        </pc:spChg>
        <pc:spChg chg="add del mod">
          <ac:chgData name="Daniela Laselva (Nokia)" userId="a52c4041-3a77-419c-826c-13e73ac11150" providerId="ADAL" clId="{EC81740E-7F2D-470F-ADFA-EE720A52200C}" dt="2023-09-04T12:53:58.203" v="1268" actId="478"/>
          <ac:spMkLst>
            <pc:docMk/>
            <pc:sldMk cId="3145155493" sldId="2147475407"/>
            <ac:spMk id="92" creationId="{7F010F82-0CF8-39B4-C07B-845531D44156}"/>
          </ac:spMkLst>
        </pc:spChg>
        <pc:grpChg chg="mod">
          <ac:chgData name="Daniela Laselva (Nokia)" userId="a52c4041-3a77-419c-826c-13e73ac11150" providerId="ADAL" clId="{EC81740E-7F2D-470F-ADFA-EE720A52200C}" dt="2023-09-04T12:47:55.773" v="1005" actId="1036"/>
          <ac:grpSpMkLst>
            <pc:docMk/>
            <pc:sldMk cId="3145155493" sldId="2147475407"/>
            <ac:grpSpMk id="44" creationId="{251DF227-3242-6948-62AB-4C5D119EC79F}"/>
          </ac:grpSpMkLst>
        </pc:grpChg>
        <pc:grpChg chg="del mod">
          <ac:chgData name="Daniela Laselva (Nokia)" userId="a52c4041-3a77-419c-826c-13e73ac11150" providerId="ADAL" clId="{EC81740E-7F2D-470F-ADFA-EE720A52200C}" dt="2023-09-04T12:47:43.690" v="936" actId="21"/>
          <ac:grpSpMkLst>
            <pc:docMk/>
            <pc:sldMk cId="3145155493" sldId="2147475407"/>
            <ac:grpSpMk id="65" creationId="{0E2A293D-C141-926E-B7E9-9E04948C6F2C}"/>
          </ac:grpSpMkLst>
        </pc:grpChg>
        <pc:grpChg chg="add mod">
          <ac:chgData name="Daniela Laselva (Nokia)" userId="a52c4041-3a77-419c-826c-13e73ac11150" providerId="ADAL" clId="{EC81740E-7F2D-470F-ADFA-EE720A52200C}" dt="2023-09-04T12:48:04.719" v="1068" actId="1035"/>
          <ac:grpSpMkLst>
            <pc:docMk/>
            <pc:sldMk cId="3145155493" sldId="2147475407"/>
            <ac:grpSpMk id="80" creationId="{DAF50AA7-FE46-3D11-D3B6-148B93712884}"/>
          </ac:grpSpMkLst>
        </pc:grpChg>
        <pc:picChg chg="del">
          <ac:chgData name="Daniela Laselva (Nokia)" userId="a52c4041-3a77-419c-826c-13e73ac11150" providerId="ADAL" clId="{EC81740E-7F2D-470F-ADFA-EE720A52200C}" dt="2023-09-04T11:37:31.587" v="286" actId="478"/>
          <ac:picMkLst>
            <pc:docMk/>
            <pc:sldMk cId="3145155493" sldId="2147475407"/>
            <ac:picMk id="47" creationId="{93F5E32A-42E3-6006-A659-B964E29474EB}"/>
          </ac:picMkLst>
        </pc:picChg>
        <pc:picChg chg="mod">
          <ac:chgData name="Daniela Laselva (Nokia)" userId="a52c4041-3a77-419c-826c-13e73ac11150" providerId="ADAL" clId="{EC81740E-7F2D-470F-ADFA-EE720A52200C}" dt="2023-09-04T11:41:19.460" v="391" actId="1076"/>
          <ac:picMkLst>
            <pc:docMk/>
            <pc:sldMk cId="3145155493" sldId="2147475407"/>
            <ac:picMk id="49" creationId="{DE5B7825-B31F-0490-19F3-4BAF3CB1517C}"/>
          </ac:picMkLst>
        </pc:picChg>
        <pc:picChg chg="mod">
          <ac:chgData name="Daniela Laselva (Nokia)" userId="a52c4041-3a77-419c-826c-13e73ac11150" providerId="ADAL" clId="{EC81740E-7F2D-470F-ADFA-EE720A52200C}" dt="2023-09-04T11:41:23.021" v="396" actId="1076"/>
          <ac:picMkLst>
            <pc:docMk/>
            <pc:sldMk cId="3145155493" sldId="2147475407"/>
            <ac:picMk id="50" creationId="{87B45771-911C-840D-7D01-5B926D6CB6BB}"/>
          </ac:picMkLst>
        </pc:picChg>
        <pc:picChg chg="add del">
          <ac:chgData name="Daniela Laselva (Nokia)" userId="a52c4041-3a77-419c-826c-13e73ac11150" providerId="ADAL" clId="{EC81740E-7F2D-470F-ADFA-EE720A52200C}" dt="2023-09-04T11:40:16.966" v="371" actId="478"/>
          <ac:picMkLst>
            <pc:docMk/>
            <pc:sldMk cId="3145155493" sldId="2147475407"/>
            <ac:picMk id="51" creationId="{28B522D4-67B3-ADEF-BB2B-2A148A6FABC1}"/>
          </ac:picMkLst>
        </pc:picChg>
        <pc:picChg chg="mod">
          <ac:chgData name="Daniela Laselva (Nokia)" userId="a52c4041-3a77-419c-826c-13e73ac11150" providerId="ADAL" clId="{EC81740E-7F2D-470F-ADFA-EE720A52200C}" dt="2023-09-04T12:47:57.814" v="1006"/>
          <ac:picMkLst>
            <pc:docMk/>
            <pc:sldMk cId="3145155493" sldId="2147475407"/>
            <ac:picMk id="82" creationId="{638B8DA8-343E-E162-FEB9-DC9E3E167BDD}"/>
          </ac:picMkLst>
        </pc:picChg>
        <pc:picChg chg="mod">
          <ac:chgData name="Daniela Laselva (Nokia)" userId="a52c4041-3a77-419c-826c-13e73ac11150" providerId="ADAL" clId="{EC81740E-7F2D-470F-ADFA-EE720A52200C}" dt="2023-09-04T13:17:37.507" v="1837" actId="1076"/>
          <ac:picMkLst>
            <pc:docMk/>
            <pc:sldMk cId="3145155493" sldId="2147475407"/>
            <ac:picMk id="83" creationId="{75A100D9-18D6-FD6F-BBE0-1E55E85E55C8}"/>
          </ac:picMkLst>
        </pc:picChg>
        <pc:cxnChg chg="mod">
          <ac:chgData name="Daniela Laselva (Nokia)" userId="a52c4041-3a77-419c-826c-13e73ac11150" providerId="ADAL" clId="{EC81740E-7F2D-470F-ADFA-EE720A52200C}" dt="2023-09-04T11:38:56.314" v="343" actId="14100"/>
          <ac:cxnSpMkLst>
            <pc:docMk/>
            <pc:sldMk cId="3145155493" sldId="2147475407"/>
            <ac:cxnSpMk id="27" creationId="{9F0B6A62-28CD-C957-425D-81F3C58438EF}"/>
          </ac:cxnSpMkLst>
        </pc:cxnChg>
        <pc:cxnChg chg="mod">
          <ac:chgData name="Daniela Laselva (Nokia)" userId="a52c4041-3a77-419c-826c-13e73ac11150" providerId="ADAL" clId="{EC81740E-7F2D-470F-ADFA-EE720A52200C}" dt="2023-09-04T11:38:56.314" v="343" actId="14100"/>
          <ac:cxnSpMkLst>
            <pc:docMk/>
            <pc:sldMk cId="3145155493" sldId="2147475407"/>
            <ac:cxnSpMk id="28" creationId="{B251DE9D-8748-E9E6-C77E-EB02B2634FBA}"/>
          </ac:cxnSpMkLst>
        </pc:cxnChg>
        <pc:cxnChg chg="mod">
          <ac:chgData name="Daniela Laselva (Nokia)" userId="a52c4041-3a77-419c-826c-13e73ac11150" providerId="ADAL" clId="{EC81740E-7F2D-470F-ADFA-EE720A52200C}" dt="2023-09-04T11:38:56.314" v="343" actId="14100"/>
          <ac:cxnSpMkLst>
            <pc:docMk/>
            <pc:sldMk cId="3145155493" sldId="2147475407"/>
            <ac:cxnSpMk id="29" creationId="{F060C9E9-4070-6A8C-8ED7-B92366248A58}"/>
          </ac:cxnSpMkLst>
        </pc:cxnChg>
        <pc:cxnChg chg="mod">
          <ac:chgData name="Daniela Laselva (Nokia)" userId="a52c4041-3a77-419c-826c-13e73ac11150" providerId="ADAL" clId="{EC81740E-7F2D-470F-ADFA-EE720A52200C}" dt="2023-09-04T11:38:56.314" v="343" actId="14100"/>
          <ac:cxnSpMkLst>
            <pc:docMk/>
            <pc:sldMk cId="3145155493" sldId="2147475407"/>
            <ac:cxnSpMk id="30" creationId="{87226021-B4CF-3163-A158-FD4465B83F53}"/>
          </ac:cxnSpMkLst>
        </pc:cxnChg>
        <pc:cxnChg chg="mod">
          <ac:chgData name="Daniela Laselva (Nokia)" userId="a52c4041-3a77-419c-826c-13e73ac11150" providerId="ADAL" clId="{EC81740E-7F2D-470F-ADFA-EE720A52200C}" dt="2023-09-04T11:38:56.314" v="343" actId="14100"/>
          <ac:cxnSpMkLst>
            <pc:docMk/>
            <pc:sldMk cId="3145155493" sldId="2147475407"/>
            <ac:cxnSpMk id="31" creationId="{242578FA-628C-B5F7-5927-E1590FD63451}"/>
          </ac:cxnSpMkLst>
        </pc:cxnChg>
        <pc:cxnChg chg="mod">
          <ac:chgData name="Daniela Laselva (Nokia)" userId="a52c4041-3a77-419c-826c-13e73ac11150" providerId="ADAL" clId="{EC81740E-7F2D-470F-ADFA-EE720A52200C}" dt="2023-09-04T11:38:56.314" v="343" actId="14100"/>
          <ac:cxnSpMkLst>
            <pc:docMk/>
            <pc:sldMk cId="3145155493" sldId="2147475407"/>
            <ac:cxnSpMk id="32" creationId="{958CD86A-FEBF-FC09-1FDB-963EE036B6F0}"/>
          </ac:cxnSpMkLst>
        </pc:cxnChg>
        <pc:cxnChg chg="mod">
          <ac:chgData name="Daniela Laselva (Nokia)" userId="a52c4041-3a77-419c-826c-13e73ac11150" providerId="ADAL" clId="{EC81740E-7F2D-470F-ADFA-EE720A52200C}" dt="2023-09-04T11:38:56.314" v="343" actId="14100"/>
          <ac:cxnSpMkLst>
            <pc:docMk/>
            <pc:sldMk cId="3145155493" sldId="2147475407"/>
            <ac:cxnSpMk id="33" creationId="{C81E3FC7-3EA6-B319-C62C-21E986CC2CA0}"/>
          </ac:cxnSpMkLst>
        </pc:cxnChg>
        <pc:cxnChg chg="mod">
          <ac:chgData name="Daniela Laselva (Nokia)" userId="a52c4041-3a77-419c-826c-13e73ac11150" providerId="ADAL" clId="{EC81740E-7F2D-470F-ADFA-EE720A52200C}" dt="2023-09-04T11:38:56.314" v="343" actId="14100"/>
          <ac:cxnSpMkLst>
            <pc:docMk/>
            <pc:sldMk cId="3145155493" sldId="2147475407"/>
            <ac:cxnSpMk id="34" creationId="{DAB97E10-6096-5F81-BBCD-EBB00C7A591A}"/>
          </ac:cxnSpMkLst>
        </pc:cxnChg>
        <pc:cxnChg chg="mod">
          <ac:chgData name="Daniela Laselva (Nokia)" userId="a52c4041-3a77-419c-826c-13e73ac11150" providerId="ADAL" clId="{EC81740E-7F2D-470F-ADFA-EE720A52200C}" dt="2023-09-04T12:47:43.690" v="936" actId="21"/>
          <ac:cxnSpMkLst>
            <pc:docMk/>
            <pc:sldMk cId="3145155493" sldId="2147475407"/>
            <ac:cxnSpMk id="53" creationId="{F68982D5-DADC-E18E-D401-6C297BDD57E9}"/>
          </ac:cxnSpMkLst>
        </pc:cxnChg>
        <pc:cxnChg chg="del mod">
          <ac:chgData name="Daniela Laselva (Nokia)" userId="a52c4041-3a77-419c-826c-13e73ac11150" providerId="ADAL" clId="{EC81740E-7F2D-470F-ADFA-EE720A52200C}" dt="2023-09-04T11:37:36.502" v="288" actId="478"/>
          <ac:cxnSpMkLst>
            <pc:docMk/>
            <pc:sldMk cId="3145155493" sldId="2147475407"/>
            <ac:cxnSpMk id="55" creationId="{ED7F1F5D-8010-0A89-A453-F43689E6B4C0}"/>
          </ac:cxnSpMkLst>
        </pc:cxnChg>
        <pc:cxnChg chg="del mod">
          <ac:chgData name="Daniela Laselva (Nokia)" userId="a52c4041-3a77-419c-826c-13e73ac11150" providerId="ADAL" clId="{EC81740E-7F2D-470F-ADFA-EE720A52200C}" dt="2023-09-04T11:40:14.404" v="370" actId="478"/>
          <ac:cxnSpMkLst>
            <pc:docMk/>
            <pc:sldMk cId="3145155493" sldId="2147475407"/>
            <ac:cxnSpMk id="57" creationId="{CB1337E1-5BE0-629A-2C5A-D4F8CB6EAB9B}"/>
          </ac:cxnSpMkLst>
        </pc:cxnChg>
        <pc:cxnChg chg="mod">
          <ac:chgData name="Daniela Laselva (Nokia)" userId="a52c4041-3a77-419c-826c-13e73ac11150" providerId="ADAL" clId="{EC81740E-7F2D-470F-ADFA-EE720A52200C}" dt="2023-09-04T12:47:43.690" v="936" actId="21"/>
          <ac:cxnSpMkLst>
            <pc:docMk/>
            <pc:sldMk cId="3145155493" sldId="2147475407"/>
            <ac:cxnSpMk id="61" creationId="{BC20F5D2-3382-3166-0B63-71701681B210}"/>
          </ac:cxnSpMkLst>
        </pc:cxnChg>
        <pc:cxnChg chg="mod">
          <ac:chgData name="Daniela Laselva (Nokia)" userId="a52c4041-3a77-419c-826c-13e73ac11150" providerId="ADAL" clId="{EC81740E-7F2D-470F-ADFA-EE720A52200C}" dt="2023-09-04T12:47:57.814" v="1006"/>
          <ac:cxnSpMkLst>
            <pc:docMk/>
            <pc:sldMk cId="3145155493" sldId="2147475407"/>
            <ac:cxnSpMk id="84" creationId="{1F71BDE1-F2AA-AC4B-189F-3F4F3AEDF0DD}"/>
          </ac:cxnSpMkLst>
        </pc:cxnChg>
        <pc:cxnChg chg="mod">
          <ac:chgData name="Daniela Laselva (Nokia)" userId="a52c4041-3a77-419c-826c-13e73ac11150" providerId="ADAL" clId="{EC81740E-7F2D-470F-ADFA-EE720A52200C}" dt="2023-09-04T12:47:57.814" v="1006"/>
          <ac:cxnSpMkLst>
            <pc:docMk/>
            <pc:sldMk cId="3145155493" sldId="2147475407"/>
            <ac:cxnSpMk id="85" creationId="{D6C882E2-D1AD-4387-996B-C07A3630A3DC}"/>
          </ac:cxnSpMkLst>
        </pc:cxnChg>
      </pc:sldChg>
      <pc:sldChg chg="add del">
        <pc:chgData name="Daniela Laselva (Nokia)" userId="a52c4041-3a77-419c-826c-13e73ac11150" providerId="ADAL" clId="{EC81740E-7F2D-470F-ADFA-EE720A52200C}" dt="2023-09-04T13:02:48.962" v="1456" actId="47"/>
        <pc:sldMkLst>
          <pc:docMk/>
          <pc:sldMk cId="2636752696" sldId="2147475410"/>
        </pc:sldMkLst>
      </pc:sldChg>
      <pc:sldChg chg="modSp mod modNotesTx">
        <pc:chgData name="Daniela Laselva (Nokia)" userId="a52c4041-3a77-419c-826c-13e73ac11150" providerId="ADAL" clId="{EC81740E-7F2D-470F-ADFA-EE720A52200C}" dt="2023-09-04T15:07:29.061" v="2759" actId="20577"/>
        <pc:sldMkLst>
          <pc:docMk/>
          <pc:sldMk cId="2537106161" sldId="2147475411"/>
        </pc:sldMkLst>
        <pc:spChg chg="mod">
          <ac:chgData name="Daniela Laselva (Nokia)" userId="a52c4041-3a77-419c-826c-13e73ac11150" providerId="ADAL" clId="{EC81740E-7F2D-470F-ADFA-EE720A52200C}" dt="2023-09-04T13:40:59.686" v="2574" actId="20577"/>
          <ac:spMkLst>
            <pc:docMk/>
            <pc:sldMk cId="2537106161" sldId="2147475411"/>
            <ac:spMk id="3" creationId="{F5279885-7C9D-4AFB-20A1-796A6F2B0D82}"/>
          </ac:spMkLst>
        </pc:spChg>
        <pc:spChg chg="mod">
          <ac:chgData name="Daniela Laselva (Nokia)" userId="a52c4041-3a77-419c-826c-13e73ac11150" providerId="ADAL" clId="{EC81740E-7F2D-470F-ADFA-EE720A52200C}" dt="2023-09-04T14:56:38.492" v="2741" actId="20577"/>
          <ac:spMkLst>
            <pc:docMk/>
            <pc:sldMk cId="2537106161" sldId="2147475411"/>
            <ac:spMk id="4" creationId="{7B5ECCC8-ED29-1FC8-9088-F9F0F198B772}"/>
          </ac:spMkLst>
        </pc:spChg>
        <pc:spChg chg="mod">
          <ac:chgData name="Daniela Laselva (Nokia)" userId="a52c4041-3a77-419c-826c-13e73ac11150" providerId="ADAL" clId="{EC81740E-7F2D-470F-ADFA-EE720A52200C}" dt="2023-09-04T14:56:42.534" v="2745" actId="20577"/>
          <ac:spMkLst>
            <pc:docMk/>
            <pc:sldMk cId="2537106161" sldId="2147475411"/>
            <ac:spMk id="21" creationId="{2C3424C9-6B21-FDE8-104E-3AE26BCB1E5D}"/>
          </ac:spMkLst>
        </pc:spChg>
      </pc:sldChg>
      <pc:sldChg chg="addSp delSp modSp add mod">
        <pc:chgData name="Daniela Laselva (Nokia)" userId="a52c4041-3a77-419c-826c-13e73ac11150" providerId="ADAL" clId="{EC81740E-7F2D-470F-ADFA-EE720A52200C}" dt="2023-09-04T15:10:40.701" v="2801" actId="21"/>
        <pc:sldMkLst>
          <pc:docMk/>
          <pc:sldMk cId="2959704431" sldId="2147475412"/>
        </pc:sldMkLst>
        <pc:spChg chg="mod">
          <ac:chgData name="Daniela Laselva (Nokia)" userId="a52c4041-3a77-419c-826c-13e73ac11150" providerId="ADAL" clId="{EC81740E-7F2D-470F-ADFA-EE720A52200C}" dt="2023-09-04T13:18:09.285" v="1840"/>
          <ac:spMkLst>
            <pc:docMk/>
            <pc:sldMk cId="2959704431" sldId="2147475412"/>
            <ac:spMk id="2" creationId="{B6DD522E-CBF2-9EEF-9B2A-325FC94E9A06}"/>
          </ac:spMkLst>
        </pc:spChg>
        <pc:spChg chg="mod">
          <ac:chgData name="Daniela Laselva (Nokia)" userId="a52c4041-3a77-419c-826c-13e73ac11150" providerId="ADAL" clId="{EC81740E-7F2D-470F-ADFA-EE720A52200C}" dt="2023-09-04T13:17:49.127" v="1839" actId="20577"/>
          <ac:spMkLst>
            <pc:docMk/>
            <pc:sldMk cId="2959704431" sldId="2147475412"/>
            <ac:spMk id="3" creationId="{34AD8665-9B89-4B80-8EC6-887E5C1738FF}"/>
          </ac:spMkLst>
        </pc:spChg>
        <pc:spChg chg="mod">
          <ac:chgData name="Daniela Laselva (Nokia)" userId="a52c4041-3a77-419c-826c-13e73ac11150" providerId="ADAL" clId="{EC81740E-7F2D-470F-ADFA-EE720A52200C}" dt="2023-09-04T15:10:40.701" v="2801" actId="21"/>
          <ac:spMkLst>
            <pc:docMk/>
            <pc:sldMk cId="2959704431" sldId="2147475412"/>
            <ac:spMk id="4" creationId="{7B5ECCC8-ED29-1FC8-9088-F9F0F198B772}"/>
          </ac:spMkLst>
        </pc:spChg>
        <pc:spChg chg="add del mod">
          <ac:chgData name="Daniela Laselva (Nokia)" userId="a52c4041-3a77-419c-826c-13e73ac11150" providerId="ADAL" clId="{EC81740E-7F2D-470F-ADFA-EE720A52200C}" dt="2023-09-04T13:02:47.332" v="1455" actId="478"/>
          <ac:spMkLst>
            <pc:docMk/>
            <pc:sldMk cId="2959704431" sldId="2147475412"/>
            <ac:spMk id="5" creationId="{C1E729F4-ADCB-5155-7ACA-AB950391A908}"/>
          </ac:spMkLst>
        </pc:spChg>
        <pc:spChg chg="mod">
          <ac:chgData name="Daniela Laselva (Nokia)" userId="a52c4041-3a77-419c-826c-13e73ac11150" providerId="ADAL" clId="{EC81740E-7F2D-470F-ADFA-EE720A52200C}" dt="2023-09-04T13:09:46.565" v="1696" actId="20577"/>
          <ac:spMkLst>
            <pc:docMk/>
            <pc:sldMk cId="2959704431" sldId="2147475412"/>
            <ac:spMk id="9" creationId="{F400AF14-3490-46CD-8DD2-0BEF94ED8571}"/>
          </ac:spMkLst>
        </pc:spChg>
        <pc:spChg chg="mod">
          <ac:chgData name="Daniela Laselva (Nokia)" userId="a52c4041-3a77-419c-826c-13e73ac11150" providerId="ADAL" clId="{EC81740E-7F2D-470F-ADFA-EE720A52200C}" dt="2023-09-04T13:31:37.960" v="2299" actId="1076"/>
          <ac:spMkLst>
            <pc:docMk/>
            <pc:sldMk cId="2959704431" sldId="2147475412"/>
            <ac:spMk id="10" creationId="{BA221ED2-BA1E-48A6-8109-68813677FC37}"/>
          </ac:spMkLst>
        </pc:spChg>
        <pc:spChg chg="mod">
          <ac:chgData name="Daniela Laselva (Nokia)" userId="a52c4041-3a77-419c-826c-13e73ac11150" providerId="ADAL" clId="{EC81740E-7F2D-470F-ADFA-EE720A52200C}" dt="2023-09-04T13:28:02.828" v="2284" actId="14100"/>
          <ac:spMkLst>
            <pc:docMk/>
            <pc:sldMk cId="2959704431" sldId="2147475412"/>
            <ac:spMk id="11" creationId="{21370E6B-69C2-42C5-969F-0F6D42B77CB4}"/>
          </ac:spMkLst>
        </pc:spChg>
        <pc:spChg chg="mod">
          <ac:chgData name="Daniela Laselva (Nokia)" userId="a52c4041-3a77-419c-826c-13e73ac11150" providerId="ADAL" clId="{EC81740E-7F2D-470F-ADFA-EE720A52200C}" dt="2023-09-04T13:09:39.841" v="1691" actId="20577"/>
          <ac:spMkLst>
            <pc:docMk/>
            <pc:sldMk cId="2959704431" sldId="2147475412"/>
            <ac:spMk id="14" creationId="{ED842139-7D46-4985-B376-55AE28CFB09A}"/>
          </ac:spMkLst>
        </pc:spChg>
        <pc:spChg chg="mod">
          <ac:chgData name="Daniela Laselva (Nokia)" userId="a52c4041-3a77-419c-826c-13e73ac11150" providerId="ADAL" clId="{EC81740E-7F2D-470F-ADFA-EE720A52200C}" dt="2023-09-04T13:09:31.099" v="1676" actId="20577"/>
          <ac:spMkLst>
            <pc:docMk/>
            <pc:sldMk cId="2959704431" sldId="2147475412"/>
            <ac:spMk id="15" creationId="{4EF5CC36-62CD-42E6-B075-238FFDE58B1B}"/>
          </ac:spMkLst>
        </pc:spChg>
        <pc:grpChg chg="mod">
          <ac:chgData name="Daniela Laselva (Nokia)" userId="a52c4041-3a77-419c-826c-13e73ac11150" providerId="ADAL" clId="{EC81740E-7F2D-470F-ADFA-EE720A52200C}" dt="2023-09-04T13:21:31.512" v="1980" actId="1076"/>
          <ac:grpSpMkLst>
            <pc:docMk/>
            <pc:sldMk cId="2959704431" sldId="2147475412"/>
            <ac:grpSpMk id="6" creationId="{A5AB8F15-0C33-C501-AD0F-9B15C2D74369}"/>
          </ac:grpSpMkLst>
        </pc:grpChg>
        <pc:grpChg chg="del">
          <ac:chgData name="Daniela Laselva (Nokia)" userId="a52c4041-3a77-419c-826c-13e73ac11150" providerId="ADAL" clId="{EC81740E-7F2D-470F-ADFA-EE720A52200C}" dt="2023-09-04T13:13:26.005" v="1723" actId="478"/>
          <ac:grpSpMkLst>
            <pc:docMk/>
            <pc:sldMk cId="2959704431" sldId="2147475412"/>
            <ac:grpSpMk id="19" creationId="{1BC58752-EA76-4527-BD1A-2153D3EA642D}"/>
          </ac:grpSpMkLst>
        </pc:grpChg>
        <pc:cxnChg chg="add mod">
          <ac:chgData name="Daniela Laselva (Nokia)" userId="a52c4041-3a77-419c-826c-13e73ac11150" providerId="ADAL" clId="{EC81740E-7F2D-470F-ADFA-EE720A52200C}" dt="2023-09-04T13:30:46.573" v="2289" actId="14100"/>
          <ac:cxnSpMkLst>
            <pc:docMk/>
            <pc:sldMk cId="2959704431" sldId="2147475412"/>
            <ac:cxnSpMk id="8" creationId="{F83B271C-B7AF-5B2D-0DED-69681064806C}"/>
          </ac:cxnSpMkLst>
        </pc:cxnChg>
        <pc:cxnChg chg="del mod">
          <ac:chgData name="Daniela Laselva (Nokia)" userId="a52c4041-3a77-419c-826c-13e73ac11150" providerId="ADAL" clId="{EC81740E-7F2D-470F-ADFA-EE720A52200C}" dt="2023-09-04T13:30:31.004" v="2285" actId="478"/>
          <ac:cxnSpMkLst>
            <pc:docMk/>
            <pc:sldMk cId="2959704431" sldId="2147475412"/>
            <ac:cxnSpMk id="16" creationId="{5CE1D4AE-CF1A-422F-A1F8-59D0C5DD68E1}"/>
          </ac:cxnSpMkLst>
        </pc:cxnChg>
        <pc:cxnChg chg="del mod">
          <ac:chgData name="Daniela Laselva (Nokia)" userId="a52c4041-3a77-419c-826c-13e73ac11150" providerId="ADAL" clId="{EC81740E-7F2D-470F-ADFA-EE720A52200C}" dt="2023-09-04T13:30:32.932" v="2286" actId="478"/>
          <ac:cxnSpMkLst>
            <pc:docMk/>
            <pc:sldMk cId="2959704431" sldId="2147475412"/>
            <ac:cxnSpMk id="18" creationId="{11B2A7B5-5D4F-44D8-A099-0BF21FF4E5EF}"/>
          </ac:cxnSpMkLst>
        </pc:cxnChg>
        <pc:cxnChg chg="add mod">
          <ac:chgData name="Daniela Laselva (Nokia)" userId="a52c4041-3a77-419c-826c-13e73ac11150" providerId="ADAL" clId="{EC81740E-7F2D-470F-ADFA-EE720A52200C}" dt="2023-09-04T13:31:12.896" v="2294" actId="1076"/>
          <ac:cxnSpMkLst>
            <pc:docMk/>
            <pc:sldMk cId="2959704431" sldId="2147475412"/>
            <ac:cxnSpMk id="29" creationId="{66693200-3384-5E12-C7D5-1FC623C0607D}"/>
          </ac:cxnSpMkLst>
        </pc:cxnChg>
        <pc:cxnChg chg="del">
          <ac:chgData name="Daniela Laselva (Nokia)" userId="a52c4041-3a77-419c-826c-13e73ac11150" providerId="ADAL" clId="{EC81740E-7F2D-470F-ADFA-EE720A52200C}" dt="2023-09-04T13:13:27.996" v="1724" actId="478"/>
          <ac:cxnSpMkLst>
            <pc:docMk/>
            <pc:sldMk cId="2959704431" sldId="2147475412"/>
            <ac:cxnSpMk id="39" creationId="{4B48E388-EA3D-4EA0-AF2D-3A836B018D72}"/>
          </ac:cxnSpMkLst>
        </pc:cxnChg>
        <pc:cxnChg chg="del">
          <ac:chgData name="Daniela Laselva (Nokia)" userId="a52c4041-3a77-419c-826c-13e73ac11150" providerId="ADAL" clId="{EC81740E-7F2D-470F-ADFA-EE720A52200C}" dt="2023-09-04T13:13:27.996" v="1724" actId="478"/>
          <ac:cxnSpMkLst>
            <pc:docMk/>
            <pc:sldMk cId="2959704431" sldId="2147475412"/>
            <ac:cxnSpMk id="40" creationId="{E248B022-CAA8-4A76-9662-D8256FA80F32}"/>
          </ac:cxnSpMkLst>
        </pc:cxnChg>
      </pc:sldChg>
      <pc:sldChg chg="add del">
        <pc:chgData name="Daniela Laselva (Nokia)" userId="a52c4041-3a77-419c-826c-13e73ac11150" providerId="ADAL" clId="{EC81740E-7F2D-470F-ADFA-EE720A52200C}" dt="2023-09-04T13:40:48.127" v="2573" actId="47"/>
        <pc:sldMkLst>
          <pc:docMk/>
          <pc:sldMk cId="1755446155" sldId="2147475413"/>
        </pc:sldMkLst>
      </pc:sldChg>
      <pc:sldChg chg="addSp delSp modSp add mod">
        <pc:chgData name="Daniela Laselva (Nokia)" userId="a52c4041-3a77-419c-826c-13e73ac11150" providerId="ADAL" clId="{EC81740E-7F2D-470F-ADFA-EE720A52200C}" dt="2023-09-04T14:59:54.772" v="2757" actId="20577"/>
        <pc:sldMkLst>
          <pc:docMk/>
          <pc:sldMk cId="2763895368" sldId="2147475414"/>
        </pc:sldMkLst>
        <pc:spChg chg="mod">
          <ac:chgData name="Daniela Laselva (Nokia)" userId="a52c4041-3a77-419c-826c-13e73ac11150" providerId="ADAL" clId="{EC81740E-7F2D-470F-ADFA-EE720A52200C}" dt="2023-09-04T13:21:51.282" v="1982"/>
          <ac:spMkLst>
            <pc:docMk/>
            <pc:sldMk cId="2763895368" sldId="2147475414"/>
            <ac:spMk id="2" creationId="{B6DD522E-CBF2-9EEF-9B2A-325FC94E9A06}"/>
          </ac:spMkLst>
        </pc:spChg>
        <pc:spChg chg="mod">
          <ac:chgData name="Daniela Laselva (Nokia)" userId="a52c4041-3a77-419c-826c-13e73ac11150" providerId="ADAL" clId="{EC81740E-7F2D-470F-ADFA-EE720A52200C}" dt="2023-09-04T14:59:54.772" v="2757" actId="20577"/>
          <ac:spMkLst>
            <pc:docMk/>
            <pc:sldMk cId="2763895368" sldId="2147475414"/>
            <ac:spMk id="4" creationId="{7B5ECCC8-ED29-1FC8-9088-F9F0F198B772}"/>
          </ac:spMkLst>
        </pc:spChg>
        <pc:spChg chg="mod">
          <ac:chgData name="Daniela Laselva (Nokia)" userId="a52c4041-3a77-419c-826c-13e73ac11150" providerId="ADAL" clId="{EC81740E-7F2D-470F-ADFA-EE720A52200C}" dt="2023-09-04T13:32:09.334" v="2301" actId="14100"/>
          <ac:spMkLst>
            <pc:docMk/>
            <pc:sldMk cId="2763895368" sldId="2147475414"/>
            <ac:spMk id="7" creationId="{708EF401-5F36-A341-1B3F-198597D9B246}"/>
          </ac:spMkLst>
        </pc:spChg>
        <pc:spChg chg="mod">
          <ac:chgData name="Daniela Laselva (Nokia)" userId="a52c4041-3a77-419c-826c-13e73ac11150" providerId="ADAL" clId="{EC81740E-7F2D-470F-ADFA-EE720A52200C}" dt="2023-09-04T13:32:21.717" v="2303" actId="1076"/>
          <ac:spMkLst>
            <pc:docMk/>
            <pc:sldMk cId="2763895368" sldId="2147475414"/>
            <ac:spMk id="8" creationId="{82C012D9-B1FA-0A20-21F9-C5892F879780}"/>
          </ac:spMkLst>
        </pc:spChg>
        <pc:spChg chg="mod">
          <ac:chgData name="Daniela Laselva (Nokia)" userId="a52c4041-3a77-419c-826c-13e73ac11150" providerId="ADAL" clId="{EC81740E-7F2D-470F-ADFA-EE720A52200C}" dt="2023-09-04T13:32:01.941" v="2300" actId="20577"/>
          <ac:spMkLst>
            <pc:docMk/>
            <pc:sldMk cId="2763895368" sldId="2147475414"/>
            <ac:spMk id="20" creationId="{8C43D02A-19E1-D65A-3BDD-0EABBC46BEBB}"/>
          </ac:spMkLst>
        </pc:spChg>
        <pc:spChg chg="mod">
          <ac:chgData name="Daniela Laselva (Nokia)" userId="a52c4041-3a77-419c-826c-13e73ac11150" providerId="ADAL" clId="{EC81740E-7F2D-470F-ADFA-EE720A52200C}" dt="2023-09-04T13:32:13.501" v="2302" actId="1076"/>
          <ac:spMkLst>
            <pc:docMk/>
            <pc:sldMk cId="2763895368" sldId="2147475414"/>
            <ac:spMk id="21" creationId="{087CA50B-D662-DDB3-2961-AA3B05865708}"/>
          </ac:spMkLst>
        </pc:spChg>
        <pc:spChg chg="mod">
          <ac:chgData name="Daniela Laselva (Nokia)" userId="a52c4041-3a77-419c-826c-13e73ac11150" providerId="ADAL" clId="{EC81740E-7F2D-470F-ADFA-EE720A52200C}" dt="2023-09-04T13:22:24.439" v="1988"/>
          <ac:spMkLst>
            <pc:docMk/>
            <pc:sldMk cId="2763895368" sldId="2147475414"/>
            <ac:spMk id="25" creationId="{1623554C-108D-6072-1F62-1E1D0F61611B}"/>
          </ac:spMkLst>
        </pc:spChg>
        <pc:spChg chg="mod">
          <ac:chgData name="Daniela Laselva (Nokia)" userId="a52c4041-3a77-419c-826c-13e73ac11150" providerId="ADAL" clId="{EC81740E-7F2D-470F-ADFA-EE720A52200C}" dt="2023-09-04T13:22:24.439" v="1988"/>
          <ac:spMkLst>
            <pc:docMk/>
            <pc:sldMk cId="2763895368" sldId="2147475414"/>
            <ac:spMk id="26" creationId="{A2DB3E8B-05D9-5A7F-92D5-B8F9592AFE38}"/>
          </ac:spMkLst>
        </pc:spChg>
        <pc:spChg chg="mod">
          <ac:chgData name="Daniela Laselva (Nokia)" userId="a52c4041-3a77-419c-826c-13e73ac11150" providerId="ADAL" clId="{EC81740E-7F2D-470F-ADFA-EE720A52200C}" dt="2023-09-04T13:22:24.439" v="1988"/>
          <ac:spMkLst>
            <pc:docMk/>
            <pc:sldMk cId="2763895368" sldId="2147475414"/>
            <ac:spMk id="27" creationId="{6EA200A4-DD4F-F633-C459-6408742BB443}"/>
          </ac:spMkLst>
        </pc:spChg>
        <pc:spChg chg="mod">
          <ac:chgData name="Daniela Laselva (Nokia)" userId="a52c4041-3a77-419c-826c-13e73ac11150" providerId="ADAL" clId="{EC81740E-7F2D-470F-ADFA-EE720A52200C}" dt="2023-09-04T13:22:24.439" v="1988"/>
          <ac:spMkLst>
            <pc:docMk/>
            <pc:sldMk cId="2763895368" sldId="2147475414"/>
            <ac:spMk id="28" creationId="{885D93F0-F502-BA52-8A14-E1AE34280AF9}"/>
          </ac:spMkLst>
        </pc:spChg>
        <pc:spChg chg="mod">
          <ac:chgData name="Daniela Laselva (Nokia)" userId="a52c4041-3a77-419c-826c-13e73ac11150" providerId="ADAL" clId="{EC81740E-7F2D-470F-ADFA-EE720A52200C}" dt="2023-09-04T13:22:24.439" v="1988"/>
          <ac:spMkLst>
            <pc:docMk/>
            <pc:sldMk cId="2763895368" sldId="2147475414"/>
            <ac:spMk id="29" creationId="{E723DA11-F92B-D813-1A22-A568DAFCAC0F}"/>
          </ac:spMkLst>
        </pc:spChg>
        <pc:spChg chg="mod">
          <ac:chgData name="Daniela Laselva (Nokia)" userId="a52c4041-3a77-419c-826c-13e73ac11150" providerId="ADAL" clId="{EC81740E-7F2D-470F-ADFA-EE720A52200C}" dt="2023-09-04T13:22:24.439" v="1988"/>
          <ac:spMkLst>
            <pc:docMk/>
            <pc:sldMk cId="2763895368" sldId="2147475414"/>
            <ac:spMk id="30" creationId="{27294DFC-F4EE-AB4E-61A3-FF1E4FAE6E72}"/>
          </ac:spMkLst>
        </pc:spChg>
        <pc:spChg chg="mod">
          <ac:chgData name="Daniela Laselva (Nokia)" userId="a52c4041-3a77-419c-826c-13e73ac11150" providerId="ADAL" clId="{EC81740E-7F2D-470F-ADFA-EE720A52200C}" dt="2023-09-04T13:22:24.439" v="1988"/>
          <ac:spMkLst>
            <pc:docMk/>
            <pc:sldMk cId="2763895368" sldId="2147475414"/>
            <ac:spMk id="31" creationId="{44A0E765-07D5-47B3-782D-63EF44A244C0}"/>
          </ac:spMkLst>
        </pc:spChg>
        <pc:spChg chg="mod">
          <ac:chgData name="Daniela Laselva (Nokia)" userId="a52c4041-3a77-419c-826c-13e73ac11150" providerId="ADAL" clId="{EC81740E-7F2D-470F-ADFA-EE720A52200C}" dt="2023-09-04T13:22:24.439" v="1988"/>
          <ac:spMkLst>
            <pc:docMk/>
            <pc:sldMk cId="2763895368" sldId="2147475414"/>
            <ac:spMk id="32" creationId="{71184C80-CB62-1FC4-52CD-EAEA066C1340}"/>
          </ac:spMkLst>
        </pc:spChg>
        <pc:grpChg chg="add mod">
          <ac:chgData name="Daniela Laselva (Nokia)" userId="a52c4041-3a77-419c-826c-13e73ac11150" providerId="ADAL" clId="{EC81740E-7F2D-470F-ADFA-EE720A52200C}" dt="2023-09-04T13:22:28.829" v="1989" actId="1076"/>
          <ac:grpSpMkLst>
            <pc:docMk/>
            <pc:sldMk cId="2763895368" sldId="2147475414"/>
            <ac:grpSpMk id="5" creationId="{7B8492CF-BC05-2F92-3E5C-393427665582}"/>
          </ac:grpSpMkLst>
        </pc:grpChg>
        <pc:grpChg chg="del">
          <ac:chgData name="Daniela Laselva (Nokia)" userId="a52c4041-3a77-419c-826c-13e73ac11150" providerId="ADAL" clId="{EC81740E-7F2D-470F-ADFA-EE720A52200C}" dt="2023-09-04T13:22:17.949" v="1987" actId="478"/>
          <ac:grpSpMkLst>
            <pc:docMk/>
            <pc:sldMk cId="2763895368" sldId="2147475414"/>
            <ac:grpSpMk id="6" creationId="{A5AB8F15-0C33-C501-AD0F-9B15C2D74369}"/>
          </ac:grpSpMkLst>
        </pc:grpChg>
        <pc:grpChg chg="mod">
          <ac:chgData name="Daniela Laselva (Nokia)" userId="a52c4041-3a77-419c-826c-13e73ac11150" providerId="ADAL" clId="{EC81740E-7F2D-470F-ADFA-EE720A52200C}" dt="2023-09-04T13:22:24.439" v="1988"/>
          <ac:grpSpMkLst>
            <pc:docMk/>
            <pc:sldMk cId="2763895368" sldId="2147475414"/>
            <ac:grpSpMk id="19" creationId="{8180FB0A-E08D-C9FC-A04D-18A47272464A}"/>
          </ac:grpSpMkLst>
        </pc:grpChg>
        <pc:grpChg chg="mod">
          <ac:chgData name="Daniela Laselva (Nokia)" userId="a52c4041-3a77-419c-826c-13e73ac11150" providerId="ADAL" clId="{EC81740E-7F2D-470F-ADFA-EE720A52200C}" dt="2023-09-04T13:22:24.439" v="1988"/>
          <ac:grpSpMkLst>
            <pc:docMk/>
            <pc:sldMk cId="2763895368" sldId="2147475414"/>
            <ac:grpSpMk id="24" creationId="{35E3D52C-A432-9D68-F8E9-B8A710B27E9E}"/>
          </ac:grpSpMkLst>
        </pc:grpChg>
        <pc:picChg chg="mod">
          <ac:chgData name="Daniela Laselva (Nokia)" userId="a52c4041-3a77-419c-826c-13e73ac11150" providerId="ADAL" clId="{EC81740E-7F2D-470F-ADFA-EE720A52200C}" dt="2023-09-04T13:22:24.439" v="1988"/>
          <ac:picMkLst>
            <pc:docMk/>
            <pc:sldMk cId="2763895368" sldId="2147475414"/>
            <ac:picMk id="22" creationId="{AE2D3741-9AE8-C52D-48AB-4E9958C67057}"/>
          </ac:picMkLst>
        </pc:picChg>
        <pc:picChg chg="mod">
          <ac:chgData name="Daniela Laselva (Nokia)" userId="a52c4041-3a77-419c-826c-13e73ac11150" providerId="ADAL" clId="{EC81740E-7F2D-470F-ADFA-EE720A52200C}" dt="2023-09-04T13:22:24.439" v="1988"/>
          <ac:picMkLst>
            <pc:docMk/>
            <pc:sldMk cId="2763895368" sldId="2147475414"/>
            <ac:picMk id="23" creationId="{1D64B6C3-FC2D-AA4A-0F48-E97D567A74FA}"/>
          </ac:picMkLst>
        </pc:picChg>
        <pc:cxnChg chg="mod">
          <ac:chgData name="Daniela Laselva (Nokia)" userId="a52c4041-3a77-419c-826c-13e73ac11150" providerId="ADAL" clId="{EC81740E-7F2D-470F-ADFA-EE720A52200C}" dt="2023-09-04T13:22:17.949" v="1987" actId="478"/>
          <ac:cxnSpMkLst>
            <pc:docMk/>
            <pc:sldMk cId="2763895368" sldId="2147475414"/>
            <ac:cxnSpMk id="16" creationId="{5CE1D4AE-CF1A-422F-A1F8-59D0C5DD68E1}"/>
          </ac:cxnSpMkLst>
        </pc:cxnChg>
        <pc:cxnChg chg="mod">
          <ac:chgData name="Daniela Laselva (Nokia)" userId="a52c4041-3a77-419c-826c-13e73ac11150" providerId="ADAL" clId="{EC81740E-7F2D-470F-ADFA-EE720A52200C}" dt="2023-09-04T13:22:17.949" v="1987" actId="478"/>
          <ac:cxnSpMkLst>
            <pc:docMk/>
            <pc:sldMk cId="2763895368" sldId="2147475414"/>
            <ac:cxnSpMk id="18" creationId="{11B2A7B5-5D4F-44D8-A099-0BF21FF4E5EF}"/>
          </ac:cxnSpMkLst>
        </pc:cxnChg>
        <pc:cxnChg chg="add mod">
          <ac:chgData name="Daniela Laselva (Nokia)" userId="a52c4041-3a77-419c-826c-13e73ac11150" providerId="ADAL" clId="{EC81740E-7F2D-470F-ADFA-EE720A52200C}" dt="2023-09-04T13:22:28.829" v="1989" actId="1076"/>
          <ac:cxnSpMkLst>
            <pc:docMk/>
            <pc:sldMk cId="2763895368" sldId="2147475414"/>
            <ac:cxnSpMk id="33" creationId="{3265F1D9-9EEB-17BD-BF03-0F5CEBD43188}"/>
          </ac:cxnSpMkLst>
        </pc:cxnChg>
        <pc:cxnChg chg="add mod">
          <ac:chgData name="Daniela Laselva (Nokia)" userId="a52c4041-3a77-419c-826c-13e73ac11150" providerId="ADAL" clId="{EC81740E-7F2D-470F-ADFA-EE720A52200C}" dt="2023-09-04T13:22:28.829" v="1989" actId="1076"/>
          <ac:cxnSpMkLst>
            <pc:docMk/>
            <pc:sldMk cId="2763895368" sldId="2147475414"/>
            <ac:cxnSpMk id="34" creationId="{0CB84EC4-D286-171B-844C-922D1BE55E6C}"/>
          </ac:cxnSpMkLst>
        </pc:cxnChg>
      </pc:sldChg>
    </pc:docChg>
  </pc:docChgLst>
  <pc:docChgLst>
    <pc:chgData name="Cassio Ribeiro (Nokia)" userId="S::cassio.ribeiro@nokia.com::67e83e9f-20f8-40d4-b012-4157d58bb288" providerId="AD" clId="Web-{6FD64412-F11F-5F2A-6B33-73EBF887FA8D}"/>
    <pc:docChg chg="modSld">
      <pc:chgData name="Cassio Ribeiro (Nokia)" userId="S::cassio.ribeiro@nokia.com::67e83e9f-20f8-40d4-b012-4157d58bb288" providerId="AD" clId="Web-{6FD64412-F11F-5F2A-6B33-73EBF887FA8D}" dt="2023-08-31T09:04:45.085" v="25" actId="20577"/>
      <pc:docMkLst>
        <pc:docMk/>
      </pc:docMkLst>
      <pc:sldChg chg="modSp">
        <pc:chgData name="Cassio Ribeiro (Nokia)" userId="S::cassio.ribeiro@nokia.com::67e83e9f-20f8-40d4-b012-4157d58bb288" providerId="AD" clId="Web-{6FD64412-F11F-5F2A-6B33-73EBF887FA8D}" dt="2023-08-31T09:04:45.085" v="25" actId="20577"/>
        <pc:sldMkLst>
          <pc:docMk/>
          <pc:sldMk cId="2387623488" sldId="2147475403"/>
        </pc:sldMkLst>
        <pc:spChg chg="mod">
          <ac:chgData name="Cassio Ribeiro (Nokia)" userId="S::cassio.ribeiro@nokia.com::67e83e9f-20f8-40d4-b012-4157d58bb288" providerId="AD" clId="Web-{6FD64412-F11F-5F2A-6B33-73EBF887FA8D}" dt="2023-08-31T09:04:14.271" v="16" actId="20577"/>
          <ac:spMkLst>
            <pc:docMk/>
            <pc:sldMk cId="2387623488" sldId="2147475403"/>
            <ac:spMk id="3" creationId="{A72F4584-A238-F682-7968-31DB59646D65}"/>
          </ac:spMkLst>
        </pc:spChg>
        <pc:spChg chg="mod">
          <ac:chgData name="Cassio Ribeiro (Nokia)" userId="S::cassio.ribeiro@nokia.com::67e83e9f-20f8-40d4-b012-4157d58bb288" providerId="AD" clId="Web-{6FD64412-F11F-5F2A-6B33-73EBF887FA8D}" dt="2023-08-31T09:04:45.085" v="25" actId="20577"/>
          <ac:spMkLst>
            <pc:docMk/>
            <pc:sldMk cId="2387623488" sldId="2147475403"/>
            <ac:spMk id="4" creationId="{01ACDEDB-24E6-2B78-F7E7-515259ADC01B}"/>
          </ac:spMkLst>
        </pc:spChg>
        <pc:spChg chg="mod">
          <ac:chgData name="Cassio Ribeiro (Nokia)" userId="S::cassio.ribeiro@nokia.com::67e83e9f-20f8-40d4-b012-4157d58bb288" providerId="AD" clId="Web-{6FD64412-F11F-5F2A-6B33-73EBF887FA8D}" dt="2023-08-31T09:04:09.005" v="9" actId="20577"/>
          <ac:spMkLst>
            <pc:docMk/>
            <pc:sldMk cId="2387623488" sldId="2147475403"/>
            <ac:spMk id="5" creationId="{F2DE5E08-98E7-9E7E-D44A-7CBAE9F6AF18}"/>
          </ac:spMkLst>
        </pc:spChg>
      </pc:sldChg>
    </pc:docChg>
  </pc:docChgLst>
  <pc:docChgLst>
    <pc:chgData name="Cassio Ribeiro (Nokia)" userId="67e83e9f-20f8-40d4-b012-4157d58bb288" providerId="ADAL" clId="{5085195D-C7BC-4D21-99BE-A7896F5F3AAC}"/>
    <pc:docChg chg="modSld">
      <pc:chgData name="Cassio Ribeiro (Nokia)" userId="67e83e9f-20f8-40d4-b012-4157d58bb288" providerId="ADAL" clId="{5085195D-C7BC-4D21-99BE-A7896F5F3AAC}" dt="2023-09-04T15:25:48.071" v="14" actId="20577"/>
      <pc:docMkLst>
        <pc:docMk/>
      </pc:docMkLst>
      <pc:sldChg chg="modSp mod">
        <pc:chgData name="Cassio Ribeiro (Nokia)" userId="67e83e9f-20f8-40d4-b012-4157d58bb288" providerId="ADAL" clId="{5085195D-C7BC-4D21-99BE-A7896F5F3AAC}" dt="2023-09-04T15:23:16.263" v="11" actId="20577"/>
        <pc:sldMkLst>
          <pc:docMk/>
          <pc:sldMk cId="2387623488" sldId="2147475403"/>
        </pc:sldMkLst>
        <pc:spChg chg="mod">
          <ac:chgData name="Cassio Ribeiro (Nokia)" userId="67e83e9f-20f8-40d4-b012-4157d58bb288" providerId="ADAL" clId="{5085195D-C7BC-4D21-99BE-A7896F5F3AAC}" dt="2023-09-04T15:23:16.263" v="11" actId="20577"/>
          <ac:spMkLst>
            <pc:docMk/>
            <pc:sldMk cId="2387623488" sldId="2147475403"/>
            <ac:spMk id="4" creationId="{01ACDEDB-24E6-2B78-F7E7-515259ADC01B}"/>
          </ac:spMkLst>
        </pc:spChg>
      </pc:sldChg>
      <pc:sldChg chg="modSp mod">
        <pc:chgData name="Cassio Ribeiro (Nokia)" userId="67e83e9f-20f8-40d4-b012-4157d58bb288" providerId="ADAL" clId="{5085195D-C7BC-4D21-99BE-A7896F5F3AAC}" dt="2023-09-04T15:25:48.071" v="14" actId="20577"/>
        <pc:sldMkLst>
          <pc:docMk/>
          <pc:sldMk cId="3145155493" sldId="2147475407"/>
        </pc:sldMkLst>
        <pc:spChg chg="mod">
          <ac:chgData name="Cassio Ribeiro (Nokia)" userId="67e83e9f-20f8-40d4-b012-4157d58bb288" providerId="ADAL" clId="{5085195D-C7BC-4D21-99BE-A7896F5F3AAC}" dt="2023-09-04T15:25:48.071" v="14" actId="20577"/>
          <ac:spMkLst>
            <pc:docMk/>
            <pc:sldMk cId="3145155493" sldId="2147475407"/>
            <ac:spMk id="79" creationId="{44762655-4C64-E4F2-6EFC-9221AA28343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279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00" lvl="1" indent="-177800">
              <a:spcAft>
                <a:spcPts val="300"/>
              </a:spcAft>
              <a:buSzPct val="100000"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17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FF67EED-9146-FEFB-B660-62A252EB5D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53DDBC-443E-D2EE-AA09-F815D5BE49A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828423F-10A4-D452-0424-8A3CAC2408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D91186-F39A-461C-3CC9-A6507EE46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B5F4FFD2-D5D2-2F5A-BE1E-C1FC651929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1C177B-3FC8-584E-049C-6A9FE0A186D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C285EB0-637E-9CAE-CF2D-FD5A572F55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9C3BFD-65A3-382D-EA4E-2A6602A965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DBADA14-4C6E-3591-235D-3AE3422796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29DB26-11E5-ACF0-2010-650C540428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8CDC4FF-5FCD-6139-0116-3D836D1460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338BE9-E41F-8369-F9D3-6CF49563032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20839AE3-23F8-8E55-3FA3-1B4150432C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7DAC68-7FA5-283E-0003-FC78D893CBC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A5133E-5A19-2135-6AC8-95A70D3E458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6AF0067-8CB1-581C-E8B3-761B8AA8571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39B62371-B8A4-2689-1BCB-5F7AC2C2F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 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9A41EB-58FB-922A-AD7C-3AE3F195AE9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A76F728-DC69-4AD8-9AEF-5B486F40096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B1CC16-8142-C9B4-AA53-7C6F5EB6495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22520D9A-9611-C82A-E40B-BC50B9BE6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26DEAE-F305-C645-6B32-DF908A237F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61FD5D9-C8CE-C240-0A2D-0C20751056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AC439E-0DDA-84C5-68C7-53D323ED0EC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9A6CDBE-EDE4-1381-C4AF-F7D0ED8694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358521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B7B596-4152-517C-5C30-64F14F1B9A2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8C58317-1366-95A8-E74C-B47D5FE79D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0F4086A-EEE4-7238-CF78-1C3E853BE87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0D26E4F-5A2F-75BE-4956-4C895F30A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603263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EED543-A0D2-4B1E-84AB-35BA8760AB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1B1C6CE-73A8-5D3B-7402-E61E80018D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F05F9E-C966-5628-2820-8F1395BF81E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B9B0982-1098-65B6-0BE1-70000891D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834669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7DDDB1-93FF-2E9E-1523-25C0AAD59D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8F1AEE4-E0F5-CB51-2839-A6829D6302C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02EAA2F-400B-986E-5A5D-4153560C0C7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1B7E901-0A28-DA54-D8A7-5F7C60E94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64782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C1BFCD-6D0E-9392-8AF1-AA5AC554C5C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60ADFB8-3432-B307-E345-E3F3BD40FB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E8B6B60-CBCC-891E-2583-9E8CD3C995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CBFB85A3-5CE3-2927-6461-99DEDFB9D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385816-6569-35D3-5A7C-C29AD01DAA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C37985A-D671-5872-8D8B-469FEF28399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0B45F8-CBC4-7A3B-7C6A-F7367BB2479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FF8E67C-8567-FFCB-4C89-6BEA15B27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823823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0ADB73-9C9A-832B-D8BF-9AF20DAA10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5BF0B68-A9EA-223F-2B7F-9D6F0EEB64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673BBF-80EC-695B-A9CC-59A70D3443DD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CAC8A9F-15DB-739A-7B06-E32518431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088330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 Numbered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516E12-24DD-827E-B42A-FEADBBD6DA7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713F659-CB75-ECA4-9103-AA521D00BDB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B0A1277-1BCA-C1CE-6430-E1E6743CC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E0B17C7F-E98A-8FDB-6CD3-CC1B3B501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716701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4398436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BA013C72-05A6-BC67-924F-AD55DE815D0C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6867468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6 Half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98A014-7BCB-58F3-B1D1-D4FD8EC7EB8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00F343F-6D93-CB75-9580-B22F74F226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C790EE6-1AD1-02A2-97B8-A6005C99629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7AA931E6-4B7F-669F-C445-1B4D50411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1950093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7 Half Blue-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1E6C875-6A56-ECD4-AA48-0284B4A653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288000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58EB71-1D91-BEB8-274C-75E76F9ED6F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7C636AD-ADD5-F240-117B-08D310FF569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FC8707-B3DD-AA96-72B6-571C83A1828E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76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6 Half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8F5FD-3C1E-ED2B-FEED-204E697F92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E05CD-640E-D8C4-CB9E-EDE52D29E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759BC8-C107-9B15-676E-AEADF18E71A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F53CB0FD-5D02-760B-C180-7C3CC3C5D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7586898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7 Half Blue-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84C8A4-6AD2-B11C-DB11-02D4D662D7E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487328-2697-279F-E20D-91C4C573F75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FC15A2F-1CD7-4840-2A5F-B6E52DFFB1A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4B3AB92F-F3C9-83A8-7063-25752C64EE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2945480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BC003D-0EF9-EF09-FA3B-B06705810FC8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D5FAA-4E42-2A01-7A0D-9D47214A39C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43C41B3-444A-B935-7F1C-44CC756EF99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DFE4EE1-1B23-D0EA-39ED-CDDC6ECFE4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C726386B-D9AC-0FCA-9F12-0FA32276F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53E137B-4AA1-0543-1336-DFC6E4FFB011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4A66DCC-053F-B59E-D123-FE02866DE14E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444D486-4F66-A858-1E27-52EA0097BAEE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FD4ACE8F-B23A-798D-9D92-BC5D1372B7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16C6526-B799-7D3B-3355-24FCAF3C0E0C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50C4-0B90-3430-16AC-9B9A6559114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A9AEB3-FBA4-4EE3-A02B-9BF60D2824E6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D3CEBA2-006C-A925-B52F-0D0CA4CB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16C6526-B799-7D3B-3355-24FCAF3C0E0C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50C4-0B90-3430-16AC-9B9A6559114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A9AEB3-FBA4-4EE3-A02B-9BF60D2824E6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D3CEBA2-006C-A925-B52F-0D0CA4CB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C7B85A-D75A-1A9C-EB9E-1F10BCD7B1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452E9D-9590-537A-1306-6AC3186A67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33135B-E6E0-A180-C59B-EA4745CE657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E1E5813-C891-EC55-3C61-8BA65C529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C94188-095E-2B15-B1C9-BFEA9CD8AD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0B3BB8B-340F-1B2C-CFDB-82FD55A3DE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3C0A07D-57CA-BFF4-F4D9-3C2FC68A391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C2925E9-CEC5-C2C9-18E8-E9BC48F8A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992705-E3A1-420B-69C5-44919D45057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489F46-0E66-3662-9807-C4103C37498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4CC0F3-7292-1366-D942-BE5A3E145A4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B3465A8-86A3-4978-6D3F-E97750AC1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992705-E3A1-420B-69C5-44919D45057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489F46-0E66-3662-9807-C4103C37498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4CC0F3-7292-1366-D942-BE5A3E145A4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B3465A8-86A3-4978-6D3F-E97750AC1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0014362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1A83BF5-F4EA-B655-23E1-5D8014AFB8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6EB7B3-F0BC-333D-8ADE-5B1C73FF8F1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9E1713-7A0D-1820-B43D-AE57F071516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D7036CC-670D-3957-0E8D-C8CBF2AE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04E2F18-4E2A-EDFF-55AE-85920A343F2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B7433D11-0578-F766-1515-93267A24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C7722-3695-701D-3996-534F9F47B22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0DB2ED8-2C9E-748A-A0E7-A8309F6712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B0495AE-317E-AAA2-14BB-57D5B40C068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484948EE-688C-80CC-A7ED-A56091E7B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B13C58-337C-7F31-E842-1040B36F0D2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0257226-AE3E-3B65-71BB-8A6565585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FC74384-DD2A-533D-796C-EFFF39625FF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ACB227E-CF72-2719-133F-6CBEB35348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596CCAF-CFD0-78BA-B2DE-D4AAECC80E0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83A073E-6395-AB52-363B-C387025E75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EA63C6-5343-F79F-D184-6FE2E97A361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5B14FF50-A296-F5AE-C68C-5D0294FDC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1A83BF5-F4EA-B655-23E1-5D8014AFB8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6EB7B3-F0BC-333D-8ADE-5B1C73FF8F1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9E1713-7A0D-1820-B43D-AE57F071516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D7036CC-670D-3957-0E8D-C8CBF2AE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33991A-B775-F150-1F53-A41B2C8F75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865E3E-F273-E118-A756-E7553EE37B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F6CB285-4CBA-9E7E-51AA-4D36FE48627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B4E65701-AF49-27F6-59BC-27ED19ECEC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EAF690-F016-5F35-1D32-4ED93EF516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B7509F-4A74-90C7-0E0E-F5393EA519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BDDC262-79BB-0F23-042E-B5CBA305611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4CDDDE1-60B8-DFD9-1AEF-39E3A60128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6A0F1E-DA3A-FCE2-E1B4-0752E505346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E94F46-3565-EF99-59CA-1C3FB0C493A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5B38313-DE88-3A13-90EC-74A7E9958F9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054B755-DE16-CAB6-D625-5E607FB620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D3A15-0FF3-A39B-9FE4-D700A76E306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00FE9F-6561-665F-A4F4-C9C4B4490CF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7AC149-8642-9FB6-B94B-6AE9EBA68E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AAEAC5E7-CC2A-C92B-8A73-1CCA99C6D1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ADD582-662A-968D-5C24-5CA64213D2B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5F3FD1C-6350-9A05-9CDB-7BB8B8E7A0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2A125E-82E9-339B-8DD3-4F99BEB92E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17D3F80D-5C28-6DFD-0EBA-3C78C0C42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713A89-53EE-064B-A22B-BEF22E8A423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E94F9F-2BD2-F9A5-9E54-07CF4258A96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CF6175-9699-E7CE-E715-F09EA01BC75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94D4D419-E0F3-2260-2C17-B30C90428F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Green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A37820-182D-1EB7-AF8B-A6B34F63F68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E2E5BE2-B331-A0C0-8C3D-3B644FF16C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471E01-4B5D-597C-1AAD-279941B82E1C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7C34D5-50E3-692A-4113-A20C29530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urp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06412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Orang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g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668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95FB67-347C-9744-DDEC-EB9F26AE1E3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8A08A66-7F86-F362-AA5F-FEC2F95CF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1E32FE7-F16C-F5A2-7976-C8AE67A2B607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1B4CAA9-38F1-6F57-641C-B296225D4B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239245-EC69-0915-96DF-689D05839B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1E7D37B-C01D-8FDC-39D7-B6613DBAB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D8ACCE-D657-1865-39B4-712A9F5DDA4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D2F1279-1655-0D51-01CE-FA8A83421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6B4C56-703F-C230-A142-8BA0A116DED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F6435CA-6601-0B80-DBC4-827F05548E9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DD1AEB7-7A91-F37A-8098-1A01C413E0C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1F0A7CA-1E30-E2BF-7969-46EE62F47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763" r:id="rId11"/>
    <p:sldLayoutId id="2147483775" r:id="rId12"/>
    <p:sldLayoutId id="2147483794" r:id="rId13"/>
    <p:sldLayoutId id="2147483795" r:id="rId14"/>
    <p:sldLayoutId id="2147483797" r:id="rId15"/>
    <p:sldLayoutId id="2147483798" r:id="rId16"/>
    <p:sldLayoutId id="2147483799" r:id="rId17"/>
    <p:sldLayoutId id="2147483800" r:id="rId18"/>
    <p:sldLayoutId id="2147483801" r:id="rId19"/>
    <p:sldLayoutId id="2147483802" r:id="rId20"/>
    <p:sldLayoutId id="2147483803" r:id="rId21"/>
    <p:sldLayoutId id="2147483804" r:id="rId22"/>
    <p:sldLayoutId id="2147483809" r:id="rId23"/>
    <p:sldLayoutId id="2147483810" r:id="rId24"/>
    <p:sldLayoutId id="2147483805" r:id="rId25"/>
    <p:sldLayoutId id="2147483806" r:id="rId26"/>
    <p:sldLayoutId id="2147483807" r:id="rId27"/>
    <p:sldLayoutId id="2147483808" r:id="rId28"/>
    <p:sldLayoutId id="2147483753" r:id="rId29"/>
    <p:sldLayoutId id="2147483757" r:id="rId30"/>
    <p:sldLayoutId id="2147483758" r:id="rId31"/>
    <p:sldLayoutId id="2147483815" r:id="rId32"/>
    <p:sldLayoutId id="2147483760" r:id="rId33"/>
    <p:sldLayoutId id="2147483761" r:id="rId34"/>
    <p:sldLayoutId id="2147483762" r:id="rId35"/>
    <p:sldLayoutId id="2147483813" r:id="rId36"/>
    <p:sldLayoutId id="2147483774" r:id="rId37"/>
    <p:sldLayoutId id="2147483755" r:id="rId38"/>
    <p:sldLayoutId id="2147483756" r:id="rId39"/>
    <p:sldLayoutId id="2147483793" r:id="rId40"/>
    <p:sldLayoutId id="2147483814" r:id="rId41"/>
    <p:sldLayoutId id="2147483746" r:id="rId42"/>
    <p:sldLayoutId id="2147483747" r:id="rId43"/>
    <p:sldLayoutId id="2147483748" r:id="rId44"/>
    <p:sldLayoutId id="2147483749" r:id="rId45"/>
    <p:sldLayoutId id="2147483750" r:id="rId46"/>
    <p:sldLayoutId id="2147483751" r:id="rId47"/>
    <p:sldLayoutId id="2147483791" r:id="rId48"/>
    <p:sldLayoutId id="2147483677" r:id="rId49"/>
    <p:sldLayoutId id="2147483769" r:id="rId50"/>
    <p:sldLayoutId id="2147483773" r:id="rId51"/>
    <p:sldLayoutId id="2147483770" r:id="rId52"/>
    <p:sldLayoutId id="2147483771" r:id="rId53"/>
    <p:sldLayoutId id="2147483772" r:id="rId54"/>
    <p:sldLayoutId id="2147483792" r:id="rId55"/>
    <p:sldLayoutId id="2147483679" r:id="rId56"/>
    <p:sldLayoutId id="2147483816" r:id="rId57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086033"/>
            <a:ext cx="4626183" cy="1244465"/>
          </a:xfrm>
        </p:spPr>
        <p:txBody>
          <a:bodyPr vert="horz" lIns="0" tIns="0" rIns="0" bIns="0" anchor="t">
            <a:noAutofit/>
          </a:bodyPr>
          <a:lstStyle/>
          <a:p>
            <a:r>
              <a:rPr lang="en-US"/>
              <a:t>Network Energy </a:t>
            </a:r>
            <a:r>
              <a:rPr lang="en-FI"/>
              <a:t>Saving Enhancements in Rel-19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29" y="3410662"/>
            <a:ext cx="4726899" cy="646805"/>
          </a:xfrm>
        </p:spPr>
        <p:txBody>
          <a:bodyPr lIns="0" tIns="0" rIns="0" bIns="0" anchor="t">
            <a:noAutofit/>
          </a:bodyPr>
          <a:lstStyle/>
          <a:p>
            <a:r>
              <a:rPr lang="en-US" dirty="0"/>
              <a:t>Bangalore, India, </a:t>
            </a:r>
            <a:r>
              <a:rPr lang="en-FI" dirty="0"/>
              <a:t>September </a:t>
            </a:r>
            <a:r>
              <a:rPr lang="en-US" dirty="0"/>
              <a:t>11</a:t>
            </a:r>
            <a:r>
              <a:rPr lang="en-US" baseline="30000" dirty="0"/>
              <a:t>th</a:t>
            </a:r>
            <a:r>
              <a:rPr lang="en-US" dirty="0"/>
              <a:t> – 15</a:t>
            </a:r>
            <a:r>
              <a:rPr lang="en-US" baseline="30000" dirty="0"/>
              <a:t>th</a:t>
            </a:r>
            <a:r>
              <a:rPr lang="en-US" dirty="0"/>
              <a:t>, 2023</a:t>
            </a:r>
          </a:p>
          <a:p>
            <a:r>
              <a:rPr lang="en-FI" dirty="0"/>
              <a:t>Agenda item: </a:t>
            </a:r>
            <a:r>
              <a:rPr lang="en-US" dirty="0">
                <a:solidFill>
                  <a:srgbClr val="FFFFFF"/>
                </a:solidFill>
                <a:latin typeface="Nokia Pure Text Light"/>
                <a:cs typeface="Calibri"/>
              </a:rPr>
              <a:t>8A.2.5</a:t>
            </a:r>
            <a:endParaRPr lang="en-US" dirty="0">
              <a:solidFill>
                <a:srgbClr val="FFFFFF"/>
              </a:solidFill>
              <a:latin typeface="Nokia Pure Text Light"/>
            </a:endParaRPr>
          </a:p>
          <a:p>
            <a:r>
              <a:rPr lang="it-IT" dirty="0"/>
              <a:t>Source: Nokia, Nokia Shanghai Bell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2DE5E08-98E7-9E7E-D44A-7CBAE9F6AF18}"/>
              </a:ext>
            </a:extLst>
          </p:cNvPr>
          <p:cNvSpPr txBox="1">
            <a:spLocks/>
          </p:cNvSpPr>
          <p:nvPr/>
        </p:nvSpPr>
        <p:spPr>
          <a:xfrm>
            <a:off x="236714" y="162545"/>
            <a:ext cx="5444558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rgbClr val="FFFFFF"/>
                </a:solidFill>
                <a:latin typeface="Nokia Pure Text Light"/>
                <a:cs typeface="Calibri"/>
              </a:rPr>
              <a:t>RP-231891</a:t>
            </a:r>
            <a:r>
              <a:rPr lang="en-FI"/>
              <a:t>	</a:t>
            </a:r>
            <a:r>
              <a:rPr lang="en-GB"/>
              <a:t>3GPP RAN#101</a:t>
            </a:r>
          </a:p>
        </p:txBody>
      </p:sp>
    </p:spTree>
    <p:extLst>
      <p:ext uri="{BB962C8B-B14F-4D97-AF65-F5344CB8AC3E}">
        <p14:creationId xmlns:p14="http://schemas.microsoft.com/office/powerpoint/2010/main" val="238762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C12144-C61E-1F2A-F9EB-82103A6096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/>
              <a:t>Overview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65C16-7A63-5CAB-4708-2DCB47B85C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FI"/>
              <a:t>Motivations and key proposals for network energy saving enhancements in Rel-19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AD374E-A840-2954-D1AC-92FB09B99A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0" indent="0">
              <a:buNone/>
            </a:pPr>
            <a:r>
              <a:rPr lang="en-FI"/>
              <a:t>Energy efficiency is key for mobile networks in general</a:t>
            </a:r>
          </a:p>
          <a:p>
            <a:pPr marL="359705" lvl="1" indent="-179705"/>
            <a:r>
              <a:rPr lang="en-FI" b="1"/>
              <a:t>It needs to be considered system-wise as well, in all relevant WIs</a:t>
            </a:r>
          </a:p>
          <a:p>
            <a:pPr marL="0" indent="0">
              <a:buNone/>
            </a:pPr>
            <a:r>
              <a:rPr lang="en-FI"/>
              <a:t>In Rel-18 only a few of the enhancements identified in TR38.864</a:t>
            </a:r>
            <a:r>
              <a:rPr lang="en-FI" baseline="30000"/>
              <a:t>1</a:t>
            </a:r>
            <a:r>
              <a:rPr lang="en-FI"/>
              <a:t> are being specified</a:t>
            </a:r>
          </a:p>
          <a:p>
            <a:pPr marL="359705" lvl="1" indent="-179705"/>
            <a:r>
              <a:rPr lang="en-FI" b="1"/>
              <a:t>Given </a:t>
            </a:r>
            <a:r>
              <a:rPr lang="en-US" b="1"/>
              <a:t>that </a:t>
            </a:r>
            <a:r>
              <a:rPr lang="en-FI" b="1"/>
              <a:t>different techniques apply to different deployment and operating points of the system, it is impor</a:t>
            </a:r>
            <a:r>
              <a:rPr lang="en-US" b="1"/>
              <a:t>t</a:t>
            </a:r>
            <a:r>
              <a:rPr lang="en-FI" b="1"/>
              <a:t>ant to continue the work in Rel-19 with relevant techniques</a:t>
            </a:r>
            <a:endParaRPr lang="en-FI">
              <a:solidFill>
                <a:srgbClr val="FF0000"/>
              </a:solidFill>
            </a:endParaRPr>
          </a:p>
          <a:p>
            <a:pPr lvl="1"/>
            <a:r>
              <a:rPr lang="en-FI"/>
              <a:t>Another aspect to consider is that Rel-18 has focused primarily on RRC Connected, and hence in Rel-19 the focus should be on RRC Idle/Inactive </a:t>
            </a:r>
            <a:r>
              <a:rPr lang="en-US"/>
              <a:t>states and</a:t>
            </a:r>
            <a:r>
              <a:rPr lang="en-FI"/>
              <a:t> low load scenarios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21C33-7AEF-1FBC-8597-361E54C862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lIns="0" tIns="0" rIns="0" bIns="0" anchor="t"/>
          <a:lstStyle/>
          <a:p>
            <a:pPr marL="0" indent="0">
              <a:buNone/>
            </a:pPr>
            <a:r>
              <a:rPr lang="en-FI" b="1"/>
              <a:t>Some key p</a:t>
            </a:r>
            <a:r>
              <a:rPr lang="en-US" b="1" err="1"/>
              <a:t>rinciples</a:t>
            </a:r>
            <a:r>
              <a:rPr lang="en-US" b="1"/>
              <a:t> </a:t>
            </a:r>
            <a:r>
              <a:rPr lang="en-FI" b="1"/>
              <a:t>can be considered </a:t>
            </a:r>
            <a:r>
              <a:rPr lang="en-US" b="1"/>
              <a:t>for Rel-19 normative work:</a:t>
            </a:r>
          </a:p>
          <a:p>
            <a:pPr marL="268900" lvl="1" indent="-88900"/>
            <a:r>
              <a:rPr lang="en-US">
                <a:solidFill>
                  <a:schemeClr val="tx2"/>
                </a:solidFill>
              </a:rPr>
              <a:t>Avoid techniques that reduce flexibility for network</a:t>
            </a:r>
          </a:p>
          <a:p>
            <a:pPr marL="268900" lvl="1" indent="-88900"/>
            <a:r>
              <a:rPr lang="en-US">
                <a:solidFill>
                  <a:schemeClr val="tx2"/>
                </a:solidFill>
              </a:rPr>
              <a:t>Avoid techniques that constrain </a:t>
            </a:r>
            <a:r>
              <a:rPr lang="en-US" err="1">
                <a:solidFill>
                  <a:schemeClr val="tx2"/>
                </a:solidFill>
              </a:rPr>
              <a:t>gNB</a:t>
            </a:r>
            <a:r>
              <a:rPr lang="en-US">
                <a:solidFill>
                  <a:schemeClr val="tx2"/>
                </a:solidFill>
              </a:rPr>
              <a:t> implementation</a:t>
            </a:r>
          </a:p>
          <a:p>
            <a:pPr marL="268900" lvl="1" indent="-88900"/>
            <a:r>
              <a:rPr lang="en-US"/>
              <a:t>Legacy devices, and coexistence with them, need to be supported, but not necessarily always on all cells </a:t>
            </a:r>
            <a:endParaRPr lang="en-US">
              <a:solidFill>
                <a:schemeClr val="tx2"/>
              </a:solidFill>
            </a:endParaRPr>
          </a:p>
          <a:p>
            <a:pPr marL="268900" lvl="1" indent="-88900"/>
            <a:r>
              <a:rPr lang="en-US">
                <a:solidFill>
                  <a:schemeClr val="tx2"/>
                </a:solidFill>
              </a:rPr>
              <a:t>Any techniques requiring waveform modifications should wait for 6G</a:t>
            </a:r>
            <a:endParaRPr lang="en-FI">
              <a:solidFill>
                <a:schemeClr val="tx2"/>
              </a:solidFill>
            </a:endParaRPr>
          </a:p>
          <a:p>
            <a:pPr marL="268900" lvl="1" indent="-88900"/>
            <a:endParaRPr lang="en-US">
              <a:solidFill>
                <a:schemeClr val="tx2"/>
              </a:solidFill>
            </a:endParaRPr>
          </a:p>
          <a:p>
            <a:pPr marL="179705" indent="-179705"/>
            <a:endParaRPr lang="en-US" b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9A8568-2383-F064-3CF8-521F23A493EA}"/>
              </a:ext>
            </a:extLst>
          </p:cNvPr>
          <p:cNvSpPr txBox="1"/>
          <p:nvPr/>
        </p:nvSpPr>
        <p:spPr>
          <a:xfrm>
            <a:off x="417338" y="4517241"/>
            <a:ext cx="3172692" cy="1547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FI" sz="1000" baseline="30000">
                <a:solidFill>
                  <a:schemeClr val="bg2"/>
                </a:solidFill>
              </a:rPr>
              <a:t>1</a:t>
            </a:r>
            <a:r>
              <a:rPr lang="en-FI" sz="1000">
                <a:solidFill>
                  <a:schemeClr val="bg2"/>
                </a:solidFill>
              </a:rPr>
              <a:t>TR38.864 “Study on Network Energy Savings for NR”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FD5A43-0824-9981-E106-CB7C9D45DBA5}"/>
              </a:ext>
            </a:extLst>
          </p:cNvPr>
          <p:cNvSpPr txBox="1"/>
          <p:nvPr/>
        </p:nvSpPr>
        <p:spPr>
          <a:xfrm>
            <a:off x="4658400" y="3350301"/>
            <a:ext cx="4068000" cy="1217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108000" tIns="72000" rIns="0" bIns="7200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Key areas for enhancements: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SSB/SIB1-less cell and on-demand SSB/SIB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Paging enhancements for low load scenarios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Enhancements for cell shutdown</a:t>
            </a:r>
          </a:p>
        </p:txBody>
      </p:sp>
    </p:spTree>
    <p:extLst>
      <p:ext uri="{BB962C8B-B14F-4D97-AF65-F5344CB8AC3E}">
        <p14:creationId xmlns:p14="http://schemas.microsoft.com/office/powerpoint/2010/main" val="343458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6DD522E-CBF2-9EEF-9B2A-325FC94E9A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FI">
                <a:latin typeface="Nokia Pure Headline Light"/>
              </a:rPr>
              <a:t>SSB/SIB1-less cell</a:t>
            </a:r>
            <a:endParaRPr lang="en-US">
              <a:latin typeface="Nokia Pure Headline Ligh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D8665-9B89-4B80-8EC6-887E5C1738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5ECCC8-ED29-1FC8-9088-F9F0F198B7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13060"/>
            <a:ext cx="6059438" cy="3165919"/>
          </a:xfrm>
        </p:spPr>
        <p:txBody>
          <a:bodyPr lIns="0" tIns="0" rIns="0" bIns="0" anchor="t"/>
          <a:lstStyle/>
          <a:p>
            <a:pPr marL="0" indent="0">
              <a:buNone/>
            </a:pPr>
            <a:r>
              <a:rPr lang="en-US" sz="1100" b="1"/>
              <a:t>SSB/SIB1-less</a:t>
            </a:r>
            <a:r>
              <a:rPr lang="en-FI" sz="1100" b="1"/>
              <a:t> cell</a:t>
            </a:r>
            <a:r>
              <a:rPr lang="en-US" sz="1100" b="1"/>
              <a:t>: </a:t>
            </a:r>
          </a:p>
          <a:p>
            <a:pPr marL="179705" indent="-179705"/>
            <a:r>
              <a:rPr lang="en-US" sz="1100" b="1"/>
              <a:t>Justification: </a:t>
            </a:r>
          </a:p>
          <a:p>
            <a:pPr marL="359705" lvl="1" indent="-179705"/>
            <a:r>
              <a:rPr lang="en-FI" sz="1100"/>
              <a:t>Up to Rel-18</a:t>
            </a:r>
            <a:r>
              <a:rPr lang="en-US" sz="1100"/>
              <a:t>, </a:t>
            </a:r>
            <a:r>
              <a:rPr lang="da-DK" sz="1100"/>
              <a:t>a </a:t>
            </a:r>
            <a:r>
              <a:rPr lang="en-FI" sz="1100"/>
              <a:t>cell needs to transmit SSB and SIB1 regularly to be able to serve RRC IDLE and RRC INACTIVE Ues</a:t>
            </a:r>
            <a:r>
              <a:rPr lang="da-DK" sz="1100"/>
              <a:t> </a:t>
            </a:r>
            <a:endParaRPr lang="en-US" sz="1100"/>
          </a:p>
          <a:p>
            <a:pPr marL="359705" lvl="1" indent="-179705"/>
            <a:r>
              <a:rPr lang="en-FI" sz="1100"/>
              <a:t>In Rel-19</a:t>
            </a:r>
            <a:r>
              <a:rPr lang="da-DK" sz="1100"/>
              <a:t>,</a:t>
            </a:r>
            <a:r>
              <a:rPr lang="en-FI" sz="1100"/>
              <a:t> it would be beneficial to </a:t>
            </a:r>
            <a:r>
              <a:rPr lang="en-FI" sz="1100" b="1"/>
              <a:t>eliminate</a:t>
            </a:r>
            <a:r>
              <a:rPr lang="en-US" sz="1100" b="1"/>
              <a:t> unnecessary transmissions of SSB</a:t>
            </a:r>
            <a:r>
              <a:rPr lang="en-FI" sz="1100" b="1"/>
              <a:t> and </a:t>
            </a:r>
            <a:r>
              <a:rPr lang="en-US" sz="1100" b="1"/>
              <a:t>SIB</a:t>
            </a:r>
            <a:r>
              <a:rPr lang="en-FI" sz="1100" b="1"/>
              <a:t>1</a:t>
            </a:r>
            <a:r>
              <a:rPr lang="da-DK" sz="1100" b="1"/>
              <a:t>, and </a:t>
            </a:r>
            <a:r>
              <a:rPr lang="da-DK" sz="1100" b="1" err="1"/>
              <a:t>even</a:t>
            </a:r>
            <a:r>
              <a:rPr lang="da-DK" sz="1100" b="1"/>
              <a:t> to </a:t>
            </a:r>
            <a:r>
              <a:rPr lang="da-DK" sz="1100" b="1" err="1"/>
              <a:t>eliminate</a:t>
            </a:r>
            <a:r>
              <a:rPr lang="da-DK" sz="1100" b="1"/>
              <a:t> SSB/SIB1 </a:t>
            </a:r>
            <a:r>
              <a:rPr lang="da-DK" sz="1100" b="1" err="1"/>
              <a:t>altogether</a:t>
            </a:r>
            <a:r>
              <a:rPr lang="da-DK" sz="1100" b="1"/>
              <a:t> in </a:t>
            </a:r>
            <a:r>
              <a:rPr lang="da-DK" sz="1100" b="1" err="1"/>
              <a:t>certain</a:t>
            </a:r>
            <a:r>
              <a:rPr lang="da-DK" sz="1100" b="1"/>
              <a:t> scenarios</a:t>
            </a:r>
            <a:endParaRPr lang="en-US" sz="1100"/>
          </a:p>
          <a:p>
            <a:pPr marL="359705" lvl="1" indent="-179705"/>
            <a:r>
              <a:rPr lang="en-US" sz="1100"/>
              <a:t>SSB</a:t>
            </a:r>
            <a:r>
              <a:rPr lang="en-FI" sz="1100"/>
              <a:t> and </a:t>
            </a:r>
            <a:r>
              <a:rPr lang="en-US" sz="1100"/>
              <a:t>SIB</a:t>
            </a:r>
            <a:r>
              <a:rPr lang="en-FI" sz="1100"/>
              <a:t>1</a:t>
            </a:r>
            <a:r>
              <a:rPr lang="da-DK" sz="1100"/>
              <a:t> transmissions by a (</a:t>
            </a:r>
            <a:r>
              <a:rPr lang="da-DK" sz="1100" err="1"/>
              <a:t>capacity</a:t>
            </a:r>
            <a:r>
              <a:rPr lang="da-DK" sz="1100"/>
              <a:t>) </a:t>
            </a:r>
            <a:r>
              <a:rPr lang="da-DK" sz="1100" err="1"/>
              <a:t>cell</a:t>
            </a:r>
            <a:r>
              <a:rPr lang="da-DK" sz="1100"/>
              <a:t> </a:t>
            </a:r>
            <a:r>
              <a:rPr lang="da-DK" sz="1100" err="1"/>
              <a:t>are</a:t>
            </a:r>
            <a:r>
              <a:rPr lang="da-DK" sz="1100" b="1"/>
              <a:t> </a:t>
            </a:r>
            <a:r>
              <a:rPr lang="da-DK" sz="1100" b="1" err="1"/>
              <a:t>unnecessary</a:t>
            </a:r>
            <a:r>
              <a:rPr lang="da-DK" sz="1100" b="1"/>
              <a:t> in </a:t>
            </a:r>
            <a:r>
              <a:rPr lang="da-DK" sz="1100" b="1" u="sng" err="1"/>
              <a:t>collocated</a:t>
            </a:r>
            <a:r>
              <a:rPr lang="da-DK" sz="1100" b="1"/>
              <a:t> scenarios </a:t>
            </a:r>
            <a:r>
              <a:rPr lang="en-US" sz="1100"/>
              <a:t>whenever the device would be able to acquire system information and perform the synchronization operation relying on SSBs/SIB1 transmitted by another (collocated) cell. </a:t>
            </a:r>
          </a:p>
          <a:p>
            <a:pPr marL="359705" lvl="1" indent="-179705"/>
            <a:r>
              <a:rPr lang="en-US" sz="1100"/>
              <a:t>Currently, SSB-less SCell is supported for intra-band CA, and SSB-less SCell for the inter-band CA scenario is to be specified in Rel 18, </a:t>
            </a:r>
            <a:r>
              <a:rPr lang="en-US" sz="1100" b="1"/>
              <a:t>but they support only RRC Connected UEs</a:t>
            </a:r>
            <a:r>
              <a:rPr lang="en-US" sz="1100"/>
              <a:t>. </a:t>
            </a:r>
          </a:p>
          <a:p>
            <a:pPr marL="179705" indent="-179705"/>
            <a:r>
              <a:rPr lang="da-DK" sz="1100" b="1" err="1"/>
              <a:t>Objective</a:t>
            </a:r>
            <a:r>
              <a:rPr lang="da-DK" sz="1100" b="1"/>
              <a:t>:</a:t>
            </a:r>
            <a:endParaRPr lang="en-FI" sz="1100" b="1"/>
          </a:p>
          <a:p>
            <a:pPr marL="359705" lvl="1" indent="-179705"/>
            <a:r>
              <a:rPr lang="en-US" sz="1100"/>
              <a:t>The SSB-less cell operation should be extended so that an SSB-less cell can serve both RRC Connected UEs and at least partially UEs in RRC IDLE/INACTIVE UEs, enabling for example synchronization, paging procedures and/or initial access. </a:t>
            </a:r>
          </a:p>
          <a:p>
            <a:pPr marL="359705" lvl="1" indent="-179705"/>
            <a:r>
              <a:rPr lang="da-DK" sz="1100"/>
              <a:t>It </a:t>
            </a:r>
            <a:r>
              <a:rPr lang="da-DK" sz="1100" err="1"/>
              <a:t>can</a:t>
            </a:r>
            <a:r>
              <a:rPr lang="da-DK" sz="1100"/>
              <a:t> </a:t>
            </a:r>
            <a:r>
              <a:rPr lang="da-DK" sz="1100" err="1"/>
              <a:t>be</a:t>
            </a:r>
            <a:r>
              <a:rPr lang="da-DK" sz="1100"/>
              <a:t> </a:t>
            </a:r>
            <a:r>
              <a:rPr lang="da-DK" sz="1100" err="1"/>
              <a:t>applied</a:t>
            </a:r>
            <a:r>
              <a:rPr lang="da-DK" sz="1100"/>
              <a:t> to </a:t>
            </a:r>
            <a:r>
              <a:rPr lang="da-DK" sz="1100" err="1"/>
              <a:t>collocated</a:t>
            </a:r>
            <a:r>
              <a:rPr lang="da-DK" sz="1100"/>
              <a:t> </a:t>
            </a:r>
            <a:r>
              <a:rPr lang="da-DK" sz="1100" err="1"/>
              <a:t>intra</a:t>
            </a:r>
            <a:r>
              <a:rPr lang="da-DK" sz="1100"/>
              <a:t>-band </a:t>
            </a:r>
            <a:r>
              <a:rPr lang="da-DK" sz="1100" err="1"/>
              <a:t>contiguous</a:t>
            </a:r>
            <a:r>
              <a:rPr lang="da-DK" sz="1100"/>
              <a:t> scenarios, and to </a:t>
            </a:r>
            <a:r>
              <a:rPr lang="da-DK" sz="1100" err="1"/>
              <a:t>collocated</a:t>
            </a:r>
            <a:r>
              <a:rPr lang="da-DK" sz="1100"/>
              <a:t> </a:t>
            </a:r>
            <a:r>
              <a:rPr lang="da-DK" sz="1100" err="1"/>
              <a:t>intra</a:t>
            </a:r>
            <a:r>
              <a:rPr lang="da-DK" sz="1100"/>
              <a:t>-band non-</a:t>
            </a:r>
            <a:r>
              <a:rPr lang="da-DK" sz="1100" err="1"/>
              <a:t>contiguous</a:t>
            </a:r>
            <a:r>
              <a:rPr lang="da-DK" sz="1100"/>
              <a:t> and inter-band scenarios </a:t>
            </a:r>
            <a:r>
              <a:rPr lang="da-DK" sz="1100" err="1"/>
              <a:t>reusing</a:t>
            </a:r>
            <a:r>
              <a:rPr lang="da-DK" sz="1100"/>
              <a:t> the </a:t>
            </a:r>
            <a:r>
              <a:rPr lang="da-DK" sz="1100" err="1"/>
              <a:t>requirements</a:t>
            </a:r>
            <a:r>
              <a:rPr lang="da-DK" sz="1100"/>
              <a:t> </a:t>
            </a:r>
            <a:r>
              <a:rPr lang="da-DK" sz="1100" err="1"/>
              <a:t>defined</a:t>
            </a:r>
            <a:r>
              <a:rPr lang="da-DK" sz="1100"/>
              <a:t> in Rel-18. </a:t>
            </a:r>
            <a:endParaRPr lang="en-US" sz="1100"/>
          </a:p>
          <a:p>
            <a:pPr marL="0" indent="0">
              <a:buNone/>
            </a:pPr>
            <a:endParaRPr lang="en-US" sz="11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5AB8F15-0C33-C501-AD0F-9B15C2D74369}"/>
              </a:ext>
            </a:extLst>
          </p:cNvPr>
          <p:cNvGrpSpPr/>
          <p:nvPr/>
        </p:nvGrpSpPr>
        <p:grpSpPr>
          <a:xfrm>
            <a:off x="6466673" y="1722512"/>
            <a:ext cx="2357698" cy="1810724"/>
            <a:chOff x="6368702" y="985187"/>
            <a:chExt cx="2357698" cy="181072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400AF14-3490-46CD-8DD2-0BEF94ED8571}"/>
                </a:ext>
              </a:extLst>
            </p:cNvPr>
            <p:cNvSpPr/>
            <p:nvPr/>
          </p:nvSpPr>
          <p:spPr>
            <a:xfrm>
              <a:off x="6371572" y="985187"/>
              <a:ext cx="2354828" cy="17904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49">
                <a:spcAft>
                  <a:spcPts val="225"/>
                </a:spcAft>
                <a:buSzPct val="100000"/>
                <a:defRPr/>
              </a:pPr>
              <a:r>
                <a:rPr lang="en-GB" sz="1200">
                  <a:solidFill>
                    <a:srgbClr val="001135"/>
                  </a:solidFill>
                  <a:latin typeface="Nokia Pure Text" panose="020B0503020202020204" pitchFamily="34" charset="0"/>
                  <a:ea typeface="Nokia Pure Text" panose="020B0503020202020204" pitchFamily="34" charset="0"/>
                </a:rPr>
                <a:t>SSB/SIB1-less cell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A221ED2-BA1E-48A6-8109-68813677FC37}"/>
                </a:ext>
              </a:extLst>
            </p:cNvPr>
            <p:cNvSpPr txBox="1"/>
            <p:nvPr/>
          </p:nvSpPr>
          <p:spPr>
            <a:xfrm>
              <a:off x="7907933" y="1526879"/>
              <a:ext cx="344682" cy="438582"/>
            </a:xfrm>
            <a:prstGeom prst="rect">
              <a:avLst/>
            </a:prstGeom>
            <a:noFill/>
          </p:spPr>
          <p:txBody>
            <a:bodyPr wrap="square" lIns="0" tIns="34290" rIns="68580" bIns="34290" anchor="t">
              <a:spAutoFit/>
            </a:bodyPr>
            <a:lstStyle/>
            <a:p>
              <a:pPr defTabSz="685749">
                <a:defRPr/>
              </a:pPr>
              <a:r>
                <a:rPr lang="en-US" sz="825" kern="0">
                  <a:solidFill>
                    <a:srgbClr val="001135"/>
                  </a:solidFill>
                  <a:latin typeface="Nokia Pure Text Light"/>
                  <a:ea typeface="Malgun Gothic"/>
                  <a:cs typeface="Times New Roman"/>
                </a:rPr>
                <a:t>SSB/SIB1</a:t>
              </a:r>
              <a:r>
                <a:rPr lang="en-US" sz="825" kern="0" baseline="30000">
                  <a:solidFill>
                    <a:srgbClr val="001135"/>
                  </a:solidFill>
                  <a:latin typeface="Nokia Pure Text Light"/>
                  <a:ea typeface="Malgun Gothic"/>
                  <a:cs typeface="Times New Roman"/>
                </a:rPr>
                <a:t>*</a:t>
              </a:r>
              <a:endParaRPr lang="en-US" sz="825" kern="0" baseline="30000">
                <a:solidFill>
                  <a:srgbClr val="001135"/>
                </a:solidFill>
                <a:latin typeface="Nokia Pure Text Light"/>
                <a:ea typeface="Malgun Gothic" panose="020B0503020000020004" pitchFamily="34" charset="-127"/>
                <a:cs typeface="Times New Roman" panose="02020603050405020304" pitchFamily="18" charset="0"/>
              </a:endParaRPr>
            </a:p>
            <a:p>
              <a:pPr defTabSz="685749">
                <a:defRPr/>
              </a:pPr>
              <a:endParaRPr lang="en-US" sz="750">
                <a:solidFill>
                  <a:srgbClr val="001135"/>
                </a:solidFill>
                <a:latin typeface="Nokia Pure Text Ligh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1370E6B-69C2-42C5-969F-0F6D42B77CB4}"/>
                </a:ext>
              </a:extLst>
            </p:cNvPr>
            <p:cNvSpPr txBox="1"/>
            <p:nvPr/>
          </p:nvSpPr>
          <p:spPr>
            <a:xfrm>
              <a:off x="7832650" y="2125906"/>
              <a:ext cx="697395" cy="461665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 defTabSz="685749">
                <a:defRPr/>
              </a:pPr>
              <a:r>
                <a:rPr lang="en-US" sz="825" kern="0">
                  <a:solidFill>
                    <a:srgbClr val="001135"/>
                  </a:solidFill>
                  <a:latin typeface="Nokia Pure Text Light"/>
                  <a:ea typeface="Malgun Gothic" panose="020B0503020000020004" pitchFamily="34" charset="-127"/>
                  <a:cs typeface="Times New Roman" panose="02020603050405020304" pitchFamily="18" charset="0"/>
                </a:rPr>
                <a:t>Paging / Initial Access</a:t>
              </a:r>
            </a:p>
            <a:p>
              <a:pPr defTabSz="685749">
                <a:defRPr/>
              </a:pPr>
              <a:endParaRPr lang="en-US" sz="750">
                <a:solidFill>
                  <a:srgbClr val="001135"/>
                </a:solidFill>
                <a:latin typeface="Nokia Pure Text Ligh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219203E-42BE-4E2F-9F14-C1A05E583190}"/>
                </a:ext>
              </a:extLst>
            </p:cNvPr>
            <p:cNvSpPr txBox="1"/>
            <p:nvPr/>
          </p:nvSpPr>
          <p:spPr>
            <a:xfrm>
              <a:off x="6368702" y="2597977"/>
              <a:ext cx="2354828" cy="197934"/>
            </a:xfrm>
            <a:prstGeom prst="rect">
              <a:avLst/>
            </a:prstGeom>
            <a:noFill/>
          </p:spPr>
          <p:txBody>
            <a:bodyPr wrap="square" lIns="68580" tIns="36000" rIns="0" bIns="0" anchor="ctr">
              <a:spAutoFit/>
            </a:bodyPr>
            <a:lstStyle/>
            <a:p>
              <a:pPr defTabSz="685749">
                <a:defRPr/>
              </a:pPr>
              <a:r>
                <a:rPr lang="en-US" sz="1050" kern="0" baseline="30000">
                  <a:solidFill>
                    <a:srgbClr val="001135"/>
                  </a:solidFill>
                  <a:latin typeface="Nokia Pure Text Light"/>
                  <a:ea typeface="Malgun Gothic"/>
                  <a:cs typeface="Times New Roman"/>
                </a:rPr>
                <a:t>* May include cross-carrier system information</a:t>
              </a:r>
              <a:endParaRPr lang="en-US">
                <a:solidFill>
                  <a:srgbClr val="124191"/>
                </a:solidFill>
                <a:latin typeface="Nokia Pure Text Light"/>
                <a:ea typeface="Malgun Gothic"/>
                <a:cs typeface="Times New Roman"/>
              </a:endParaRPr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17EC5C75-7658-4896-AE72-429770070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32995" y="1708688"/>
              <a:ext cx="439033" cy="439033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D842139-7D46-4985-B376-55AE28CFB09A}"/>
                </a:ext>
              </a:extLst>
            </p:cNvPr>
            <p:cNvSpPr/>
            <p:nvPr/>
          </p:nvSpPr>
          <p:spPr>
            <a:xfrm>
              <a:off x="6951419" y="1621053"/>
              <a:ext cx="905744" cy="2841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800" kern="0">
                  <a:solidFill>
                    <a:schemeClr val="tx2"/>
                  </a:solidFill>
                  <a:latin typeface="Nokia Pure Text" panose="020B0503020202020204" pitchFamily="34" charset="0"/>
                  <a:ea typeface="Nokia Pure Text" panose="020B0503020202020204" pitchFamily="34" charset="0"/>
                  <a:cs typeface="Times New Roman" panose="02020603050405020304" pitchFamily="18" charset="0"/>
                </a:rPr>
                <a:t>Coverage Cell</a:t>
              </a:r>
              <a:endParaRPr lang="en-US"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EF5CC36-62CD-42E6-B075-238FFDE58B1B}"/>
                </a:ext>
              </a:extLst>
            </p:cNvPr>
            <p:cNvSpPr/>
            <p:nvPr/>
          </p:nvSpPr>
          <p:spPr>
            <a:xfrm>
              <a:off x="6951419" y="1932338"/>
              <a:ext cx="905744" cy="28418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49">
                <a:defRPr/>
              </a:pPr>
              <a:r>
                <a:rPr lang="en-US" sz="800" kern="0">
                  <a:solidFill>
                    <a:srgbClr val="001135"/>
                  </a:solidFill>
                  <a:latin typeface="Calibri" panose="020F0502020204030204" pitchFamily="34" charset="0"/>
                  <a:ea typeface="Malgun Gothic" panose="020B0503020000020004" pitchFamily="34" charset="-127"/>
                  <a:cs typeface="Times New Roman" panose="02020603050405020304" pitchFamily="18" charset="0"/>
                </a:rPr>
                <a:t>SSB/SIB1-less Capacity Cell</a:t>
              </a:r>
              <a:endParaRPr lang="en-US" sz="800">
                <a:solidFill>
                  <a:srgbClr val="001135"/>
                </a:solidFill>
                <a:latin typeface="Nokia Pure Text Light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539C5A35-FE3C-4305-A4B7-3F3443F0F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236323" y="1706983"/>
              <a:ext cx="435887" cy="435887"/>
            </a:xfrm>
            <a:prstGeom prst="rect">
              <a:avLst/>
            </a:prstGeom>
          </p:spPr>
        </p:pic>
      </p:grp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83B271C-B7AF-5B2D-0DED-69681064806C}"/>
              </a:ext>
            </a:extLst>
          </p:cNvPr>
          <p:cNvCxnSpPr>
            <a:cxnSpLocks/>
            <a:stCxn id="14" idx="6"/>
            <a:endCxn id="17" idx="1"/>
          </p:cNvCxnSpPr>
          <p:nvPr/>
        </p:nvCxnSpPr>
        <p:spPr>
          <a:xfrm>
            <a:off x="7955134" y="2500471"/>
            <a:ext cx="379160" cy="161781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6693200-3384-5E12-C7D5-1FC623C0607D}"/>
              </a:ext>
            </a:extLst>
          </p:cNvPr>
          <p:cNvCxnSpPr>
            <a:cxnSpLocks/>
          </p:cNvCxnSpPr>
          <p:nvPr/>
        </p:nvCxnSpPr>
        <p:spPr>
          <a:xfrm flipV="1">
            <a:off x="7955134" y="2702786"/>
            <a:ext cx="379160" cy="144989"/>
          </a:xfrm>
          <a:prstGeom prst="straightConnector1">
            <a:avLst/>
          </a:prstGeom>
          <a:ln w="635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704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6DD522E-CBF2-9EEF-9B2A-325FC94E9A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>
                <a:latin typeface="Nokia Pure Headline Light"/>
              </a:rPr>
              <a:t>On-demand SSB/SIB1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D8665-9B89-4B80-8EC6-887E5C1738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5ECCC8-ED29-1FC8-9088-F9F0F198B7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13060"/>
            <a:ext cx="5951364" cy="3165919"/>
          </a:xfrm>
        </p:spPr>
        <p:txBody>
          <a:bodyPr lIns="0" tIns="0" rIns="0" bIns="0" anchor="t"/>
          <a:lstStyle/>
          <a:p>
            <a:pPr marL="0" indent="0">
              <a:buNone/>
            </a:pPr>
            <a:r>
              <a:rPr lang="en-US" sz="1100" b="1"/>
              <a:t>On-demand SSB/SIB</a:t>
            </a:r>
            <a:r>
              <a:rPr lang="en-FI" sz="1100" b="1"/>
              <a:t>1 cell</a:t>
            </a:r>
            <a:r>
              <a:rPr lang="en-US" sz="1100" b="1"/>
              <a:t>:</a:t>
            </a:r>
          </a:p>
          <a:p>
            <a:pPr marL="179705" indent="-179705"/>
            <a:r>
              <a:rPr lang="en-US" sz="1100" b="1"/>
              <a:t>Justification: </a:t>
            </a:r>
          </a:p>
          <a:p>
            <a:pPr marL="359705" lvl="1" indent="-179705"/>
            <a:r>
              <a:rPr lang="en-FI" sz="1100"/>
              <a:t>Up to Rel-18</a:t>
            </a:r>
            <a:r>
              <a:rPr lang="en-US" sz="1100"/>
              <a:t>, </a:t>
            </a:r>
            <a:r>
              <a:rPr lang="da-DK" sz="1100"/>
              <a:t>a </a:t>
            </a:r>
            <a:r>
              <a:rPr lang="en-FI" sz="1100"/>
              <a:t>cell needs to transmit SSB and SIB1 regularly to be able to serve RRC IDLE and RRC INACTIVE Ues</a:t>
            </a:r>
            <a:r>
              <a:rPr lang="da-DK" sz="1100"/>
              <a:t> </a:t>
            </a:r>
            <a:endParaRPr lang="en-US" sz="1100"/>
          </a:p>
          <a:p>
            <a:pPr marL="359705" lvl="1" indent="-179705"/>
            <a:r>
              <a:rPr lang="en-FI" sz="1100"/>
              <a:t>In Rel-19</a:t>
            </a:r>
            <a:r>
              <a:rPr lang="da-DK" sz="1100"/>
              <a:t>,</a:t>
            </a:r>
            <a:r>
              <a:rPr lang="en-FI" sz="1100"/>
              <a:t> it would be beneficial to </a:t>
            </a:r>
            <a:r>
              <a:rPr lang="en-FI" sz="1100" b="1"/>
              <a:t>eliminate</a:t>
            </a:r>
            <a:r>
              <a:rPr lang="en-US" sz="1100" b="1"/>
              <a:t> unnecessary transmissions of SSB</a:t>
            </a:r>
            <a:r>
              <a:rPr lang="en-FI" sz="1100" b="1"/>
              <a:t> and </a:t>
            </a:r>
            <a:r>
              <a:rPr lang="en-US" sz="1100" b="1"/>
              <a:t>SIB</a:t>
            </a:r>
            <a:r>
              <a:rPr lang="en-FI" sz="1100" b="1"/>
              <a:t>1</a:t>
            </a:r>
            <a:endParaRPr lang="en-US" sz="1100"/>
          </a:p>
          <a:p>
            <a:pPr marL="359705" lvl="1" indent="-179705"/>
            <a:r>
              <a:rPr lang="en-US" sz="1100"/>
              <a:t>SSB</a:t>
            </a:r>
            <a:r>
              <a:rPr lang="en-FI" sz="1100"/>
              <a:t> and </a:t>
            </a:r>
            <a:r>
              <a:rPr lang="en-US" sz="1100"/>
              <a:t>SIB</a:t>
            </a:r>
            <a:r>
              <a:rPr lang="en-FI" sz="1100"/>
              <a:t>1</a:t>
            </a:r>
            <a:r>
              <a:rPr lang="da-DK" sz="1100"/>
              <a:t> transmissions by a (</a:t>
            </a:r>
            <a:r>
              <a:rPr lang="da-DK" sz="1100" err="1"/>
              <a:t>capacity</a:t>
            </a:r>
            <a:r>
              <a:rPr lang="da-DK" sz="1100"/>
              <a:t>) </a:t>
            </a:r>
            <a:r>
              <a:rPr lang="da-DK" sz="1100" err="1"/>
              <a:t>cell</a:t>
            </a:r>
            <a:r>
              <a:rPr lang="da-DK" sz="1100"/>
              <a:t> </a:t>
            </a:r>
            <a:r>
              <a:rPr lang="da-DK" sz="1100" err="1"/>
              <a:t>are</a:t>
            </a:r>
            <a:r>
              <a:rPr lang="da-DK" sz="1100"/>
              <a:t> </a:t>
            </a:r>
            <a:r>
              <a:rPr lang="da-DK" sz="1100" b="1" err="1"/>
              <a:t>unnecessary</a:t>
            </a:r>
            <a:r>
              <a:rPr lang="da-DK" sz="1100" b="1"/>
              <a:t> </a:t>
            </a:r>
            <a:r>
              <a:rPr lang="da-DK" sz="1100" b="1" err="1"/>
              <a:t>also</a:t>
            </a:r>
            <a:r>
              <a:rPr lang="da-DK" sz="1100" b="1"/>
              <a:t> in </a:t>
            </a:r>
            <a:r>
              <a:rPr lang="da-DK" sz="1100" b="1" u="sng"/>
              <a:t>non-</a:t>
            </a:r>
            <a:r>
              <a:rPr lang="da-DK" sz="1100" b="1" u="sng" err="1"/>
              <a:t>collocated</a:t>
            </a:r>
            <a:r>
              <a:rPr lang="da-DK" sz="1100" b="1"/>
              <a:t> scenarios </a:t>
            </a:r>
            <a:r>
              <a:rPr lang="da-DK" sz="1100" b="1" err="1"/>
              <a:t>whenever</a:t>
            </a:r>
            <a:r>
              <a:rPr lang="da-DK" sz="1100" b="1"/>
              <a:t> </a:t>
            </a:r>
            <a:r>
              <a:rPr lang="en-US" sz="1100" b="1"/>
              <a:t>there are no devices </a:t>
            </a:r>
            <a:r>
              <a:rPr lang="en-US" sz="1100"/>
              <a:t>in RRC INACTIVE/IDLE present that benefit from the signalling</a:t>
            </a:r>
          </a:p>
          <a:p>
            <a:pPr marL="179705" indent="-179705"/>
            <a:r>
              <a:rPr lang="da-DK" sz="1100" b="1" err="1"/>
              <a:t>Objective</a:t>
            </a:r>
            <a:r>
              <a:rPr lang="da-DK" sz="1100" b="1"/>
              <a:t>:</a:t>
            </a:r>
            <a:endParaRPr lang="en-FI" sz="1100" b="1"/>
          </a:p>
          <a:p>
            <a:pPr marL="359705" lvl="1" indent="-179705">
              <a:defRPr/>
            </a:pPr>
            <a:r>
              <a:rPr lang="en-US" sz="1100"/>
              <a:t>Enable UE </a:t>
            </a:r>
            <a:r>
              <a:rPr lang="en-FI" sz="1100"/>
              <a:t>trigger</a:t>
            </a:r>
            <a:r>
              <a:rPr lang="da-DK" sz="1100"/>
              <a:t>ing </a:t>
            </a:r>
            <a:r>
              <a:rPr lang="en-FI" sz="1100"/>
              <a:t>on-demand SSB/SIB1 transmission </a:t>
            </a:r>
            <a:r>
              <a:rPr lang="en-US" sz="1100"/>
              <a:t>upon need, </a:t>
            </a:r>
            <a:r>
              <a:rPr lang="en-FI" sz="1100"/>
              <a:t>by </a:t>
            </a:r>
            <a:r>
              <a:rPr lang="en-US" sz="1100"/>
              <a:t>send</a:t>
            </a:r>
            <a:r>
              <a:rPr lang="en-FI" sz="1100"/>
              <a:t>ing</a:t>
            </a:r>
            <a:r>
              <a:rPr lang="en-US" sz="1100"/>
              <a:t> a</a:t>
            </a:r>
            <a:r>
              <a:rPr lang="en-FI" sz="1100"/>
              <a:t>n </a:t>
            </a:r>
            <a:r>
              <a:rPr lang="da-DK" sz="1100" err="1"/>
              <a:t>uplink</a:t>
            </a:r>
            <a:r>
              <a:rPr lang="da-DK" sz="1100"/>
              <a:t> </a:t>
            </a:r>
            <a:r>
              <a:rPr lang="en-US" sz="1100"/>
              <a:t>wake-up-signal (</a:t>
            </a:r>
            <a:r>
              <a:rPr lang="en-FI" sz="1100"/>
              <a:t>UL-</a:t>
            </a:r>
            <a:r>
              <a:rPr lang="en-US" sz="1100"/>
              <a:t>WUS) to enable UL data transmissions</a:t>
            </a:r>
            <a:r>
              <a:rPr lang="en-FI" sz="1100"/>
              <a:t> (see figure).</a:t>
            </a:r>
            <a:endParaRPr lang="en-US" sz="1100"/>
          </a:p>
          <a:p>
            <a:pPr marL="539705" lvl="2" indent="-179705">
              <a:defRPr/>
            </a:pPr>
            <a:r>
              <a:rPr lang="en-US" sz="1100"/>
              <a:t>This technique </a:t>
            </a:r>
            <a:r>
              <a:rPr lang="en-FI" sz="1100"/>
              <a:t>may require</a:t>
            </a:r>
            <a:r>
              <a:rPr lang="en-US" sz="1100"/>
              <a:t> the cell to transmit Discovery Reference Signal DRS (e.g., simplified SSBs) to announce its presence and to support cross-carrier system information (e.g. for </a:t>
            </a:r>
            <a:r>
              <a:rPr lang="en-FI" sz="1100"/>
              <a:t>UL-</a:t>
            </a:r>
            <a:r>
              <a:rPr lang="en-US" sz="1100"/>
              <a:t>WUS configuration).</a:t>
            </a:r>
          </a:p>
          <a:p>
            <a:pPr marL="539705" lvl="2" indent="-179705">
              <a:defRPr/>
            </a:pPr>
            <a:r>
              <a:rPr lang="en-US" sz="1100"/>
              <a:t>A legacy signal or channel can be re-used for </a:t>
            </a:r>
            <a:r>
              <a:rPr lang="en-FI" sz="1100"/>
              <a:t>UL-</a:t>
            </a:r>
            <a:r>
              <a:rPr lang="en-US" sz="1100"/>
              <a:t>WUS transmission such as a PRACH preamble.</a:t>
            </a:r>
          </a:p>
          <a:p>
            <a:pPr marL="539705" lvl="2" indent="-179705">
              <a:defRPr/>
            </a:pPr>
            <a:r>
              <a:rPr lang="en-US" sz="1100"/>
              <a:t>This technique </a:t>
            </a:r>
            <a:r>
              <a:rPr lang="en-FI" sz="1100"/>
              <a:t>c</a:t>
            </a:r>
            <a:r>
              <a:rPr lang="da-DK" sz="1100"/>
              <a:t>an</a:t>
            </a:r>
            <a:r>
              <a:rPr lang="en-US" sz="1100"/>
              <a:t> be supported </a:t>
            </a:r>
            <a:r>
              <a:rPr lang="en-FI" sz="1100"/>
              <a:t>at least </a:t>
            </a:r>
            <a:r>
              <a:rPr lang="en-US" sz="1100"/>
              <a:t>by UEs </a:t>
            </a:r>
            <a:r>
              <a:rPr lang="en-FI" sz="1100"/>
              <a:t>in RRC IDLE and RRC INACTIVE</a:t>
            </a:r>
            <a:r>
              <a:rPr lang="en-US" sz="1100"/>
              <a:t>.</a:t>
            </a:r>
          </a:p>
          <a:p>
            <a:pPr marL="0" indent="0">
              <a:buNone/>
            </a:pPr>
            <a:endParaRPr lang="en-US" sz="110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8492CF-BC05-2F92-3E5C-393427665582}"/>
              </a:ext>
            </a:extLst>
          </p:cNvPr>
          <p:cNvGrpSpPr/>
          <p:nvPr/>
        </p:nvGrpSpPr>
        <p:grpSpPr>
          <a:xfrm>
            <a:off x="6436007" y="1708398"/>
            <a:ext cx="2425963" cy="2074426"/>
            <a:chOff x="6760232" y="1015645"/>
            <a:chExt cx="2208296" cy="207442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08EF401-5F36-A341-1B3F-198597D9B246}"/>
                </a:ext>
              </a:extLst>
            </p:cNvPr>
            <p:cNvSpPr/>
            <p:nvPr/>
          </p:nvSpPr>
          <p:spPr>
            <a:xfrm>
              <a:off x="6770312" y="1015645"/>
              <a:ext cx="2141025" cy="2014516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49">
                <a:spcAft>
                  <a:spcPts val="225"/>
                </a:spcAft>
                <a:buSzPct val="100000"/>
                <a:defRPr/>
              </a:pPr>
              <a:r>
                <a:rPr lang="en-GB" sz="1200">
                  <a:solidFill>
                    <a:srgbClr val="001135"/>
                  </a:solidFill>
                  <a:latin typeface="Nokia Pure Text" panose="020B0503020202020204" pitchFamily="34" charset="0"/>
                  <a:ea typeface="Nokia Pure Text" panose="020B0503020202020204" pitchFamily="34" charset="0"/>
                </a:rPr>
                <a:t>On-demand SSB/SIB1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2C012D9-B1FA-0A20-21F9-C5892F879780}"/>
                </a:ext>
              </a:extLst>
            </p:cNvPr>
            <p:cNvSpPr txBox="1"/>
            <p:nvPr/>
          </p:nvSpPr>
          <p:spPr>
            <a:xfrm>
              <a:off x="7810786" y="1427035"/>
              <a:ext cx="693895" cy="715581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 defTabSz="685749">
                <a:defRPr/>
              </a:pPr>
              <a:r>
                <a:rPr lang="en-US" sz="825" kern="0">
                  <a:solidFill>
                    <a:srgbClr val="001135"/>
                  </a:solidFill>
                  <a:latin typeface="Nokia Pure Text Light"/>
                  <a:ea typeface="Malgun Gothic" panose="020B0503020000020004" pitchFamily="34" charset="-127"/>
                  <a:cs typeface="Times New Roman" panose="02020603050405020304" pitchFamily="18" charset="0"/>
                </a:rPr>
                <a:t>Legacy PRACH-based wake-up signal **</a:t>
              </a:r>
            </a:p>
            <a:p>
              <a:pPr defTabSz="685749">
                <a:defRPr/>
              </a:pPr>
              <a:endParaRPr lang="en-US" sz="750">
                <a:solidFill>
                  <a:srgbClr val="001135"/>
                </a:solidFill>
                <a:latin typeface="Nokia Pure Text Light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180FB0A-E08D-C9FC-A04D-18A47272464A}"/>
                </a:ext>
              </a:extLst>
            </p:cNvPr>
            <p:cNvGrpSpPr/>
            <p:nvPr/>
          </p:nvGrpSpPr>
          <p:grpSpPr>
            <a:xfrm rot="16685447">
              <a:off x="7064813" y="1600081"/>
              <a:ext cx="832524" cy="627265"/>
              <a:chOff x="787733" y="3108241"/>
              <a:chExt cx="1922698" cy="1448662"/>
            </a:xfrm>
            <a:solidFill>
              <a:schemeClr val="bg2">
                <a:lumMod val="40000"/>
                <a:lumOff val="60000"/>
              </a:schemeClr>
            </a:solidFill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35E3D52C-A432-9D68-F8E9-B8A710B27E9E}"/>
                  </a:ext>
                </a:extLst>
              </p:cNvPr>
              <p:cNvGrpSpPr/>
              <p:nvPr/>
            </p:nvGrpSpPr>
            <p:grpSpPr>
              <a:xfrm rot="3349386">
                <a:off x="824862" y="3286339"/>
                <a:ext cx="1233435" cy="1307693"/>
                <a:chOff x="5978404" y="1587048"/>
                <a:chExt cx="1233435" cy="1307693"/>
              </a:xfrm>
              <a:grpFill/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E723DA11-F92B-D813-1A22-A568DAFCAC0F}"/>
                    </a:ext>
                  </a:extLst>
                </p:cNvPr>
                <p:cNvSpPr/>
                <p:nvPr/>
              </p:nvSpPr>
              <p:spPr>
                <a:xfrm rot="21251247">
                  <a:off x="6080675" y="1661306"/>
                  <a:ext cx="216024" cy="123343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3175">
                  <a:solidFill>
                    <a:schemeClr val="tx1">
                      <a:lumMod val="7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tIns="90000" bIns="90000" rtlCol="0" anchor="t" anchorCtr="0"/>
                <a:lstStyle/>
                <a:p>
                  <a:pPr algn="ctr" defTabSz="457154">
                    <a:defRPr/>
                  </a:pPr>
                  <a:endParaRPr lang="en-US">
                    <a:solidFill>
                      <a:srgbClr val="FF3154"/>
                    </a:solidFill>
                    <a:latin typeface="Nokia Pure Text Light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27294DFC-F4EE-AB4E-61A3-FF1E4FAE6E72}"/>
                    </a:ext>
                  </a:extLst>
                </p:cNvPr>
                <p:cNvSpPr/>
                <p:nvPr/>
              </p:nvSpPr>
              <p:spPr>
                <a:xfrm rot="20416074">
                  <a:off x="6217034" y="1652862"/>
                  <a:ext cx="216024" cy="123343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3175">
                  <a:solidFill>
                    <a:schemeClr val="tx1">
                      <a:lumMod val="7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tIns="90000" bIns="90000" rtlCol="0" anchor="t" anchorCtr="0"/>
                <a:lstStyle/>
                <a:p>
                  <a:pPr algn="ctr" defTabSz="457154">
                    <a:defRPr/>
                  </a:pPr>
                  <a:endParaRPr lang="en-US">
                    <a:solidFill>
                      <a:srgbClr val="FF3154"/>
                    </a:solidFill>
                    <a:latin typeface="Nokia Pure Text Light"/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44A0E765-07D5-47B3-782D-63EF44A244C0}"/>
                    </a:ext>
                  </a:extLst>
                </p:cNvPr>
                <p:cNvSpPr/>
                <p:nvPr/>
              </p:nvSpPr>
              <p:spPr>
                <a:xfrm rot="19571975">
                  <a:off x="6357405" y="1587048"/>
                  <a:ext cx="216024" cy="123343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3175">
                  <a:solidFill>
                    <a:schemeClr val="tx1">
                      <a:lumMod val="7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tIns="90000" bIns="90000" rtlCol="0" anchor="t" anchorCtr="0"/>
                <a:lstStyle/>
                <a:p>
                  <a:pPr algn="ctr" defTabSz="457154">
                    <a:defRPr/>
                  </a:pPr>
                  <a:endParaRPr lang="en-US">
                    <a:solidFill>
                      <a:srgbClr val="FF3154"/>
                    </a:solidFill>
                    <a:latin typeface="Nokia Pure Text Light"/>
                  </a:endParaRP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71184C80-CB62-1FC4-52CD-EAEA066C1340}"/>
                    </a:ext>
                  </a:extLst>
                </p:cNvPr>
                <p:cNvSpPr/>
                <p:nvPr/>
              </p:nvSpPr>
              <p:spPr>
                <a:xfrm rot="18553553">
                  <a:off x="6487110" y="1483575"/>
                  <a:ext cx="216024" cy="1233435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tIns="90000" bIns="90000" rtlCol="0" anchor="t" anchorCtr="0"/>
                <a:lstStyle/>
                <a:p>
                  <a:pPr algn="ctr" defTabSz="457154">
                    <a:defRPr/>
                  </a:pPr>
                  <a:endParaRPr lang="en-US">
                    <a:solidFill>
                      <a:srgbClr val="FF3154"/>
                    </a:solidFill>
                    <a:latin typeface="Nokia Pure Text Light"/>
                  </a:endParaRPr>
                </a:p>
              </p:txBody>
            </p:sp>
          </p:grp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1623554C-108D-6072-1F62-1E1D0F61611B}"/>
                  </a:ext>
                </a:extLst>
              </p:cNvPr>
              <p:cNvSpPr/>
              <p:nvPr/>
            </p:nvSpPr>
            <p:spPr>
              <a:xfrm rot="21251247">
                <a:off x="1579267" y="3216455"/>
                <a:ext cx="216024" cy="123343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tx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90000" bIns="90000" rtlCol="0" anchor="t" anchorCtr="0"/>
              <a:lstStyle/>
              <a:p>
                <a:pPr algn="ctr" defTabSz="457154">
                  <a:defRPr/>
                </a:pPr>
                <a:endParaRPr lang="en-US">
                  <a:solidFill>
                    <a:srgbClr val="FF3154"/>
                  </a:solidFill>
                  <a:latin typeface="Nokia Pure Text Light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A2DB3E8B-05D9-5A7F-92D5-B8F9592AFE38}"/>
                  </a:ext>
                </a:extLst>
              </p:cNvPr>
              <p:cNvSpPr/>
              <p:nvPr/>
            </p:nvSpPr>
            <p:spPr>
              <a:xfrm rot="20416074">
                <a:off x="1715626" y="3174055"/>
                <a:ext cx="216024" cy="123343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tx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90000" bIns="90000" rtlCol="0" anchor="t" anchorCtr="0"/>
              <a:lstStyle/>
              <a:p>
                <a:pPr algn="ctr" defTabSz="457154">
                  <a:defRPr/>
                </a:pPr>
                <a:endParaRPr lang="en-US">
                  <a:solidFill>
                    <a:srgbClr val="FF3154"/>
                  </a:solidFill>
                  <a:latin typeface="Nokia Pure Text Light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6EA200A4-DD4F-F633-C459-6408742BB443}"/>
                  </a:ext>
                </a:extLst>
              </p:cNvPr>
              <p:cNvSpPr/>
              <p:nvPr/>
            </p:nvSpPr>
            <p:spPr>
              <a:xfrm rot="19571975">
                <a:off x="1855997" y="3108241"/>
                <a:ext cx="216024" cy="123343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tx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90000" bIns="90000" rtlCol="0" anchor="t" anchorCtr="0"/>
              <a:lstStyle/>
              <a:p>
                <a:pPr algn="ctr" defTabSz="457154">
                  <a:defRPr/>
                </a:pPr>
                <a:endParaRPr lang="en-US">
                  <a:solidFill>
                    <a:srgbClr val="FF3154"/>
                  </a:solidFill>
                  <a:latin typeface="Nokia Pure Text Light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85D93F0-F502-BA52-8A14-E1AE34280AF9}"/>
                  </a:ext>
                </a:extLst>
              </p:cNvPr>
              <p:cNvSpPr/>
              <p:nvPr/>
            </p:nvSpPr>
            <p:spPr>
              <a:xfrm rot="18553553">
                <a:off x="1985702" y="3004768"/>
                <a:ext cx="216024" cy="123343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tx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90000" bIns="90000" rtlCol="0" anchor="t" anchorCtr="0"/>
              <a:lstStyle/>
              <a:p>
                <a:pPr algn="ctr" defTabSz="457154">
                  <a:defRPr/>
                </a:pPr>
                <a:endParaRPr lang="en-US">
                  <a:solidFill>
                    <a:srgbClr val="FF3154"/>
                  </a:solidFill>
                  <a:latin typeface="Nokia Pure Text Light"/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C43D02A-19E1-D65A-3BDD-0EABBC46BEBB}"/>
                </a:ext>
              </a:extLst>
            </p:cNvPr>
            <p:cNvSpPr txBox="1"/>
            <p:nvPr/>
          </p:nvSpPr>
          <p:spPr>
            <a:xfrm>
              <a:off x="7773801" y="2101813"/>
              <a:ext cx="1194727" cy="588623"/>
            </a:xfrm>
            <a:prstGeom prst="rect">
              <a:avLst/>
            </a:prstGeom>
            <a:noFill/>
          </p:spPr>
          <p:txBody>
            <a:bodyPr wrap="square" lIns="0">
              <a:normAutofit/>
            </a:bodyPr>
            <a:lstStyle/>
            <a:p>
              <a:pPr defTabSz="685749">
                <a:defRPr/>
              </a:pPr>
              <a:r>
                <a:rPr lang="en-US" sz="825" kern="0">
                  <a:solidFill>
                    <a:srgbClr val="001135"/>
                  </a:solidFill>
                  <a:latin typeface="Nokia Pure Text Light"/>
                  <a:ea typeface="Malgun Gothic" panose="020B0503020000020004" pitchFamily="34" charset="-127"/>
                  <a:cs typeface="Times New Roman" panose="02020603050405020304" pitchFamily="18" charset="0"/>
                </a:rPr>
                <a:t>On-demand </a:t>
              </a:r>
            </a:p>
            <a:p>
              <a:pPr defTabSz="685749">
                <a:defRPr/>
              </a:pPr>
              <a:r>
                <a:rPr lang="en-US" sz="825" kern="0">
                  <a:solidFill>
                    <a:srgbClr val="001135"/>
                  </a:solidFill>
                  <a:latin typeface="Nokia Pure Text Light"/>
                  <a:ea typeface="Malgun Gothic" panose="020B0503020000020004" pitchFamily="34" charset="-127"/>
                  <a:cs typeface="Times New Roman" panose="02020603050405020304" pitchFamily="18" charset="0"/>
                </a:rPr>
                <a:t>SSB/SIB1 </a:t>
              </a:r>
              <a:br>
                <a:rPr lang="en-US" sz="825" kern="0">
                  <a:solidFill>
                    <a:srgbClr val="001135"/>
                  </a:solidFill>
                  <a:latin typeface="Nokia Pure Text Light"/>
                  <a:ea typeface="Malgun Gothic" panose="020B0503020000020004" pitchFamily="34" charset="-127"/>
                  <a:cs typeface="Times New Roman" panose="02020603050405020304" pitchFamily="18" charset="0"/>
                </a:rPr>
              </a:br>
              <a:r>
                <a:rPr lang="en-US" sz="825" kern="0">
                  <a:solidFill>
                    <a:srgbClr val="001135"/>
                  </a:solidFill>
                  <a:latin typeface="Nokia Pure Text Light"/>
                  <a:ea typeface="Malgun Gothic" panose="020B0503020000020004" pitchFamily="34" charset="-127"/>
                  <a:cs typeface="Times New Roman" panose="02020603050405020304" pitchFamily="18" charset="0"/>
                </a:rPr>
                <a:t>transmission</a:t>
              </a:r>
            </a:p>
            <a:p>
              <a:pPr defTabSz="685749">
                <a:defRPr/>
              </a:pPr>
              <a:endParaRPr lang="en-US" sz="750">
                <a:solidFill>
                  <a:srgbClr val="001135"/>
                </a:solidFill>
                <a:latin typeface="Nokia Pure Text Ligh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87CA50B-D662-DDB3-2961-AA3B05865708}"/>
                </a:ext>
              </a:extLst>
            </p:cNvPr>
            <p:cNvSpPr txBox="1"/>
            <p:nvPr/>
          </p:nvSpPr>
          <p:spPr>
            <a:xfrm>
              <a:off x="6760232" y="2797299"/>
              <a:ext cx="2141025" cy="292772"/>
            </a:xfrm>
            <a:prstGeom prst="rect">
              <a:avLst/>
            </a:prstGeom>
            <a:noFill/>
          </p:spPr>
          <p:txBody>
            <a:bodyPr wrap="square" lIns="68580" tIns="34290" rIns="68580" bIns="34290" anchor="t">
              <a:spAutoFit/>
            </a:bodyPr>
            <a:lstStyle/>
            <a:p>
              <a:pPr marL="7938" indent="-7938" defTabSz="685749">
                <a:lnSpc>
                  <a:spcPct val="80000"/>
                </a:lnSpc>
                <a:defRPr/>
              </a:pPr>
              <a:r>
                <a:rPr lang="en-US" sz="1050" kern="0" baseline="30000">
                  <a:solidFill>
                    <a:srgbClr val="001135"/>
                  </a:solidFill>
                  <a:latin typeface="Nokia Pure Text Light"/>
                  <a:ea typeface="Malgun Gothic"/>
                  <a:cs typeface="Times New Roman"/>
                </a:rPr>
                <a:t>** May require discovery reference signals (DRS) </a:t>
              </a:r>
              <a:r>
                <a:rPr lang="en-FI" sz="1050" kern="0" baseline="30000">
                  <a:solidFill>
                    <a:srgbClr val="001135"/>
                  </a:solidFill>
                  <a:latin typeface="Nokia Pure Text Light"/>
                  <a:ea typeface="Malgun Gothic"/>
                  <a:cs typeface="Times New Roman"/>
                </a:rPr>
                <a:t>or</a:t>
              </a:r>
              <a:r>
                <a:rPr lang="en-US" sz="1050" kern="0" baseline="30000">
                  <a:solidFill>
                    <a:srgbClr val="001135"/>
                  </a:solidFill>
                  <a:latin typeface="Nokia Pure Text Light"/>
                  <a:ea typeface="Malgun Gothic"/>
                  <a:cs typeface="Times New Roman"/>
                </a:rPr>
                <a:t> cross-carrier system information (WUS config)</a:t>
              </a:r>
              <a:endParaRPr lang="en-US">
                <a:solidFill>
                  <a:srgbClr val="124191"/>
                </a:solidFill>
                <a:latin typeface="Nokia Pure Text Light"/>
                <a:ea typeface="Malgun Gothic"/>
                <a:cs typeface="Times New Roman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AE2D3741-9AE8-C52D-48AB-4E9958C670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13784" y="1739458"/>
              <a:ext cx="439033" cy="439033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D64B6C3-FC2D-AA4A-0F48-E97D567A7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18520" y="1734716"/>
              <a:ext cx="435887" cy="435887"/>
            </a:xfrm>
            <a:prstGeom prst="rect">
              <a:avLst/>
            </a:prstGeom>
          </p:spPr>
        </p:pic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265F1D9-9EEB-17BD-BF03-0F5CEBD43188}"/>
              </a:ext>
            </a:extLst>
          </p:cNvPr>
          <p:cNvCxnSpPr>
            <a:cxnSpLocks/>
          </p:cNvCxnSpPr>
          <p:nvPr/>
        </p:nvCxnSpPr>
        <p:spPr>
          <a:xfrm>
            <a:off x="7576025" y="2771390"/>
            <a:ext cx="545877" cy="0"/>
          </a:xfrm>
          <a:prstGeom prst="straightConnector1">
            <a:avLst/>
          </a:prstGeom>
          <a:ln w="6350" cmpd="sng">
            <a:solidFill>
              <a:schemeClr val="tx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B84EC4-D286-171B-844C-922D1BE55E6C}"/>
              </a:ext>
            </a:extLst>
          </p:cNvPr>
          <p:cNvCxnSpPr>
            <a:cxnSpLocks/>
          </p:cNvCxnSpPr>
          <p:nvPr/>
        </p:nvCxnSpPr>
        <p:spPr>
          <a:xfrm flipH="1">
            <a:off x="7509521" y="2696655"/>
            <a:ext cx="545877" cy="0"/>
          </a:xfrm>
          <a:prstGeom prst="straightConnector1">
            <a:avLst/>
          </a:prstGeom>
          <a:ln w="6350" cmpd="sng">
            <a:solidFill>
              <a:schemeClr val="tx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895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F39FEB8C-B74B-A20D-D415-690616EDFAC6}"/>
              </a:ext>
            </a:extLst>
          </p:cNvPr>
          <p:cNvSpPr/>
          <p:nvPr/>
        </p:nvSpPr>
        <p:spPr>
          <a:xfrm>
            <a:off x="3850249" y="1020515"/>
            <a:ext cx="4876151" cy="1702155"/>
          </a:xfrm>
          <a:prstGeom prst="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749">
              <a:spcAft>
                <a:spcPts val="225"/>
              </a:spcAft>
              <a:buSzPct val="100000"/>
              <a:defRPr/>
            </a:pPr>
            <a:r>
              <a:rPr lang="en-US" sz="1200" b="1"/>
              <a:t>Clustered paging</a:t>
            </a:r>
            <a:endParaRPr lang="en-GB" sz="1200">
              <a:solidFill>
                <a:srgbClr val="001135"/>
              </a:solidFill>
              <a:latin typeface="Nokia Pure Text" panose="020B0503020202020204" pitchFamily="34" charset="0"/>
              <a:ea typeface="Nokia Pure Text" panose="020B0503020202020204" pitchFamily="34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6DD522E-CBF2-9EEF-9B2A-325FC94E9A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Paging enhancements for low-load scenarios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279885-7C9D-4AFB-20A1-796A6F2B0D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51DF227-3242-6948-62AB-4C5D119EC79F}"/>
              </a:ext>
            </a:extLst>
          </p:cNvPr>
          <p:cNvGrpSpPr/>
          <p:nvPr/>
        </p:nvGrpSpPr>
        <p:grpSpPr>
          <a:xfrm>
            <a:off x="3965818" y="1403922"/>
            <a:ext cx="4774137" cy="1288367"/>
            <a:chOff x="4161147" y="3230475"/>
            <a:chExt cx="4774137" cy="1288367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F4F431F7-2249-C82B-61A4-F60749E881F3}"/>
                </a:ext>
              </a:extLst>
            </p:cNvPr>
            <p:cNvCxnSpPr>
              <a:cxnSpLocks/>
            </p:cNvCxnSpPr>
            <p:nvPr/>
          </p:nvCxnSpPr>
          <p:spPr>
            <a:xfrm>
              <a:off x="4161148" y="3987372"/>
              <a:ext cx="2613566" cy="6507"/>
            </a:xfrm>
            <a:prstGeom prst="straightConnector1">
              <a:avLst/>
            </a:prstGeom>
            <a:ln w="31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A81D122-CEFE-1A2D-DF69-DCEF6EF1B7A8}"/>
                </a:ext>
              </a:extLst>
            </p:cNvPr>
            <p:cNvSpPr/>
            <p:nvPr/>
          </p:nvSpPr>
          <p:spPr>
            <a:xfrm>
              <a:off x="4161147" y="3500501"/>
              <a:ext cx="111765" cy="4920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1100"/>
                <a:t>SSB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EEB2CC1-098A-5ABD-2BF1-8FB1616D0056}"/>
                </a:ext>
              </a:extLst>
            </p:cNvPr>
            <p:cNvSpPr/>
            <p:nvPr/>
          </p:nvSpPr>
          <p:spPr>
            <a:xfrm>
              <a:off x="5181832" y="3510281"/>
              <a:ext cx="50946" cy="4920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E7288F9-22C8-E0DB-0054-C00470803AC4}"/>
                </a:ext>
              </a:extLst>
            </p:cNvPr>
            <p:cNvSpPr/>
            <p:nvPr/>
          </p:nvSpPr>
          <p:spPr>
            <a:xfrm>
              <a:off x="4539558" y="3500501"/>
              <a:ext cx="316241" cy="4972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" tIns="36000" rIns="108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700">
                  <a:solidFill>
                    <a:schemeClr val="bg1"/>
                  </a:solidFill>
                </a:rPr>
                <a:t>NW paging window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C0E8D8-6834-948F-30CB-ADF64D39AE06}"/>
                </a:ext>
              </a:extLst>
            </p:cNvPr>
            <p:cNvSpPr/>
            <p:nvPr/>
          </p:nvSpPr>
          <p:spPr>
            <a:xfrm>
              <a:off x="6202516" y="3510281"/>
              <a:ext cx="50946" cy="4920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7760735-0AC2-5B68-5196-D509020A891D}"/>
                </a:ext>
              </a:extLst>
            </p:cNvPr>
            <p:cNvSpPr txBox="1"/>
            <p:nvPr/>
          </p:nvSpPr>
          <p:spPr>
            <a:xfrm>
              <a:off x="8474521" y="3955914"/>
              <a:ext cx="460763" cy="262660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900">
                  <a:solidFill>
                    <a:schemeClr val="tx2"/>
                  </a:solidFill>
                </a:rPr>
                <a:t>Time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E7EAABB-F646-8631-044C-E8C53EEF350C}"/>
                </a:ext>
              </a:extLst>
            </p:cNvPr>
            <p:cNvSpPr/>
            <p:nvPr/>
          </p:nvSpPr>
          <p:spPr>
            <a:xfrm>
              <a:off x="5358347" y="3673721"/>
              <a:ext cx="50946" cy="32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A9F68A7-9679-EEA0-380D-98BB9B5FE442}"/>
                </a:ext>
              </a:extLst>
            </p:cNvPr>
            <p:cNvSpPr/>
            <p:nvPr/>
          </p:nvSpPr>
          <p:spPr>
            <a:xfrm>
              <a:off x="5444560" y="3673721"/>
              <a:ext cx="50946" cy="32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D4C51C8-0BCB-E00C-E9F4-A3DF896B62A2}"/>
                </a:ext>
              </a:extLst>
            </p:cNvPr>
            <p:cNvSpPr/>
            <p:nvPr/>
          </p:nvSpPr>
          <p:spPr>
            <a:xfrm>
              <a:off x="5530773" y="3673721"/>
              <a:ext cx="50946" cy="32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20518FA-33C4-091B-C803-A1F4EF6E04EE}"/>
                </a:ext>
              </a:extLst>
            </p:cNvPr>
            <p:cNvSpPr/>
            <p:nvPr/>
          </p:nvSpPr>
          <p:spPr>
            <a:xfrm>
              <a:off x="5616985" y="3673721"/>
              <a:ext cx="50946" cy="32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3731824-288D-0C15-BAD4-C960283A6911}"/>
                </a:ext>
              </a:extLst>
            </p:cNvPr>
            <p:cNvSpPr/>
            <p:nvPr/>
          </p:nvSpPr>
          <p:spPr>
            <a:xfrm>
              <a:off x="6369648" y="3673721"/>
              <a:ext cx="50946" cy="32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3D5359F-C126-DC6C-B213-57FE63838E75}"/>
                </a:ext>
              </a:extLst>
            </p:cNvPr>
            <p:cNvSpPr/>
            <p:nvPr/>
          </p:nvSpPr>
          <p:spPr>
            <a:xfrm>
              <a:off x="6455861" y="3673721"/>
              <a:ext cx="50946" cy="32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CC7CB08-7A74-7E4E-8569-184BD8914C60}"/>
                </a:ext>
              </a:extLst>
            </p:cNvPr>
            <p:cNvSpPr/>
            <p:nvPr/>
          </p:nvSpPr>
          <p:spPr>
            <a:xfrm>
              <a:off x="6542074" y="3673721"/>
              <a:ext cx="50946" cy="32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F2E1B22-F740-5BD8-5EE4-398EA580CCF1}"/>
                </a:ext>
              </a:extLst>
            </p:cNvPr>
            <p:cNvSpPr/>
            <p:nvPr/>
          </p:nvSpPr>
          <p:spPr>
            <a:xfrm>
              <a:off x="6628286" y="3673721"/>
              <a:ext cx="50946" cy="32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CAFF2D3-E603-C1DC-FD71-28BA0428FA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5294" y="3994089"/>
              <a:ext cx="1332000" cy="4396"/>
            </a:xfrm>
            <a:prstGeom prst="straightConnector1">
              <a:avLst/>
            </a:prstGeom>
            <a:ln w="31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5C4BC032-155F-1862-0DAE-9B081C0B84F1}"/>
                </a:ext>
              </a:extLst>
            </p:cNvPr>
            <p:cNvCxnSpPr>
              <a:cxnSpLocks/>
              <a:endCxn id="37" idx="2"/>
            </p:cNvCxnSpPr>
            <p:nvPr/>
          </p:nvCxnSpPr>
          <p:spPr>
            <a:xfrm>
              <a:off x="6743024" y="3997728"/>
              <a:ext cx="838145" cy="3709"/>
            </a:xfrm>
            <a:prstGeom prst="straightConnector1">
              <a:avLst/>
            </a:prstGeom>
            <a:ln w="3175">
              <a:prstDash val="lg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573B5B8-3EC4-4991-0301-6E2BCDBDE9A6}"/>
                </a:ext>
              </a:extLst>
            </p:cNvPr>
            <p:cNvSpPr/>
            <p:nvPr/>
          </p:nvSpPr>
          <p:spPr>
            <a:xfrm>
              <a:off x="8600744" y="3506395"/>
              <a:ext cx="50946" cy="4920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4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1EB3A53-4C7E-97C1-8758-F7FABBF61034}"/>
                </a:ext>
              </a:extLst>
            </p:cNvPr>
            <p:cNvSpPr/>
            <p:nvPr/>
          </p:nvSpPr>
          <p:spPr>
            <a:xfrm>
              <a:off x="7911786" y="3529545"/>
              <a:ext cx="320790" cy="47189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" tIns="36000" rIns="108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NW paging window</a:t>
              </a: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B025875-F432-362A-44E6-27549DA21BD5}"/>
                </a:ext>
              </a:extLst>
            </p:cNvPr>
            <p:cNvCxnSpPr>
              <a:cxnSpLocks/>
            </p:cNvCxnSpPr>
            <p:nvPr/>
          </p:nvCxnSpPr>
          <p:spPr>
            <a:xfrm>
              <a:off x="4333653" y="4299061"/>
              <a:ext cx="3458306" cy="0"/>
            </a:xfrm>
            <a:prstGeom prst="straightConnector1">
              <a:avLst/>
            </a:prstGeom>
            <a:ln w="3175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15FF55-49A7-CBCD-F8B2-CB32015B6567}"/>
                </a:ext>
              </a:extLst>
            </p:cNvPr>
            <p:cNvSpPr txBox="1"/>
            <p:nvPr/>
          </p:nvSpPr>
          <p:spPr>
            <a:xfrm>
              <a:off x="5602471" y="4227106"/>
              <a:ext cx="1429335" cy="291736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900">
                  <a:solidFill>
                    <a:schemeClr val="tx2"/>
                  </a:solidFill>
                </a:rPr>
                <a:t>Paging cycle</a:t>
              </a:r>
            </a:p>
          </p:txBody>
        </p:sp>
        <p:cxnSp>
          <p:nvCxnSpPr>
            <p:cNvPr id="27" name="Connector: Curved 26">
              <a:extLst>
                <a:ext uri="{FF2B5EF4-FFF2-40B4-BE49-F238E27FC236}">
                  <a16:creationId xmlns:a16="http://schemas.microsoft.com/office/drawing/2014/main" id="{9F0B6A62-28CD-C957-425D-81F3C58438EF}"/>
                </a:ext>
              </a:extLst>
            </p:cNvPr>
            <p:cNvCxnSpPr>
              <a:cxnSpLocks/>
              <a:stCxn id="13" idx="2"/>
              <a:endCxn id="10" idx="0"/>
            </p:cNvCxnSpPr>
            <p:nvPr/>
          </p:nvCxnSpPr>
          <p:spPr>
            <a:xfrm rot="5400000" flipH="1">
              <a:off x="4792140" y="3406041"/>
              <a:ext cx="497220" cy="686141"/>
            </a:xfrm>
            <a:prstGeom prst="curvedConnector5">
              <a:avLst>
                <a:gd name="adj1" fmla="val -45976"/>
                <a:gd name="adj2" fmla="val 40334"/>
                <a:gd name="adj3" fmla="val 145976"/>
              </a:avLst>
            </a:prstGeom>
            <a:ln w="3175">
              <a:solidFill>
                <a:schemeClr val="bg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B251DE9D-8748-E9E6-C77E-EB02B2634FBA}"/>
                </a:ext>
              </a:extLst>
            </p:cNvPr>
            <p:cNvCxnSpPr>
              <a:cxnSpLocks/>
              <a:stCxn id="14" idx="2"/>
              <a:endCxn id="10" idx="0"/>
            </p:cNvCxnSpPr>
            <p:nvPr/>
          </p:nvCxnSpPr>
          <p:spPr>
            <a:xfrm rot="5400000" flipH="1">
              <a:off x="4835246" y="3362934"/>
              <a:ext cx="497220" cy="772354"/>
            </a:xfrm>
            <a:prstGeom prst="curvedConnector5">
              <a:avLst>
                <a:gd name="adj1" fmla="val -45976"/>
                <a:gd name="adj2" fmla="val 41413"/>
                <a:gd name="adj3" fmla="val 145976"/>
              </a:avLst>
            </a:prstGeom>
            <a:ln w="3175">
              <a:solidFill>
                <a:schemeClr val="bg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or: Curved 28">
              <a:extLst>
                <a:ext uri="{FF2B5EF4-FFF2-40B4-BE49-F238E27FC236}">
                  <a16:creationId xmlns:a16="http://schemas.microsoft.com/office/drawing/2014/main" id="{F060C9E9-4070-6A8C-8ED7-B92366248A58}"/>
                </a:ext>
              </a:extLst>
            </p:cNvPr>
            <p:cNvCxnSpPr>
              <a:cxnSpLocks/>
              <a:stCxn id="15" idx="2"/>
              <a:endCxn id="10" idx="0"/>
            </p:cNvCxnSpPr>
            <p:nvPr/>
          </p:nvCxnSpPr>
          <p:spPr>
            <a:xfrm rot="5400000" flipH="1">
              <a:off x="4878353" y="3319828"/>
              <a:ext cx="497220" cy="858567"/>
            </a:xfrm>
            <a:prstGeom prst="curvedConnector5">
              <a:avLst>
                <a:gd name="adj1" fmla="val -45976"/>
                <a:gd name="adj2" fmla="val 42275"/>
                <a:gd name="adj3" fmla="val 145976"/>
              </a:avLst>
            </a:prstGeom>
            <a:ln w="3175">
              <a:solidFill>
                <a:schemeClr val="bg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Curved 29">
              <a:extLst>
                <a:ext uri="{FF2B5EF4-FFF2-40B4-BE49-F238E27FC236}">
                  <a16:creationId xmlns:a16="http://schemas.microsoft.com/office/drawing/2014/main" id="{87226021-B4CF-3163-A158-FD4465B83F53}"/>
                </a:ext>
              </a:extLst>
            </p:cNvPr>
            <p:cNvCxnSpPr>
              <a:cxnSpLocks/>
              <a:stCxn id="16" idx="2"/>
              <a:endCxn id="10" idx="0"/>
            </p:cNvCxnSpPr>
            <p:nvPr/>
          </p:nvCxnSpPr>
          <p:spPr>
            <a:xfrm rot="5400000" flipH="1">
              <a:off x="4921459" y="3276722"/>
              <a:ext cx="497220" cy="944779"/>
            </a:xfrm>
            <a:prstGeom prst="curvedConnector5">
              <a:avLst>
                <a:gd name="adj1" fmla="val -45976"/>
                <a:gd name="adj2" fmla="val 42980"/>
                <a:gd name="adj3" fmla="val 145976"/>
              </a:avLst>
            </a:prstGeom>
            <a:ln w="3175">
              <a:solidFill>
                <a:schemeClr val="bg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Curved 30">
              <a:extLst>
                <a:ext uri="{FF2B5EF4-FFF2-40B4-BE49-F238E27FC236}">
                  <a16:creationId xmlns:a16="http://schemas.microsoft.com/office/drawing/2014/main" id="{242578FA-628C-B5F7-5927-E1590FD63451}"/>
                </a:ext>
              </a:extLst>
            </p:cNvPr>
            <p:cNvCxnSpPr>
              <a:cxnSpLocks/>
              <a:stCxn id="17" idx="2"/>
              <a:endCxn id="10" idx="0"/>
            </p:cNvCxnSpPr>
            <p:nvPr/>
          </p:nvCxnSpPr>
          <p:spPr>
            <a:xfrm rot="5400000" flipH="1">
              <a:off x="5297790" y="2900390"/>
              <a:ext cx="497220" cy="1697442"/>
            </a:xfrm>
            <a:prstGeom prst="curvedConnector5">
              <a:avLst>
                <a:gd name="adj1" fmla="val -45976"/>
                <a:gd name="adj2" fmla="val 46093"/>
                <a:gd name="adj3" fmla="val 145976"/>
              </a:avLst>
            </a:prstGeom>
            <a:ln w="3175">
              <a:solidFill>
                <a:schemeClr val="bg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958CD86A-FEBF-FC09-1FDB-963EE036B6F0}"/>
                </a:ext>
              </a:extLst>
            </p:cNvPr>
            <p:cNvCxnSpPr>
              <a:cxnSpLocks/>
              <a:stCxn id="18" idx="2"/>
              <a:endCxn id="10" idx="0"/>
            </p:cNvCxnSpPr>
            <p:nvPr/>
          </p:nvCxnSpPr>
          <p:spPr>
            <a:xfrm rot="5400000" flipH="1">
              <a:off x="5340897" y="2857284"/>
              <a:ext cx="497220" cy="1783655"/>
            </a:xfrm>
            <a:prstGeom prst="curvedConnector5">
              <a:avLst>
                <a:gd name="adj1" fmla="val -45976"/>
                <a:gd name="adj2" fmla="val 46282"/>
                <a:gd name="adj3" fmla="val 145976"/>
              </a:avLst>
            </a:prstGeom>
            <a:ln w="3175">
              <a:solidFill>
                <a:schemeClr val="bg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or: Curved 32">
              <a:extLst>
                <a:ext uri="{FF2B5EF4-FFF2-40B4-BE49-F238E27FC236}">
                  <a16:creationId xmlns:a16="http://schemas.microsoft.com/office/drawing/2014/main" id="{C81E3FC7-3EA6-B319-C62C-21E986CC2CA0}"/>
                </a:ext>
              </a:extLst>
            </p:cNvPr>
            <p:cNvCxnSpPr>
              <a:cxnSpLocks/>
              <a:stCxn id="19" idx="2"/>
              <a:endCxn id="10" idx="0"/>
            </p:cNvCxnSpPr>
            <p:nvPr/>
          </p:nvCxnSpPr>
          <p:spPr>
            <a:xfrm rot="5400000" flipH="1">
              <a:off x="5384003" y="2814177"/>
              <a:ext cx="497220" cy="1869868"/>
            </a:xfrm>
            <a:prstGeom prst="curvedConnector5">
              <a:avLst>
                <a:gd name="adj1" fmla="val -45976"/>
                <a:gd name="adj2" fmla="val 46453"/>
                <a:gd name="adj3" fmla="val 145976"/>
              </a:avLst>
            </a:prstGeom>
            <a:ln w="3175">
              <a:solidFill>
                <a:schemeClr val="bg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or: Curved 33">
              <a:extLst>
                <a:ext uri="{FF2B5EF4-FFF2-40B4-BE49-F238E27FC236}">
                  <a16:creationId xmlns:a16="http://schemas.microsoft.com/office/drawing/2014/main" id="{DAB97E10-6096-5F81-BBCD-EBB00C7A591A}"/>
                </a:ext>
              </a:extLst>
            </p:cNvPr>
            <p:cNvCxnSpPr>
              <a:cxnSpLocks/>
              <a:stCxn id="20" idx="2"/>
              <a:endCxn id="10" idx="0"/>
            </p:cNvCxnSpPr>
            <p:nvPr/>
          </p:nvCxnSpPr>
          <p:spPr>
            <a:xfrm rot="5400000" flipH="1">
              <a:off x="5427109" y="2771071"/>
              <a:ext cx="497220" cy="1956080"/>
            </a:xfrm>
            <a:prstGeom prst="curvedConnector5">
              <a:avLst>
                <a:gd name="adj1" fmla="val -45976"/>
                <a:gd name="adj2" fmla="val 46609"/>
                <a:gd name="adj3" fmla="val 145976"/>
              </a:avLst>
            </a:prstGeom>
            <a:ln w="3175">
              <a:solidFill>
                <a:schemeClr val="bg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C9CA0A0-1B18-41D0-9EBC-B79B035EAB13}"/>
                </a:ext>
              </a:extLst>
            </p:cNvPr>
            <p:cNvSpPr/>
            <p:nvPr/>
          </p:nvSpPr>
          <p:spPr>
            <a:xfrm>
              <a:off x="5178709" y="3510604"/>
              <a:ext cx="111765" cy="4920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1100"/>
                <a:t>SSB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3ABE6EF-EFE8-456A-4C00-07CC82546C54}"/>
                </a:ext>
              </a:extLst>
            </p:cNvPr>
            <p:cNvSpPr/>
            <p:nvPr/>
          </p:nvSpPr>
          <p:spPr>
            <a:xfrm>
              <a:off x="6205374" y="3511339"/>
              <a:ext cx="111765" cy="4920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1100"/>
                <a:t>SSB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B4782B9-7E12-1968-169F-DE7637DB6531}"/>
                </a:ext>
              </a:extLst>
            </p:cNvPr>
            <p:cNvSpPr/>
            <p:nvPr/>
          </p:nvSpPr>
          <p:spPr>
            <a:xfrm>
              <a:off x="7525286" y="3509430"/>
              <a:ext cx="111765" cy="4920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1100"/>
                <a:t>SSB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A8990E6-BE5B-0A5A-BC40-33AF49E284DE}"/>
                </a:ext>
              </a:extLst>
            </p:cNvPr>
            <p:cNvSpPr/>
            <p:nvPr/>
          </p:nvSpPr>
          <p:spPr>
            <a:xfrm>
              <a:off x="8600950" y="3504124"/>
              <a:ext cx="111765" cy="4920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1100"/>
                <a:t>SSB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97589F2-8BB2-CD69-F2DA-4245380723A2}"/>
                </a:ext>
              </a:extLst>
            </p:cNvPr>
            <p:cNvSpPr txBox="1"/>
            <p:nvPr/>
          </p:nvSpPr>
          <p:spPr>
            <a:xfrm>
              <a:off x="6284527" y="3230475"/>
              <a:ext cx="1429335" cy="291736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900">
                  <a:solidFill>
                    <a:schemeClr val="tx2"/>
                  </a:solidFill>
                </a:rPr>
                <a:t>UE ID based Paging Occasion (legacy)</a:t>
              </a: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5E7EB6A9-CFA0-D738-3D55-5400166E1A4B}"/>
                </a:ext>
              </a:extLst>
            </p:cNvPr>
            <p:cNvCxnSpPr/>
            <p:nvPr/>
          </p:nvCxnSpPr>
          <p:spPr>
            <a:xfrm flipH="1">
              <a:off x="6395121" y="3595560"/>
              <a:ext cx="60740" cy="74275"/>
            </a:xfrm>
            <a:prstGeom prst="straightConnector1">
              <a:avLst/>
            </a:prstGeom>
            <a:ln w="3175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844AB842-7EA8-C6C2-65C6-B7AC7A32EEC3}"/>
                </a:ext>
              </a:extLst>
            </p:cNvPr>
            <p:cNvCxnSpPr/>
            <p:nvPr/>
          </p:nvCxnSpPr>
          <p:spPr>
            <a:xfrm flipH="1">
              <a:off x="6473707" y="3593803"/>
              <a:ext cx="60740" cy="74275"/>
            </a:xfrm>
            <a:prstGeom prst="straightConnector1">
              <a:avLst/>
            </a:prstGeom>
            <a:ln w="3175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6A1831F6-BD71-A422-76A1-05B337E33B87}"/>
                </a:ext>
              </a:extLst>
            </p:cNvPr>
            <p:cNvCxnSpPr/>
            <p:nvPr/>
          </p:nvCxnSpPr>
          <p:spPr>
            <a:xfrm flipH="1">
              <a:off x="6562387" y="3593803"/>
              <a:ext cx="60740" cy="74275"/>
            </a:xfrm>
            <a:prstGeom prst="straightConnector1">
              <a:avLst/>
            </a:prstGeom>
            <a:ln w="3175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7C3BC2FA-1C92-49E3-6156-01A02028DB93}"/>
                </a:ext>
              </a:extLst>
            </p:cNvPr>
            <p:cNvCxnSpPr/>
            <p:nvPr/>
          </p:nvCxnSpPr>
          <p:spPr>
            <a:xfrm flipH="1">
              <a:off x="6645758" y="3593803"/>
              <a:ext cx="60740" cy="74275"/>
            </a:xfrm>
            <a:prstGeom prst="straightConnector1">
              <a:avLst/>
            </a:prstGeom>
            <a:ln w="3175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 Placeholder 3">
            <a:extLst>
              <a:ext uri="{FF2B5EF4-FFF2-40B4-BE49-F238E27FC236}">
                <a16:creationId xmlns:a16="http://schemas.microsoft.com/office/drawing/2014/main" id="{CD6E99AB-7BB8-8F6D-BCFC-CBD2F536CF0B}"/>
              </a:ext>
            </a:extLst>
          </p:cNvPr>
          <p:cNvSpPr txBox="1">
            <a:spLocks/>
          </p:cNvSpPr>
          <p:nvPr/>
        </p:nvSpPr>
        <p:spPr>
          <a:xfrm>
            <a:off x="425070" y="1020514"/>
            <a:ext cx="3315727" cy="1702155"/>
          </a:xfrm>
          <a:prstGeom prst="rect">
            <a:avLst/>
          </a:prstGeom>
        </p:spPr>
        <p:txBody>
          <a:bodyPr lIns="0" tIns="0" rIns="0" bIns="0" anchor="t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000" b="1"/>
              <a:t>(1) Clustered paging </a:t>
            </a:r>
            <a:r>
              <a:rPr lang="en-US" sz="1000" i="1"/>
              <a:t>(technique A-1-4 in TR 38.864)</a:t>
            </a:r>
            <a:r>
              <a:rPr lang="en-US" sz="1100" b="1"/>
              <a:t> </a:t>
            </a:r>
          </a:p>
          <a:p>
            <a:pPr marL="179705" indent="-179705"/>
            <a:r>
              <a:rPr lang="en-US" sz="1000" b="1"/>
              <a:t>Justification</a:t>
            </a:r>
            <a:r>
              <a:rPr lang="en-US" sz="1000"/>
              <a:t>: Currently UEs’ paging occasions are distributed in the time domain, which negatively impacts the RAN sleeping opportunities</a:t>
            </a:r>
          </a:p>
          <a:p>
            <a:pPr marL="179705" indent="-179705"/>
            <a:r>
              <a:rPr lang="da-DK" sz="1000" b="1" err="1"/>
              <a:t>Objective</a:t>
            </a:r>
            <a:r>
              <a:rPr lang="en-FI" sz="1000"/>
              <a:t>: reducing </a:t>
            </a:r>
            <a:r>
              <a:rPr lang="da-DK" sz="1000"/>
              <a:t>the </a:t>
            </a:r>
            <a:r>
              <a:rPr lang="da-DK" sz="1000" err="1"/>
              <a:t>number</a:t>
            </a:r>
            <a:r>
              <a:rPr lang="da-DK" sz="1000"/>
              <a:t> of </a:t>
            </a:r>
            <a:r>
              <a:rPr lang="en-FI" sz="1000"/>
              <a:t>paging transmissions in low-load scenarios</a:t>
            </a:r>
          </a:p>
          <a:p>
            <a:pPr marL="359705" lvl="1" indent="-179705"/>
            <a:r>
              <a:rPr lang="en-US" sz="1000"/>
              <a:t>By clustering in time the paging of Rel19 UEs in fewer Paging Occasions </a:t>
            </a:r>
          </a:p>
          <a:p>
            <a:pPr marL="359705" lvl="1" indent="-179705"/>
            <a:r>
              <a:rPr lang="en-US" sz="1000"/>
              <a:t>Legacy UEs can continue using legacy paging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5E6D2C1-91B2-C0EF-50F9-8F1B02CDF364}"/>
              </a:ext>
            </a:extLst>
          </p:cNvPr>
          <p:cNvSpPr txBox="1"/>
          <p:nvPr/>
        </p:nvSpPr>
        <p:spPr>
          <a:xfrm>
            <a:off x="4983381" y="1030650"/>
            <a:ext cx="2613250" cy="2462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(1) Clustered paging in low load scenarios  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49D5DC8-59A2-2CA1-88B8-8B103BEE4EAE}"/>
              </a:ext>
            </a:extLst>
          </p:cNvPr>
          <p:cNvSpPr/>
          <p:nvPr/>
        </p:nvSpPr>
        <p:spPr>
          <a:xfrm>
            <a:off x="5910045" y="2923990"/>
            <a:ext cx="2829910" cy="1692516"/>
          </a:xfrm>
          <a:prstGeom prst="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749">
              <a:spcAft>
                <a:spcPts val="225"/>
              </a:spcAft>
              <a:buSzPct val="100000"/>
              <a:defRPr/>
            </a:pPr>
            <a:endParaRPr lang="en-GB" sz="1200">
              <a:solidFill>
                <a:srgbClr val="001135"/>
              </a:solidFill>
              <a:latin typeface="Nokia Pure Text" panose="020B0503020202020204" pitchFamily="34" charset="0"/>
              <a:ea typeface="Nokia Pure Text" panose="020B0503020202020204" pitchFamily="34" charset="0"/>
            </a:endParaRPr>
          </a:p>
        </p:txBody>
      </p:sp>
      <p:sp>
        <p:nvSpPr>
          <p:cNvPr id="79" name="Text Placeholder 3">
            <a:extLst>
              <a:ext uri="{FF2B5EF4-FFF2-40B4-BE49-F238E27FC236}">
                <a16:creationId xmlns:a16="http://schemas.microsoft.com/office/drawing/2014/main" id="{44762655-4C64-E4F2-6EFC-9221AA2834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3050700"/>
            <a:ext cx="5332444" cy="1597815"/>
          </a:xfrm>
        </p:spPr>
        <p:txBody>
          <a:bodyPr lIns="0" tIns="0" rIns="0" bIns="0" anchor="t"/>
          <a:lstStyle/>
          <a:p>
            <a:pPr marL="0" indent="0">
              <a:buNone/>
            </a:pPr>
            <a:r>
              <a:rPr lang="en-US" sz="1000" b="1"/>
              <a:t>(2) AMF paging considering RAN nodes’ availability for paging</a:t>
            </a:r>
          </a:p>
          <a:p>
            <a:r>
              <a:rPr lang="en-US" sz="1000" b="1"/>
              <a:t>Justification</a:t>
            </a:r>
            <a:r>
              <a:rPr lang="en-US" sz="1000"/>
              <a:t>: Cell shutdown (and other </a:t>
            </a:r>
            <a:r>
              <a:rPr lang="en-FI" sz="1000"/>
              <a:t>NES state</a:t>
            </a:r>
            <a:r>
              <a:rPr lang="da-DK" sz="1000"/>
              <a:t>s)</a:t>
            </a:r>
            <a:r>
              <a:rPr lang="en-FI" sz="1000"/>
              <a:t> </a:t>
            </a:r>
            <a:r>
              <a:rPr lang="en-US" sz="1000"/>
              <a:t>of a RAN node impacts the availability of the RAN node to do paging (e.g. a small cell will be unavailable during nighttime when</a:t>
            </a:r>
            <a:r>
              <a:rPr lang="en-FI" sz="1000"/>
              <a:t> it</a:t>
            </a:r>
            <a:r>
              <a:rPr lang="en-US" sz="1000"/>
              <a:t> is deactivated)</a:t>
            </a:r>
          </a:p>
          <a:p>
            <a:r>
              <a:rPr lang="da-DK" sz="1000" b="1" err="1"/>
              <a:t>Objective</a:t>
            </a:r>
            <a:r>
              <a:rPr lang="en-FI" sz="1000"/>
              <a:t>: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AMF should be aware of the (un)availability for paging of the RAN nodes that are recommended for paging so that it can page a UE accordingly</a:t>
            </a:r>
          </a:p>
          <a:p>
            <a:pPr lvl="1"/>
            <a:r>
              <a:rPr lang="en-US" sz="1000"/>
              <a:t>No impact </a:t>
            </a:r>
            <a:r>
              <a:rPr lang="en-FI" sz="1000"/>
              <a:t>foreseen </a:t>
            </a:r>
            <a:r>
              <a:rPr lang="en-US" sz="1000"/>
              <a:t>to legacy UE.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DAF50AA7-FE46-3D11-D3B6-148B93712884}"/>
              </a:ext>
            </a:extLst>
          </p:cNvPr>
          <p:cNvGrpSpPr/>
          <p:nvPr/>
        </p:nvGrpSpPr>
        <p:grpSpPr>
          <a:xfrm>
            <a:off x="6089198" y="3142841"/>
            <a:ext cx="2442771" cy="1393096"/>
            <a:chOff x="5328838" y="1268120"/>
            <a:chExt cx="2293312" cy="1393096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40CBB46B-0B63-1029-51D4-38370229A8C4}"/>
                </a:ext>
              </a:extLst>
            </p:cNvPr>
            <p:cNvSpPr/>
            <p:nvPr/>
          </p:nvSpPr>
          <p:spPr>
            <a:xfrm>
              <a:off x="6473707" y="1911553"/>
              <a:ext cx="522838" cy="2917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200">
                  <a:solidFill>
                    <a:schemeClr val="tx2"/>
                  </a:solidFill>
                </a:rPr>
                <a:t>AMF</a:t>
              </a:r>
            </a:p>
          </p:txBody>
        </p:sp>
        <p:pic>
          <p:nvPicPr>
            <p:cNvPr id="82" name="Graphic 81" descr="Smart Phone with solid fill">
              <a:extLst>
                <a:ext uri="{FF2B5EF4-FFF2-40B4-BE49-F238E27FC236}">
                  <a16:creationId xmlns:a16="http://schemas.microsoft.com/office/drawing/2014/main" id="{638B8DA8-343E-E162-FEB9-DC9E3E167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56033" y="1398789"/>
              <a:ext cx="302911" cy="302911"/>
            </a:xfrm>
            <a:prstGeom prst="rect">
              <a:avLst/>
            </a:prstGeom>
          </p:spPr>
        </p:pic>
        <p:pic>
          <p:nvPicPr>
            <p:cNvPr id="83" name="Graphic 82" descr="Cell Tower with solid fill">
              <a:extLst>
                <a:ext uri="{FF2B5EF4-FFF2-40B4-BE49-F238E27FC236}">
                  <a16:creationId xmlns:a16="http://schemas.microsoft.com/office/drawing/2014/main" id="{75A100D9-18D6-FD6F-BBE0-1E55E85E55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95149" y="1268120"/>
              <a:ext cx="471892" cy="471892"/>
            </a:xfrm>
            <a:prstGeom prst="rect">
              <a:avLst/>
            </a:prstGeom>
          </p:spPr>
        </p:pic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1F71BDE1-F2AA-AC4B-189F-3F4F3AEDF0DD}"/>
                </a:ext>
              </a:extLst>
            </p:cNvPr>
            <p:cNvCxnSpPr>
              <a:cxnSpLocks/>
              <a:endCxn id="81" idx="1"/>
            </p:cNvCxnSpPr>
            <p:nvPr/>
          </p:nvCxnSpPr>
          <p:spPr>
            <a:xfrm>
              <a:off x="5762333" y="1700129"/>
              <a:ext cx="711374" cy="357292"/>
            </a:xfrm>
            <a:prstGeom prst="straightConnector1">
              <a:avLst/>
            </a:prstGeom>
            <a:ln w="6350">
              <a:solidFill>
                <a:schemeClr val="tx2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D6C882E2-D1AD-4387-996B-C07A3630A3DC}"/>
                </a:ext>
              </a:extLst>
            </p:cNvPr>
            <p:cNvCxnSpPr>
              <a:cxnSpLocks/>
              <a:endCxn id="82" idx="1"/>
            </p:cNvCxnSpPr>
            <p:nvPr/>
          </p:nvCxnSpPr>
          <p:spPr>
            <a:xfrm>
              <a:off x="5998279" y="1464183"/>
              <a:ext cx="257754" cy="86062"/>
            </a:xfrm>
            <a:prstGeom prst="straightConnector1">
              <a:avLst/>
            </a:prstGeom>
            <a:ln w="6350">
              <a:solidFill>
                <a:schemeClr val="bg2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824CC458-854F-7F82-21C4-33E3766FBB5D}"/>
                </a:ext>
              </a:extLst>
            </p:cNvPr>
            <p:cNvSpPr txBox="1"/>
            <p:nvPr/>
          </p:nvSpPr>
          <p:spPr>
            <a:xfrm>
              <a:off x="5328838" y="2275651"/>
              <a:ext cx="2293312" cy="3855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l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AMF selection of RAN node for paging considering (un)availability for paging of the RAN nodes that are recommended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2DD1FA0-517F-31C0-BD79-FCDEE7060B08}"/>
                </a:ext>
              </a:extLst>
            </p:cNvPr>
            <p:cNvSpPr txBox="1"/>
            <p:nvPr/>
          </p:nvSpPr>
          <p:spPr>
            <a:xfrm rot="1594242">
              <a:off x="5886619" y="1767787"/>
              <a:ext cx="572490" cy="1861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l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Availability 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for paging</a:t>
              </a:r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D72752C1-ECCF-1ADB-BCCD-0FA1270AE924}"/>
              </a:ext>
            </a:extLst>
          </p:cNvPr>
          <p:cNvSpPr txBox="1"/>
          <p:nvPr/>
        </p:nvSpPr>
        <p:spPr>
          <a:xfrm>
            <a:off x="6199793" y="2890121"/>
            <a:ext cx="2540162" cy="2462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(2) RAN nodes’ availability for paging </a:t>
            </a:r>
            <a:endParaRPr 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155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6DD522E-CBF2-9EEF-9B2A-325FC94E9A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FI">
                <a:latin typeface="Nokia Pure Headline Light"/>
              </a:rPr>
              <a:t>Enhancements for cell shutdown</a:t>
            </a:r>
            <a:endParaRPr lang="en-US">
              <a:latin typeface="Nokia Pure Headline Ligh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279885-7C9D-4AFB-20A1-796A6F2B0D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5ECCC8-ED29-1FC8-9088-F9F0F198B7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154662" cy="3118980"/>
          </a:xfrm>
        </p:spPr>
        <p:txBody>
          <a:bodyPr lIns="0" tIns="0" rIns="0" bIns="0" anchor="t"/>
          <a:lstStyle/>
          <a:p>
            <a:pPr marL="179705" indent="-179705">
              <a:buNone/>
            </a:pPr>
            <a:r>
              <a:rPr lang="en-FI" sz="1000" b="1">
                <a:ea typeface="+mn-lt"/>
                <a:cs typeface="+mn-lt"/>
              </a:rPr>
              <a:t>Motivation</a:t>
            </a:r>
            <a:r>
              <a:rPr lang="en-FI" sz="1000">
                <a:ea typeface="+mn-lt"/>
                <a:cs typeface="+mn-lt"/>
              </a:rPr>
              <a:t>: </a:t>
            </a:r>
            <a:endParaRPr lang="da-DK" sz="1000">
              <a:ea typeface="+mn-lt"/>
              <a:cs typeface="+mn-lt"/>
            </a:endParaRPr>
          </a:p>
          <a:p>
            <a:pPr marL="177800" indent="-177800">
              <a:spcAft>
                <a:spcPts val="300"/>
              </a:spcAft>
              <a:buSzPct val="100000"/>
            </a:pPr>
            <a:r>
              <a:rPr lang="en-US" sz="1000">
                <a:solidFill>
                  <a:schemeClr val="tx2"/>
                </a:solidFill>
              </a:rPr>
              <a:t>The cell shutdown procedure is one of the most energy-effective mean</a:t>
            </a:r>
            <a:r>
              <a:rPr lang="en-FI" sz="1000">
                <a:solidFill>
                  <a:schemeClr val="tx2"/>
                </a:solidFill>
              </a:rPr>
              <a:t>s</a:t>
            </a:r>
            <a:r>
              <a:rPr lang="en-US" sz="1000">
                <a:solidFill>
                  <a:schemeClr val="tx2"/>
                </a:solidFill>
              </a:rPr>
              <a:t> used to save power, b</a:t>
            </a:r>
            <a:r>
              <a:rPr lang="en-US" sz="1000"/>
              <a:t>ut </a:t>
            </a:r>
            <a:r>
              <a:rPr lang="en-US" sz="1000">
                <a:solidFill>
                  <a:schemeClr val="tx2"/>
                </a:solidFill>
              </a:rPr>
              <a:t>it is currently relatively slow.</a:t>
            </a:r>
          </a:p>
          <a:p>
            <a:pPr marL="177800" indent="-177800">
              <a:spcAft>
                <a:spcPts val="300"/>
              </a:spcAft>
              <a:buSzPct val="100000"/>
            </a:pPr>
            <a:r>
              <a:rPr lang="en-US" sz="1000">
                <a:ea typeface="+mn-lt"/>
                <a:cs typeface="+mn-lt"/>
              </a:rPr>
              <a:t>In Rel.18, CHO enhancements are considered primarily for robustness of traffic offloading at cell shutdown. </a:t>
            </a:r>
          </a:p>
          <a:p>
            <a:pPr marL="0" indent="0">
              <a:buNone/>
            </a:pPr>
            <a:r>
              <a:rPr lang="en-US" sz="1000" b="1">
                <a:ea typeface="+mn-lt"/>
                <a:cs typeface="+mn-lt"/>
              </a:rPr>
              <a:t>(1) gNB-DU autonomy for cell shutdown</a:t>
            </a:r>
            <a:endParaRPr lang="en-US" sz="1000" b="1"/>
          </a:p>
          <a:p>
            <a:pPr marL="177800" indent="-177800">
              <a:spcAft>
                <a:spcPts val="300"/>
              </a:spcAft>
              <a:buSzPct val="100000"/>
            </a:pPr>
            <a:r>
              <a:rPr lang="en-US" sz="1000"/>
              <a:t>Currently, gNB-CU is responsible of cell switch OFF and ON decisions, and then gNB-CU indicates the decision to gNB-DU for the gNB-DU to initiate offloading and cell deactivation.</a:t>
            </a:r>
          </a:p>
          <a:p>
            <a:pPr marL="177800" lvl="1" indent="-177800">
              <a:spcAft>
                <a:spcPts val="300"/>
              </a:spcAft>
              <a:buSzPct val="100000"/>
            </a:pPr>
            <a:r>
              <a:rPr lang="en-US" sz="1000"/>
              <a:t>However, cells are managed by the gNB-DU, which is aware of cell load and energy consumption information. </a:t>
            </a:r>
          </a:p>
          <a:p>
            <a:pPr marL="177800" lvl="1" indent="-177800">
              <a:buSzPct val="100000"/>
            </a:pPr>
            <a:r>
              <a:rPr lang="en-US" sz="1000"/>
              <a:t>Thus, gNB-DU autonomous decisions for cell shutdown would be beneficial as the gNB-DU is more capable of determining the possible gains, and can make the procedure faster </a:t>
            </a:r>
          </a:p>
          <a:p>
            <a:pPr marL="177800" lvl="1" indent="-177800">
              <a:buSzPct val="100000"/>
            </a:pPr>
            <a:r>
              <a:rPr lang="en-US" sz="1000" b="1"/>
              <a:t>To enable gNB-</a:t>
            </a:r>
            <a:r>
              <a:rPr lang="en-FI" sz="1000" b="1"/>
              <a:t>DU </a:t>
            </a:r>
            <a:r>
              <a:rPr lang="en-US" sz="1000" b="1"/>
              <a:t>autonomy, new F1-C signalling is necessary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Nokia Pure Text Light"/>
                <a:cs typeface="Nokia Pure Text Light"/>
              </a:rPr>
              <a:t>(2) Enable faster decrease of SSB transmit power at cell shutdown</a:t>
            </a:r>
          </a:p>
          <a:p>
            <a:pPr marL="177800" marR="0" lvl="1" indent="-1778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Cell deactivation is done by multi-step SSB power ramp down (i.e. graceful shutdown), which is slow as it requires SI modification.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A2FA97D-488F-2FE8-1F22-64423486745D}"/>
              </a:ext>
            </a:extLst>
          </p:cNvPr>
          <p:cNvGrpSpPr/>
          <p:nvPr/>
        </p:nvGrpSpPr>
        <p:grpSpPr>
          <a:xfrm>
            <a:off x="4991100" y="1432034"/>
            <a:ext cx="3735300" cy="1778657"/>
            <a:chOff x="4991100" y="1233914"/>
            <a:chExt cx="3735300" cy="177865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F89E956-8301-DF7E-A283-4CEC53F415E7}"/>
                </a:ext>
              </a:extLst>
            </p:cNvPr>
            <p:cNvSpPr txBox="1"/>
            <p:nvPr/>
          </p:nvSpPr>
          <p:spPr>
            <a:xfrm>
              <a:off x="5295900" y="1260000"/>
              <a:ext cx="3073544" cy="282834"/>
            </a:xfrm>
            <a:prstGeom prst="rect">
              <a:avLst/>
            </a:prstGeom>
            <a:noFill/>
          </p:spPr>
          <p:txBody>
            <a:bodyPr wrap="square" lIns="68580" tIns="34290" rIns="68580" bIns="34290" anchor="t">
              <a:spAutoFit/>
            </a:bodyPr>
            <a:lstStyle>
              <a:defPPr>
                <a:defRPr lang="en-US"/>
              </a:defPPr>
              <a:lvl2pPr marL="0" lvl="1" algn="ctr" defTabSz="457154">
                <a:defRPr sz="1388">
                  <a:solidFill>
                    <a:srgbClr val="001135"/>
                  </a:solidFill>
                  <a:latin typeface="Nokia Pure Text Light"/>
                </a:defRPr>
              </a:lvl2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88" b="0" i="0" u="none" strike="noStrike" kern="0" cap="none" spc="0" normalizeH="0" baseline="0" noProof="0">
                  <a:ln>
                    <a:noFill/>
                  </a:ln>
                  <a:solidFill>
                    <a:srgbClr val="001135"/>
                  </a:solidFill>
                  <a:effectLst/>
                  <a:uLnTx/>
                  <a:uFillTx/>
                </a:rPr>
                <a:t>gNB-DU autonomy for cell shutdown</a:t>
              </a:r>
              <a:endParaRPr kumimoji="0" lang="en-US" sz="1388" b="0" i="0" u="none" strike="noStrike" kern="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750A3CA-0C5C-2C59-931E-D717CF046E3E}"/>
                </a:ext>
              </a:extLst>
            </p:cNvPr>
            <p:cNvSpPr/>
            <p:nvPr/>
          </p:nvSpPr>
          <p:spPr>
            <a:xfrm>
              <a:off x="5335184" y="1957923"/>
              <a:ext cx="564942" cy="292698"/>
            </a:xfrm>
            <a:prstGeom prst="rect">
              <a:avLst/>
            </a:prstGeom>
            <a:solidFill>
              <a:srgbClr val="4682E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1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225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Arial" panose="020B0604020202020204" pitchFamily="34" charset="0"/>
                </a:rPr>
                <a:t>Cell 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EDE7E31-B3F8-0046-E108-5492262A035F}"/>
                </a:ext>
              </a:extLst>
            </p:cNvPr>
            <p:cNvSpPr/>
            <p:nvPr/>
          </p:nvSpPr>
          <p:spPr>
            <a:xfrm>
              <a:off x="8030582" y="2062362"/>
              <a:ext cx="326966" cy="29853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1135"/>
              </a:solidFill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1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225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1135"/>
                  </a:solidFill>
                  <a:effectLst/>
                  <a:uLnTx/>
                  <a:uFillTx/>
                  <a:latin typeface="Nokia Pure Text Light"/>
                  <a:ea typeface="+mn-ea"/>
                  <a:cs typeface="Arial" panose="020B0604020202020204" pitchFamily="34" charset="0"/>
                </a:rPr>
                <a:t>CU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62CB0A9-1048-581E-C694-F7C414B47A12}"/>
                </a:ext>
              </a:extLst>
            </p:cNvPr>
            <p:cNvCxnSpPr>
              <a:cxnSpLocks/>
              <a:stCxn id="11" idx="3"/>
              <a:endCxn id="9" idx="1"/>
            </p:cNvCxnSpPr>
            <p:nvPr/>
          </p:nvCxnSpPr>
          <p:spPr>
            <a:xfrm>
              <a:off x="6401334" y="2205794"/>
              <a:ext cx="1629248" cy="5834"/>
            </a:xfrm>
            <a:prstGeom prst="line">
              <a:avLst/>
            </a:prstGeom>
            <a:noFill/>
            <a:ln w="19050" cap="flat" cmpd="sng" algn="ctr">
              <a:solidFill>
                <a:srgbClr val="001135"/>
              </a:solidFill>
              <a:prstDash val="solid"/>
              <a:miter lim="800000"/>
            </a:ln>
            <a:effectLst/>
          </p:spPr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5CB8459-59C4-3031-0CA1-1992411DF369}"/>
                </a:ext>
              </a:extLst>
            </p:cNvPr>
            <p:cNvSpPr/>
            <p:nvPr/>
          </p:nvSpPr>
          <p:spPr>
            <a:xfrm>
              <a:off x="6074368" y="2056528"/>
              <a:ext cx="326966" cy="29853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1135"/>
              </a:solidFill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1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225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1135"/>
                  </a:solidFill>
                  <a:effectLst/>
                  <a:uLnTx/>
                  <a:uFillTx/>
                  <a:latin typeface="Nokia Pure Text Light"/>
                  <a:ea typeface="+mn-ea"/>
                  <a:cs typeface="Arial" panose="020B0604020202020204" pitchFamily="34" charset="0"/>
                </a:rPr>
                <a:t>DU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837DDAD-E5AA-302B-0675-A385CC9056D9}"/>
                </a:ext>
              </a:extLst>
            </p:cNvPr>
            <p:cNvSpPr/>
            <p:nvPr/>
          </p:nvSpPr>
          <p:spPr>
            <a:xfrm>
              <a:off x="5327520" y="2313388"/>
              <a:ext cx="564942" cy="292698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solidFill>
                <a:srgbClr val="FFFFFF">
                  <a:lumMod val="85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1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225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1135"/>
                  </a:solidFill>
                  <a:effectLst/>
                  <a:uLnTx/>
                  <a:uFillTx/>
                  <a:latin typeface="Nokia Pure Text Light"/>
                  <a:ea typeface="+mn-ea"/>
                  <a:cs typeface="Arial" panose="020B0604020202020204" pitchFamily="34" charset="0"/>
                </a:rPr>
                <a:t>Cell 2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94BD021-1800-B48A-7A64-AEDF6DA41CA3}"/>
                </a:ext>
              </a:extLst>
            </p:cNvPr>
            <p:cNvSpPr/>
            <p:nvPr/>
          </p:nvSpPr>
          <p:spPr>
            <a:xfrm>
              <a:off x="4991100" y="1233914"/>
              <a:ext cx="3735300" cy="1778657"/>
            </a:xfrm>
            <a:prstGeom prst="rect">
              <a:avLst/>
            </a:prstGeom>
            <a:noFill/>
            <a:ln w="3175" cap="flat" cmpd="sng" algn="ctr">
              <a:solidFill>
                <a:srgbClr val="00113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7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225"/>
                </a:spcAft>
                <a:buClrTx/>
                <a:buSzPct val="100000"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7A49E95-5BD7-1437-E3B8-300A81BC41A7}"/>
                </a:ext>
              </a:extLst>
            </p:cNvPr>
            <p:cNvSpPr txBox="1"/>
            <p:nvPr/>
          </p:nvSpPr>
          <p:spPr>
            <a:xfrm>
              <a:off x="5978651" y="2543467"/>
              <a:ext cx="1269469" cy="377026"/>
            </a:xfrm>
            <a:prstGeom prst="rect">
              <a:avLst/>
            </a:prstGeom>
            <a:noFill/>
          </p:spPr>
          <p:txBody>
            <a:bodyPr wrap="square" lIns="68580" tIns="34290" rIns="68580" bIns="34290" anchor="t">
              <a:spAutoFit/>
            </a:bodyPr>
            <a:lstStyle>
              <a:defPPr>
                <a:defRPr lang="en-US"/>
              </a:defPPr>
              <a:lvl2pPr marL="0" lvl="1" algn="ctr" defTabSz="457154">
                <a:defRPr sz="1388">
                  <a:solidFill>
                    <a:srgbClr val="001135"/>
                  </a:solidFill>
                  <a:latin typeface="Nokia Pure Text Light"/>
                </a:defRPr>
              </a:lvl2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>
                  <a:ln>
                    <a:noFill/>
                  </a:ln>
                  <a:solidFill>
                    <a:srgbClr val="001135"/>
                  </a:solidFill>
                  <a:effectLst/>
                  <a:uLnTx/>
                  <a:uFillTx/>
                </a:rPr>
                <a:t>Cell 2 shutdown decision at DU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A25BF0F-AEAD-B2FD-9576-BA780BC3313B}"/>
                </a:ext>
              </a:extLst>
            </p:cNvPr>
            <p:cNvCxnSpPr>
              <a:cxnSpLocks/>
              <a:endCxn id="11" idx="2"/>
            </p:cNvCxnSpPr>
            <p:nvPr/>
          </p:nvCxnSpPr>
          <p:spPr>
            <a:xfrm flipH="1" flipV="1">
              <a:off x="6237851" y="2355060"/>
              <a:ext cx="147742" cy="182573"/>
            </a:xfrm>
            <a:prstGeom prst="straightConnector1">
              <a:avLst/>
            </a:prstGeom>
            <a:noFill/>
            <a:ln w="3175" cap="flat" cmpd="sng" algn="ctr">
              <a:solidFill>
                <a:srgbClr val="98A2AE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527C64F-871E-D499-8D3A-199AB55246FB}"/>
                </a:ext>
              </a:extLst>
            </p:cNvPr>
            <p:cNvSpPr txBox="1"/>
            <p:nvPr/>
          </p:nvSpPr>
          <p:spPr>
            <a:xfrm>
              <a:off x="6420882" y="2017281"/>
              <a:ext cx="1593959" cy="530915"/>
            </a:xfrm>
            <a:prstGeom prst="rect">
              <a:avLst/>
            </a:prstGeom>
            <a:noFill/>
          </p:spPr>
          <p:txBody>
            <a:bodyPr wrap="square" lIns="68580" tIns="34290" rIns="68580" bIns="34290" anchor="t">
              <a:spAutoFit/>
            </a:bodyPr>
            <a:lstStyle>
              <a:defPPr>
                <a:defRPr lang="en-US"/>
              </a:defPPr>
              <a:lvl2pPr marL="0" lvl="1" algn="ctr" defTabSz="457154">
                <a:defRPr sz="1388">
                  <a:solidFill>
                    <a:srgbClr val="001135"/>
                  </a:solidFill>
                  <a:latin typeface="Nokia Pure Text Light"/>
                </a:defRPr>
              </a:lvl2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>
                  <a:ln>
                    <a:noFill/>
                  </a:ln>
                  <a:solidFill>
                    <a:srgbClr val="001135"/>
                  </a:solidFill>
                  <a:effectLst/>
                  <a:uLnTx/>
                  <a:uFillTx/>
                </a:rPr>
                <a:t>List of cells for gNB-DU autonomous cell shutdown decision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C3424C9-6B21-FDE8-104E-3AE26BCB1E5D}"/>
              </a:ext>
            </a:extLst>
          </p:cNvPr>
          <p:cNvSpPr txBox="1"/>
          <p:nvPr/>
        </p:nvSpPr>
        <p:spPr>
          <a:xfrm>
            <a:off x="4937760" y="3663080"/>
            <a:ext cx="3844290" cy="9387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Nokia Pure Text Light"/>
                <a:cs typeface="Nokia Pure Text Light"/>
              </a:rPr>
              <a:t>(3) Enable 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finer control of cell reselection </a:t>
            </a:r>
            <a:r>
              <a:rPr kumimoji="0" lang="en-FI" sz="1000" b="1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procedures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Nokia Pure Text Light"/>
                <a:cs typeface="Nokia Pure Text Light"/>
              </a:rPr>
              <a:t>at cell shutdown</a:t>
            </a:r>
          </a:p>
          <a:p>
            <a:pPr marL="177800" marR="0" lvl="1" indent="-1778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000">
                <a:solidFill>
                  <a:srgbClr val="001135"/>
                </a:solidFill>
                <a:latin typeface="Nokia Pure Text Light"/>
              </a:rPr>
              <a:t>Currently, t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he network </a:t>
            </a:r>
            <a:r>
              <a:rPr lang="en-US" sz="1000">
                <a:solidFill>
                  <a:srgbClr val="001135"/>
                </a:solidFill>
                <a:latin typeface="Nokia Pure Text Light"/>
              </a:rPr>
              <a:t>cannot flexibly control to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which </a:t>
            </a:r>
            <a:r>
              <a:rPr lang="en-US" sz="1000">
                <a:solidFill>
                  <a:srgbClr val="001135"/>
                </a:solidFill>
                <a:latin typeface="Nokia Pure Text Light"/>
              </a:rPr>
              <a:t>frequency layer</a:t>
            </a:r>
            <a:r>
              <a:rPr lang="en-FI" sz="1000">
                <a:solidFill>
                  <a:srgbClr val="001135"/>
                </a:solidFill>
                <a:latin typeface="Nokia Pure Text Light"/>
              </a:rPr>
              <a:t> U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Es should reselect</a:t>
            </a:r>
            <a:r>
              <a:rPr kumimoji="0" lang="en-FI" sz="10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,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after the cell in which they are camping is shutdown.</a:t>
            </a:r>
          </a:p>
        </p:txBody>
      </p:sp>
    </p:spTree>
    <p:extLst>
      <p:ext uri="{BB962C8B-B14F-4D97-AF65-F5344CB8AC3E}">
        <p14:creationId xmlns:p14="http://schemas.microsoft.com/office/powerpoint/2010/main" val="2537106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owerPoint template 2023 v1.3" id="{DD0C3133-E3AE-47D2-A897-43496769EDE2}" vid="{7EB8784B-D8AE-47B4-BCC3-8AAF24F0E14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c5aaf6-e6ce-465b-b873-5148d2a4c105" xsi:nil="true"/>
    <Information xmlns="3b34c8f0-1ef5-4d1e-bb66-517ce7fe7356" xsi:nil="true"/>
    <HideFromDelve xmlns="71c5aaf6-e6ce-465b-b873-5148d2a4c105">false</HideFromDelve>
    <Associated_x0020_Task xmlns="3b34c8f0-1ef5-4d1e-bb66-517ce7fe7356" xsi:nil="true"/>
    <lcf76f155ced4ddcb4097134ff3c332f xmlns="610ccbe2-d8cc-4d3a-b40d-a16ab8d3b403">
      <Terms xmlns="http://schemas.microsoft.com/office/infopath/2007/PartnerControls"/>
    </lcf76f155ced4ddcb4097134ff3c332f>
    <_dlc_DocId xmlns="71c5aaf6-e6ce-465b-b873-5148d2a4c105">5AIRPNAIUNRU-1916262822-2666</_dlc_DocId>
    <_dlc_DocIdUrl xmlns="71c5aaf6-e6ce-465b-b873-5148d2a4c105">
      <Url>https://nokia.sharepoint.com/sites/c5g/_layouts/15/DocIdRedir.aspx?ID=5AIRPNAIUNRU-1916262822-2666</Url>
      <Description>5AIRPNAIUNRU-1916262822-2666</Description>
    </_dlc_DocIdUrl>
  </documentManagement>
</p:properties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32" ma:contentTypeDescription="Create a new document." ma:contentTypeScope="" ma:versionID="a831640d46a469351dc7c9f26d974c7b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23eae2dbd49f13176fff34340b89a4d7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GenerationTime" minOccurs="0"/>
                <xsd:element ref="ns4:MediaServiceEventHashCode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4" nillable="true" ma:displayName="Taxonomy Catch All Column" ma:hidden="true" ma:list="{5e7e0358-ff3a-47d0-9dac-4f7f999c176b}" ma:internalName="TaxCatchAll" ma:showField="CatchAllData" ma:web="3b34c8f0-1ef5-4d1e-bb66-517ce7fe73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3BC7BF-54DC-494F-9811-0C2B10356A0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3BC60FE-3E32-4C34-9DCF-953BDA5DEE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D88844-7F85-446B-B318-9045A5C61D19}">
  <ds:schemaRefs>
    <ds:schemaRef ds:uri="3b34c8f0-1ef5-4d1e-bb66-517ce7fe7356"/>
    <ds:schemaRef ds:uri="610ccbe2-d8cc-4d3a-b40d-a16ab8d3b403"/>
    <ds:schemaRef ds:uri="71c5aaf6-e6ce-465b-b873-5148d2a4c10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40096711-E747-4554-BA90-4BE7A491C8D0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886899A0-9B5E-4255-8E73-2F2E5B52ED0F}">
  <ds:schemaRefs>
    <ds:schemaRef ds:uri="3b34c8f0-1ef5-4d1e-bb66-517ce7fe7356"/>
    <ds:schemaRef ds:uri="610ccbe2-d8cc-4d3a-b40d-a16ab8d3b403"/>
    <ds:schemaRef ds:uri="71c5aaf6-e6ce-465b-b873-5148d2a4c10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- PowerPoint template 2023 v1.3</Template>
  <TotalTime>0</TotalTime>
  <Words>1185</Words>
  <Application>Microsoft Office PowerPoint</Application>
  <PresentationFormat>On-screen Show (16:9)</PresentationFormat>
  <Paragraphs>106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1. White</vt:lpstr>
      <vt:lpstr>Network Energy Saving Enhancements in Rel-19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Energy Saving Enhancements</dc:title>
  <dc:creator>Cassio Ribeiro</dc:creator>
  <cp:lastModifiedBy>Cassio Ribeiro</cp:lastModifiedBy>
  <cp:revision>2</cp:revision>
  <dcterms:created xsi:type="dcterms:W3CDTF">2023-05-22T10:37:31Z</dcterms:created>
  <dcterms:modified xsi:type="dcterms:W3CDTF">2023-09-04T15:54:43Z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0x0101004225CE766812BD43B839BDD5C05D0D27</vt:lpwstr>
  </property>
  <property fmtid="{D5CDD505-2E9C-101B-9397-08002B2CF9AE}" pid="3" name="_dlc_DocIdItemGuid">
    <vt:lpwstr>9f616b2d-71c8-4aa4-aa46-9d331b4d7693</vt:lpwstr>
  </property>
  <property fmtid="{D5CDD505-2E9C-101B-9397-08002B2CF9AE}" pid="4" name="MediaServiceImageTags">
    <vt:lpwstr/>
  </property>
</Properties>
</file>