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7" r:id="rId5"/>
    <p:sldId id="259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0BA8F3-CBB4-454B-B24A-71E80DD8C564}" v="1" dt="2023-06-13T09:36:29.5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6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Montojo" userId="f14d9070-3408-4249-b08c-d50b88560d68" providerId="ADAL" clId="{060BA8F3-CBB4-454B-B24A-71E80DD8C564}"/>
    <pc:docChg chg="undo custSel addSld delSld modSld">
      <pc:chgData name="Juan Montojo" userId="f14d9070-3408-4249-b08c-d50b88560d68" providerId="ADAL" clId="{060BA8F3-CBB4-454B-B24A-71E80DD8C564}" dt="2023-06-13T09:37:52.563" v="82" actId="20577"/>
      <pc:docMkLst>
        <pc:docMk/>
      </pc:docMkLst>
      <pc:sldChg chg="addSp delSp modSp mod">
        <pc:chgData name="Juan Montojo" userId="f14d9070-3408-4249-b08c-d50b88560d68" providerId="ADAL" clId="{060BA8F3-CBB4-454B-B24A-71E80DD8C564}" dt="2023-06-13T09:35:50.303" v="38" actId="22"/>
        <pc:sldMkLst>
          <pc:docMk/>
          <pc:sldMk cId="562119507" sldId="257"/>
        </pc:sldMkLst>
        <pc:spChg chg="mod">
          <ac:chgData name="Juan Montojo" userId="f14d9070-3408-4249-b08c-d50b88560d68" providerId="ADAL" clId="{060BA8F3-CBB4-454B-B24A-71E80DD8C564}" dt="2023-06-13T09:34:17.724" v="2" actId="6549"/>
          <ac:spMkLst>
            <pc:docMk/>
            <pc:sldMk cId="562119507" sldId="257"/>
            <ac:spMk id="2" creationId="{D9094464-422B-8DF3-F68D-0C72930739EF}"/>
          </ac:spMkLst>
        </pc:spChg>
        <pc:spChg chg="mod">
          <ac:chgData name="Juan Montojo" userId="f14d9070-3408-4249-b08c-d50b88560d68" providerId="ADAL" clId="{060BA8F3-CBB4-454B-B24A-71E80DD8C564}" dt="2023-06-13T09:35:19.468" v="36" actId="20577"/>
          <ac:spMkLst>
            <pc:docMk/>
            <pc:sldMk cId="562119507" sldId="257"/>
            <ac:spMk id="3" creationId="{21FE74E7-3107-9A94-5FD4-DE86160F4C89}"/>
          </ac:spMkLst>
        </pc:spChg>
        <pc:spChg chg="add del">
          <ac:chgData name="Juan Montojo" userId="f14d9070-3408-4249-b08c-d50b88560d68" providerId="ADAL" clId="{060BA8F3-CBB4-454B-B24A-71E80DD8C564}" dt="2023-06-13T09:35:50.303" v="38" actId="22"/>
          <ac:spMkLst>
            <pc:docMk/>
            <pc:sldMk cId="562119507" sldId="257"/>
            <ac:spMk id="5" creationId="{1BEF51BA-FF49-CBCB-4C80-8C44F7C1DDF2}"/>
          </ac:spMkLst>
        </pc:spChg>
      </pc:sldChg>
      <pc:sldChg chg="delSp modSp add del mod">
        <pc:chgData name="Juan Montojo" userId="f14d9070-3408-4249-b08c-d50b88560d68" providerId="ADAL" clId="{060BA8F3-CBB4-454B-B24A-71E80DD8C564}" dt="2023-06-13T09:37:52.563" v="82" actId="20577"/>
        <pc:sldMkLst>
          <pc:docMk/>
          <pc:sldMk cId="1638873408" sldId="259"/>
        </pc:sldMkLst>
        <pc:spChg chg="mod">
          <ac:chgData name="Juan Montojo" userId="f14d9070-3408-4249-b08c-d50b88560d68" providerId="ADAL" clId="{060BA8F3-CBB4-454B-B24A-71E80DD8C564}" dt="2023-06-13T09:37:52.563" v="82" actId="20577"/>
          <ac:spMkLst>
            <pc:docMk/>
            <pc:sldMk cId="1638873408" sldId="259"/>
            <ac:spMk id="3" creationId="{93E2CB2B-2EBF-8316-F595-D3334DDDA192}"/>
          </ac:spMkLst>
        </pc:spChg>
        <pc:spChg chg="del">
          <ac:chgData name="Juan Montojo" userId="f14d9070-3408-4249-b08c-d50b88560d68" providerId="ADAL" clId="{060BA8F3-CBB4-454B-B24A-71E80DD8C564}" dt="2023-06-13T09:37:01.034" v="69" actId="478"/>
          <ac:spMkLst>
            <pc:docMk/>
            <pc:sldMk cId="1638873408" sldId="259"/>
            <ac:spMk id="4" creationId="{87886E11-3508-66EC-10CC-FFEB842B8BAD}"/>
          </ac:spMkLst>
        </pc:spChg>
      </pc:sldChg>
      <pc:sldChg chg="del">
        <pc:chgData name="Juan Montojo" userId="f14d9070-3408-4249-b08c-d50b88560d68" providerId="ADAL" clId="{060BA8F3-CBB4-454B-B24A-71E80DD8C564}" dt="2023-06-13T09:33:49.460" v="0" actId="47"/>
        <pc:sldMkLst>
          <pc:docMk/>
          <pc:sldMk cId="3170028199" sldId="26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55120-74B9-690C-F08B-DA8C309B79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512C86-3782-CB3F-AE56-F45643F342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4131AB-F8B5-244F-DB14-058B74BCA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DA1C-6AF3-4475-98AF-4498F074241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53683-4DA5-2BC0-118F-973626860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F22E84-B238-99DF-CE0C-6BF9C8EF4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EBD8-D9AD-4417-B73B-5C782C38E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084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74107-4220-303B-10E9-2F415B083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AADF09-D304-024E-AFC3-3B4B2E3712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4F782B-5DE6-6684-0175-0C255FFC4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DA1C-6AF3-4475-98AF-4498F074241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675077-8CC1-5EB1-0812-F8E0E7D43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FD214-1278-E4A1-48B4-FDC9EC68A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EBD8-D9AD-4417-B73B-5C782C38E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593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A5338F-FC88-8F74-31D0-0E47899EFD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5B22A6-ED85-5165-3FF0-CD1B16D1C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6D43FE-804D-4E13-8FB2-C145FB33E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DA1C-6AF3-4475-98AF-4498F074241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84C67E-EDB2-9794-BF6F-2BAE85412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05A800-CF86-E539-EBBB-35322F408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EBD8-D9AD-4417-B73B-5C782C38E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828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4EAA9-790C-A519-B43E-B4ED5340A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9587C-1D3F-82E9-F20F-9CDE9C4777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1A2674-2607-00A5-90E0-FE1DB9B82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DA1C-6AF3-4475-98AF-4498F074241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F279D-A58B-6013-CD07-312EE8BCE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A359D-F4F4-65D3-964D-C5095E91F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EBD8-D9AD-4417-B73B-5C782C38E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912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043CA-3AD8-2ACB-A363-DBF5F87AD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0DF759-0B17-7663-CCD0-563CAC5B75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C24CE7-E033-5190-C014-51FE3C51E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DA1C-6AF3-4475-98AF-4498F074241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D6573-69C5-9B94-8333-702A511C1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14A4C3-5798-4B7E-7837-09A5F0B86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EBD8-D9AD-4417-B73B-5C782C38E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319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F3050-CC9F-117D-9176-5B15223F6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62CDE-26A5-2D6A-F9AD-EB00EA8124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20A3BB-62A2-4860-4BE8-528DE5D3D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49F03B-8675-338A-2897-F123EEA54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DA1C-6AF3-4475-98AF-4498F074241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4C5671-779C-B552-0446-65EFBD3DA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BAE210-DEA7-D14F-9635-83F0CB087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EBD8-D9AD-4417-B73B-5C782C38E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465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77665-2FE5-0D36-BFFE-5B815BC8D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965A4E-1DE5-D3BC-8D5C-6315D850D4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2531DE-9211-FCE4-F3FD-CAAB024C78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A68AC3-1EDC-062C-AB25-7AF9D7EB75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6D9FA7F-4F3F-D695-871A-AAFA53B9D4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54D59F9-8749-CE28-4893-677379D88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DA1C-6AF3-4475-98AF-4498F074241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22F931-965F-B2B7-60E0-286599567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50D134-DAFA-9E8A-0AE7-6DEA4C95E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EBD8-D9AD-4417-B73B-5C782C38E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152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33199-EDE1-5DB7-656F-ED1637908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E2B11E-14BA-963A-3CF6-7D10216B0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DA1C-6AF3-4475-98AF-4498F074241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EC5E01-0F55-DED7-D034-B27D8A1A9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CAFE05-5318-A68E-AD6A-001F1748C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EBD8-D9AD-4417-B73B-5C782C38E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168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103793-6231-1428-16C2-34765FA47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DA1C-6AF3-4475-98AF-4498F074241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0BCBDA-21FE-A746-1109-DCDD38DD7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A1F836-58ED-FB37-DA10-0A726D8CA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EBD8-D9AD-4417-B73B-5C782C38E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1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82062-8992-A318-0BB5-1F8601E6C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AC8FA-7D2F-9F00-5FDE-7549F7AEB8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1882BA-1A7A-1F01-7D9D-E444480200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C65B9-5F26-91DF-CC5E-9F98E0338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DA1C-6AF3-4475-98AF-4498F074241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49582E-DACE-075F-9768-C9C24B488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4A00A1-D9F3-A5E0-F838-4B321994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EBD8-D9AD-4417-B73B-5C782C38E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0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93143-E313-B578-299D-0D8B2A6FB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93B11A-CB0C-5999-8324-B9BDB9FAFB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4166CE-ACA7-D561-449D-E16BD25318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F2C0DE-C514-68A2-A2E6-E37FA5657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4DA1C-6AF3-4475-98AF-4498F074241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14494D-A3B6-5EAC-69D6-26C8213BA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4769CB-9ECD-C1FF-62A5-EB14EFBF3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8EBD8-D9AD-4417-B73B-5C782C38E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053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F8BBCE-3CB5-9B87-FB2D-A17277312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EFF05D-F751-81C9-E57D-3903CF16F4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B7826-9F50-624B-0198-BD16F4CAFE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4DA1C-6AF3-4475-98AF-4498F0742411}" type="datetimeFigureOut">
              <a:rPr lang="en-US" smtClean="0"/>
              <a:t>6/13/2023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5AF1C0-4E0A-E091-57C5-8674A95C11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C83611-D031-1D1F-C007-01763F0158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8EBD8-D9AD-4417-B73B-5C782C38EE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060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BD7F6-32CD-32CC-75BD-D7781607E5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Moderator Summary for RAN1-AI-ML-Air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5BEB02-055C-DDA3-AE1D-86849014FE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AI</a:t>
            </a:r>
            <a:r>
              <a:rPr lang="en-US" dirty="0"/>
              <a:t>: 9.2.5</a:t>
            </a:r>
          </a:p>
          <a:p>
            <a:r>
              <a:rPr lang="en-US" dirty="0"/>
              <a:t>Document for Decision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940CD3-48E0-7495-9018-51EC7EEC412B}"/>
              </a:ext>
            </a:extLst>
          </p:cNvPr>
          <p:cNvSpPr txBox="1"/>
          <p:nvPr/>
        </p:nvSpPr>
        <p:spPr>
          <a:xfrm>
            <a:off x="10175846" y="209725"/>
            <a:ext cx="1548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RP-231481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A964E8-8B4B-5CC8-859F-F818D692B2E1}"/>
              </a:ext>
            </a:extLst>
          </p:cNvPr>
          <p:cNvSpPr txBox="1"/>
          <p:nvPr/>
        </p:nvSpPr>
        <p:spPr>
          <a:xfrm>
            <a:off x="387292" y="187668"/>
            <a:ext cx="34283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3GPP RAN#100</a:t>
            </a:r>
          </a:p>
          <a:p>
            <a:r>
              <a:rPr lang="en-US" sz="2400" dirty="0"/>
              <a:t>Taipei, June 12 – 14, 2023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4D90D5-7885-9F2A-263E-C448F53BF554}"/>
              </a:ext>
            </a:extLst>
          </p:cNvPr>
          <p:cNvSpPr txBox="1"/>
          <p:nvPr/>
        </p:nvSpPr>
        <p:spPr>
          <a:xfrm>
            <a:off x="597016" y="5660472"/>
            <a:ext cx="4245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Source: </a:t>
            </a:r>
            <a:r>
              <a:rPr lang="en-US" sz="2400" dirty="0"/>
              <a:t>Moderator (Qualcomm)</a:t>
            </a:r>
          </a:p>
        </p:txBody>
      </p:sp>
    </p:spTree>
    <p:extLst>
      <p:ext uri="{BB962C8B-B14F-4D97-AF65-F5344CB8AC3E}">
        <p14:creationId xmlns:p14="http://schemas.microsoft.com/office/powerpoint/2010/main" val="2813307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94464-422B-8DF3-F68D-0C7293073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Topic 1</a:t>
            </a:r>
            <a:r>
              <a:rPr lang="en-US" dirty="0"/>
              <a:t>: CSI prediction (background)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FE74E7-3107-9A94-5FD4-DE86160F4C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SI has identified 6 sub use cases</a:t>
            </a:r>
          </a:p>
          <a:p>
            <a:pPr lvl="1"/>
            <a:r>
              <a:rPr lang="en-US" b="1" dirty="0"/>
              <a:t>CSI</a:t>
            </a:r>
            <a:r>
              <a:rPr lang="en-US" dirty="0"/>
              <a:t>: compression (**), temporal prediction (*)</a:t>
            </a:r>
          </a:p>
          <a:p>
            <a:pPr lvl="1"/>
            <a:r>
              <a:rPr lang="en-US" b="1" dirty="0"/>
              <a:t>BM</a:t>
            </a:r>
            <a:r>
              <a:rPr lang="en-US" dirty="0"/>
              <a:t>: spatial prediction (*), temporal prediction (*)</a:t>
            </a:r>
          </a:p>
          <a:p>
            <a:pPr lvl="1"/>
            <a:r>
              <a:rPr lang="en-US" b="1" dirty="0"/>
              <a:t>Positioning</a:t>
            </a:r>
            <a:r>
              <a:rPr lang="en-US" dirty="0"/>
              <a:t>: direct (*), assisted (*)</a:t>
            </a:r>
          </a:p>
          <a:p>
            <a:r>
              <a:rPr lang="en-US" dirty="0"/>
              <a:t>5 sub use cases (*) are with single-sided models</a:t>
            </a:r>
          </a:p>
          <a:p>
            <a:pPr lvl="1"/>
            <a:r>
              <a:rPr lang="en-US" dirty="0"/>
              <a:t>4 of those are already assessing spec impact </a:t>
            </a:r>
          </a:p>
          <a:p>
            <a:r>
              <a:rPr lang="en-US" dirty="0"/>
              <a:t>There is only 1 sub use case (**) with two-sided model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421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CA3FF-F0AE-0986-CA62-9DBE0E5D5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Topic 1</a:t>
            </a:r>
            <a:r>
              <a:rPr lang="en-US" dirty="0"/>
              <a:t>: CSI prediction (status)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A0C9FA-DA83-DD92-8ACD-B51DEC522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 completion level: </a:t>
            </a:r>
            <a:r>
              <a:rPr lang="en-US" b="1" dirty="0"/>
              <a:t>50% </a:t>
            </a:r>
            <a:r>
              <a:rPr lang="en-US" dirty="0"/>
              <a:t>(RP-230987)</a:t>
            </a:r>
          </a:p>
          <a:p>
            <a:pPr lvl="1"/>
            <a:r>
              <a:rPr lang="en-US" dirty="0"/>
              <a:t>1 meeting left in RAN1</a:t>
            </a:r>
          </a:p>
          <a:p>
            <a:pPr lvl="1"/>
            <a:r>
              <a:rPr lang="en-US" dirty="0"/>
              <a:t>3 meetings left in RAN2 and RAN4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Adding one more task will challenge on-time completion of the project</a:t>
            </a:r>
          </a:p>
          <a:p>
            <a:endParaRPr lang="en-US" dirty="0"/>
          </a:p>
          <a:p>
            <a:r>
              <a:rPr lang="en-US" dirty="0"/>
              <a:t>Should we start work on spec impact assessment for CSI prediction? </a:t>
            </a:r>
          </a:p>
        </p:txBody>
      </p:sp>
    </p:spTree>
    <p:extLst>
      <p:ext uri="{BB962C8B-B14F-4D97-AF65-F5344CB8AC3E}">
        <p14:creationId xmlns:p14="http://schemas.microsoft.com/office/powerpoint/2010/main" val="2861001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94464-422B-8DF3-F68D-0C7293073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Topic 1</a:t>
            </a:r>
            <a:r>
              <a:rPr lang="en-US" dirty="0"/>
              <a:t>: CSI prediction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FE74E7-3107-9A94-5FD4-DE86160F4C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Proposal 1</a:t>
            </a:r>
            <a:r>
              <a:rPr lang="en-US" dirty="0"/>
              <a:t>: RAN tasks RAN WGs to study a subset of the specification impacts  of CSI prediction limited to the following aspects:</a:t>
            </a:r>
          </a:p>
          <a:p>
            <a:pPr lvl="1"/>
            <a:r>
              <a:rPr lang="en-US" dirty="0"/>
              <a:t>data collection procedures reusing as much as possible what is defined for UE side use cases</a:t>
            </a:r>
          </a:p>
          <a:p>
            <a:pPr lvl="1"/>
            <a:r>
              <a:rPr lang="en-US" dirty="0"/>
              <a:t>monitoring procedure and associated fallback mechanism to legacy CSI reporting</a:t>
            </a:r>
          </a:p>
          <a:p>
            <a:r>
              <a:rPr lang="en-US" dirty="0"/>
              <a:t>The RAN WGs spec impact work on this use case shall not affect progress on the on-going work for other use cases.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119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7C248-87D7-3159-D712-FFADEDD49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Topic 2</a:t>
            </a:r>
            <a:r>
              <a:rPr lang="en-US" dirty="0"/>
              <a:t>: Data Collection for Offline Model Training at UE side or Neutral site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E2CB2B-2EBF-8316-F595-D3334DDDA1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Conclusion</a:t>
            </a:r>
            <a:r>
              <a:rPr lang="en-US" dirty="0"/>
              <a:t>: </a:t>
            </a:r>
            <a:r>
              <a:rPr lang="en-US"/>
              <a:t>Note documents </a:t>
            </a:r>
            <a:r>
              <a:rPr lang="en-US" dirty="0"/>
              <a:t>[7] and [</a:t>
            </a:r>
            <a:r>
              <a:rPr lang="en-US"/>
              <a:t>8].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873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606A6-763C-133A-C6CE-000567F72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C6C3F-76A2-A0FE-FE12-4B6102ACD8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6462"/>
            <a:ext cx="10515600" cy="470050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3100" b="1" dirty="0">
                <a:solidFill>
                  <a:srgbClr val="0000FF"/>
                </a:solidFill>
              </a:rPr>
              <a:t>Topic 1: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RP-231322, “Discussion on CSI prediction for Rel-18 AI/ML for NR air interface”, AT&amp;T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RP-231020, “Discussion on Rel-18 AI/ML for air interface progress and handling of AI/ML based CSI prediction spec impact”, vivo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RP-231042, “Discussion on checkpoint for CSI prediction”, Samsung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RP-231170, “Discussion on CSI prediction for Rel-18 AI/ML”, NTT DOCOMO.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RP-231297, “View on AI/ML for NR air interface on CSI prediction use case”, Apple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RP-231391, “Discussion on scope of AI/ML for air interface”, ZTE, </a:t>
            </a:r>
            <a:r>
              <a:rPr lang="en-US" dirty="0" err="1"/>
              <a:t>Sanechips</a:t>
            </a:r>
            <a:endParaRPr lang="en-US" dirty="0"/>
          </a:p>
          <a:p>
            <a:pPr marL="0" indent="0">
              <a:buNone/>
            </a:pPr>
            <a:endParaRPr lang="en-US" sz="3100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sz="3100" b="1" dirty="0">
                <a:solidFill>
                  <a:srgbClr val="0000FF"/>
                </a:solidFill>
              </a:rPr>
              <a:t>Topic 2: 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US" dirty="0"/>
              <a:t>RP-231089, “Data Collection for Offline Model Training at UE-side or Neutral site”, Qualcomm, MediaTek.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US" dirty="0"/>
              <a:t>RP-231091, “DRAFT LS on Data Collection for Offline Model Training at UE-side /Neutral site (to: SA, SA2; cc: RAN2, RAN1; contact: Qualcomm)”</a:t>
            </a:r>
          </a:p>
        </p:txBody>
      </p:sp>
    </p:spTree>
    <p:extLst>
      <p:ext uri="{BB962C8B-B14F-4D97-AF65-F5344CB8AC3E}">
        <p14:creationId xmlns:p14="http://schemas.microsoft.com/office/powerpoint/2010/main" val="1265812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419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Moderator Summary for RAN1-AI-ML-Air</vt:lpstr>
      <vt:lpstr>Topic 1: CSI prediction (background)</vt:lpstr>
      <vt:lpstr>Topic 1: CSI prediction (status)</vt:lpstr>
      <vt:lpstr>Topic 1: CSI prediction</vt:lpstr>
      <vt:lpstr>Topic 2: Data Collection for Offline Model Training at UE side or Neutral site 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Moderator Summary for RAN1-AI-ML-Air</dc:title>
  <dc:creator>Juan Montojo</dc:creator>
  <cp:lastModifiedBy>Juan Montojo</cp:lastModifiedBy>
  <cp:revision>4</cp:revision>
  <dcterms:created xsi:type="dcterms:W3CDTF">2023-06-13T00:20:58Z</dcterms:created>
  <dcterms:modified xsi:type="dcterms:W3CDTF">2023-06-13T09:37:58Z</dcterms:modified>
</cp:coreProperties>
</file>