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247190-4C8A-48AE-805C-D5231E3691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5084C4-EE49-4FB2-9F5A-EB6C0E632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D80846-DA33-4CEF-8C09-E2DA43F11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DC12CE-B84E-4377-927F-2A584607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050989-CC98-44C9-8B01-7DBC986E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2C4C1B-B7C6-4B45-9435-4454F24D4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34A184D-3007-4C53-A63C-CC665DD00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F5905D-6209-4904-AF3D-2FC93C15A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93259B2-7AC4-4018-8233-061AA181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F62840-FDDF-4BA5-BFD1-12662F6E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1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B48FC53-3D4D-435D-BD1B-01F77FBCC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7BDE4F-6AE1-48D4-B434-FC8A48167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7BFA28-167E-46B9-A80F-84108877C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8E3194-3FA8-4B05-A510-A39F3DCA3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1CF3A5-D5D9-4D9E-9263-E1250E861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18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6D6EF7-29D7-43DB-993B-F2925959D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876488-FD43-426F-A14B-26660968F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52E25B-D8BF-4304-99E2-5FBA5C5E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8AD8EB-127D-44EC-B26B-C364661B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CA3A10-DF86-4586-9EFF-B7F9091C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75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BE351-DE54-406C-9468-61062EE7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210410-EC1E-41C3-B950-A725F1E21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A3808E-EB95-4E78-BC7D-609F16E0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1748D-F25B-4D7B-AD64-B179A91B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BF8188-11BD-43A1-BA34-0CC72945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192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893BD-EB4F-4126-B194-21D8C4665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35CD2D-01FF-42F7-BFC0-4CFFC5375A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C6DEE05-0525-41BF-A6AC-E2A7E78CA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31867-2383-4180-932D-D1C2D164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9DF075-2C5A-4CB8-B42D-03C4C9093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32BC54-3932-4FF0-B6CC-7300D8E0B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9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0FB6E-2463-44CB-93D6-FFBA1AB8F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E5F3F2A-A761-4B33-81A6-916113D71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EC61C4-DADF-4DA5-9165-FD33A8965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230C82-B4F1-40C7-9314-0CABD34A9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F080556-DD49-4A95-911B-3D70BC33A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070B86-C3B8-41D2-9830-4000D8A8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91F098F-2B94-4926-BDF2-59454D596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66D5439-0879-48B3-991F-8385129AA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8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5B21C3-57E9-449A-9F00-63C6CD6D9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8551C31-38D3-46CC-BC3A-2A25DB46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FBDA77-0CA3-4512-A28F-A5172ACE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DEB0ED5-B872-4AAC-A85E-3366C13A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44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2590A83-3A8C-478A-84CC-3E169267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F1A79CD-6350-4D77-88F0-45B00755B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AEC574-5775-4C90-9187-42DBD888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12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72C971-72FA-4AF7-874D-458E6A101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7393F-02D9-43DD-A24A-C8D8F1745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86B852-EEDE-44C4-889D-1270B3991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553089D-4A6A-42BB-9C08-E5096690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DC9D3C-97ED-4B5F-8043-3A89FF50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21B4950-E875-4019-849B-591FD13C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1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82F41-2509-49C6-B04A-893E7FF4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7F9D43D-3EA4-4095-8EFE-6BA2F1D82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CDA1D5-5A33-4D89-8000-963029CA9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94151B-6371-4B57-8280-764B1C4D8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14A8EE-F1A5-4EE5-8AE6-C2523869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00BEAA-0E4B-4398-A03D-54A1C6F7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813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E694AF-3DE7-469F-ACBA-079F5B35E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B13153-79D1-4B47-9DD9-682511B84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920DCF-3533-4AB0-85A3-1870585314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AC2295-7288-4482-AD75-CEA343427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22EEE1-4B27-49F1-A52D-2DFEB4DB6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5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0D7238-45CE-429E-B245-D110A5336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82314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Summary for discussion [RAN1-UL-Coverage]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29F717E-C531-49D0-A006-6BBE8FC6D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1754"/>
            <a:ext cx="9144000" cy="506046"/>
          </a:xfrm>
        </p:spPr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Moderator (NTT DOCOMO, INC.)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411B74F8-9B0C-4186-92A0-D3CAF379B185}"/>
              </a:ext>
            </a:extLst>
          </p:cNvPr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#100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Taipei, June 12-14, 2023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9.3.1.3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33D5C39B-A033-409C-9008-B2FA1BC34D79}"/>
              </a:ext>
            </a:extLst>
          </p:cNvPr>
          <p:cNvSpPr txBox="1"/>
          <p:nvPr/>
        </p:nvSpPr>
        <p:spPr>
          <a:xfrm>
            <a:off x="9422793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RP-231473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397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#1: Enhancements to reduce MPR/PAR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9"/>
            <a:ext cx="10515600" cy="5422232"/>
          </a:xfrm>
        </p:spPr>
        <p:txBody>
          <a:bodyPr>
            <a:normAutofit lnSpcReduction="10000"/>
          </a:bodyPr>
          <a:lstStyle/>
          <a:p>
            <a:r>
              <a:rPr lang="en-US" altLang="ja-JP" u="sng" dirty="0"/>
              <a:t>Proposals in contributions</a:t>
            </a:r>
          </a:p>
          <a:p>
            <a:pPr lvl="1"/>
            <a:r>
              <a:rPr kumimoji="1" lang="en-US" altLang="ja-JP" dirty="0"/>
              <a:t>RP-230864: RAN#100 should confirm that at least FDSS with spectrum extension (FDSS-SE) shall be specified as a solution for MPR/PAR reduction in Rel-18.</a:t>
            </a:r>
          </a:p>
          <a:p>
            <a:pPr lvl="1"/>
            <a:r>
              <a:rPr lang="en-US" altLang="ja-JP" dirty="0"/>
              <a:t>RP-231254: Only transparent MPR reduction schemes are specified in Rel-18. Schemes should provide gains for inner RB allocations.</a:t>
            </a:r>
          </a:p>
          <a:p>
            <a:pPr lvl="1"/>
            <a:r>
              <a:rPr kumimoji="1" lang="en-US" altLang="ja-JP" dirty="0"/>
              <a:t>RP-231406: Due to limited TU left, RAN4 focuses on transparent scheme for MPR/PAR reduction.</a:t>
            </a:r>
          </a:p>
          <a:p>
            <a:pPr lvl="2"/>
            <a:r>
              <a:rPr kumimoji="1" lang="en-US" altLang="ja-JP" dirty="0"/>
              <a:t>No RAN1 specification impact is expected. 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>
                <a:highlight>
                  <a:srgbClr val="00FFFF"/>
                </a:highlight>
              </a:rPr>
              <a:t>Proposal #1 (Offline consensus)</a:t>
            </a:r>
          </a:p>
          <a:p>
            <a:pPr lvl="1"/>
            <a:r>
              <a:rPr kumimoji="1" lang="en-US" altLang="ja-JP" b="1" dirty="0"/>
              <a:t>No RAN1 specification impact is expected for MPR/PAR reduction in Rel-18 UL Coverage WI</a:t>
            </a:r>
          </a:p>
          <a:p>
            <a:pPr lvl="2"/>
            <a:r>
              <a:rPr kumimoji="1" lang="en-US" altLang="ja-JP" b="1" dirty="0"/>
              <a:t>RAN4 will define new optional </a:t>
            </a:r>
            <a:r>
              <a:rPr lang="en-US" altLang="ja-JP" b="1" dirty="0"/>
              <a:t>requirements </a:t>
            </a:r>
            <a:r>
              <a:rPr kumimoji="1" lang="en-US" altLang="ja-JP" b="1" dirty="0"/>
              <a:t>in the form of at least MPR </a:t>
            </a:r>
            <a:r>
              <a:rPr lang="en-US" altLang="ja-JP" b="1" dirty="0"/>
              <a:t>reduction suitable </a:t>
            </a:r>
            <a:r>
              <a:rPr kumimoji="1" lang="en-US" altLang="ja-JP" b="1" dirty="0"/>
              <a:t>for a transparent scheme (such as FDSS) that have no RAN1 specification impact</a:t>
            </a:r>
            <a:endParaRPr lang="en-US" altLang="ja-JP" b="1" dirty="0"/>
          </a:p>
          <a:p>
            <a:pPr lvl="2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77495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#2: PHR enhancement for DWS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8"/>
            <a:ext cx="10515600" cy="5541313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u="sng" dirty="0"/>
              <a:t>Proposals/Observations in contribution (RP-231254)</a:t>
            </a:r>
          </a:p>
          <a:p>
            <a:pPr lvl="1"/>
            <a:r>
              <a:rPr lang="en-US" altLang="ja-JP" dirty="0"/>
              <a:t>UE assistance information such as PHR of the target waveform can improve the scheduler’s ability to know when to switch waveforms</a:t>
            </a:r>
          </a:p>
          <a:p>
            <a:pPr lvl="1"/>
            <a:r>
              <a:rPr kumimoji="1" lang="en-US" altLang="ja-JP" dirty="0"/>
              <a:t>RAN1 agreements on dynamic waveform switching assume that PHR enhancements are in scope</a:t>
            </a:r>
          </a:p>
          <a:p>
            <a:pPr lvl="1"/>
            <a:r>
              <a:rPr kumimoji="1" lang="en-US" altLang="ja-JP" dirty="0"/>
              <a:t>Determining whether RAN2 work is needed is part of the work on the dynamic waveform switching objective.</a:t>
            </a:r>
          </a:p>
          <a:p>
            <a:pPr lvl="1"/>
            <a:r>
              <a:rPr lang="en-US" altLang="ja-JP" dirty="0"/>
              <a:t>Proposal: Inform RAN1 and RAN2 that PHR enhancements are in scope of the Rel-18 coverage enhancements work item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/>
              <a:t>Proposal #2 (whether or not to remove yellow part needs to be discussed/decided in online session)</a:t>
            </a:r>
          </a:p>
          <a:p>
            <a:pPr lvl="1"/>
            <a:r>
              <a:rPr lang="en-US" altLang="ja-JP" b="1" dirty="0"/>
              <a:t>RAN provide guidance to RAN1/2 on dynamic waveform switching objective as below</a:t>
            </a:r>
          </a:p>
          <a:p>
            <a:pPr lvl="2"/>
            <a:r>
              <a:rPr lang="en-US" altLang="ja-JP" b="1" dirty="0">
                <a:highlight>
                  <a:srgbClr val="FFFF00"/>
                </a:highlight>
              </a:rPr>
              <a:t>[RAN1 will decide whether to define any PHR enhancement for dynamic waveform switching by August meeting</a:t>
            </a:r>
          </a:p>
          <a:p>
            <a:pPr lvl="2"/>
            <a:r>
              <a:rPr lang="en-US" altLang="ja-JP" b="1" dirty="0">
                <a:highlight>
                  <a:srgbClr val="FFFF00"/>
                </a:highlight>
              </a:rPr>
              <a:t>If RAN1 agreed to define PHR enhancement,]</a:t>
            </a:r>
            <a:r>
              <a:rPr lang="en-US" altLang="ja-JP" b="1" dirty="0"/>
              <a:t> RAN1 will provide details on the PHR enhancement for dynamic waveform switching to RAN2 by August meeting</a:t>
            </a:r>
          </a:p>
          <a:p>
            <a:pPr lvl="2"/>
            <a:r>
              <a:rPr lang="en-US" altLang="ja-JP" b="1" dirty="0"/>
              <a:t>RAN2 will not work on any new PHR triggering procedure for dynamic waveform switching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2364028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194075488</TotalTime>
  <Words>358</Words>
  <Application>Microsoft Office PowerPoint</Application>
  <PresentationFormat>ワイド画面</PresentationFormat>
  <Paragraphs>28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游ゴシック Light</vt:lpstr>
      <vt:lpstr>Arial</vt:lpstr>
      <vt:lpstr>Calibri</vt:lpstr>
      <vt:lpstr>Office テーマ</vt:lpstr>
      <vt:lpstr>Summary for discussion [RAN1-UL-Coverage]</vt:lpstr>
      <vt:lpstr>Issue #1: Enhancements to reduce MPR/PAR</vt:lpstr>
      <vt:lpstr>Issue #2: PHR enhancement for DWS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Conclusion of [RAN93e-R18Prep-02] UL enhancements</dc:title>
  <dc:creator>Harada Hiroki</dc:creator>
  <cp:lastModifiedBy>Hiroki Harada (原田 浩樹)</cp:lastModifiedBy>
  <cp:revision>11</cp:revision>
  <dcterms:created xsi:type="dcterms:W3CDTF">2021-09-03T03:30:24Z</dcterms:created>
  <dcterms:modified xsi:type="dcterms:W3CDTF">2023-06-13T06:18:16Z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2023-06-12T06:11:52Z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8adff5c6-92c9-4598-b653-fe182336f0a1</vt:lpwstr>
  </property>
  <property fmtid="{D5CDD505-2E9C-101B-9397-08002B2CF9AE}" pid="8" name="MSIP_Label_f7b7771f-98a2-4ec9-8160-ee37e9359e20_ContentBits">
    <vt:lpwstr>0</vt:lpwstr>
  </property>
</Properties>
</file>