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934" r:id="rId5"/>
    <p:sldId id="928" r:id="rId6"/>
    <p:sldId id="939" r:id="rId7"/>
    <p:sldId id="942" r:id="rId8"/>
    <p:sldId id="941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A8586A-341E-4815-9395-5AB95E6EDFEE}" v="4" dt="2023-06-14T00:21:37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6424" autoAdjust="0"/>
  </p:normalViewPr>
  <p:slideViewPr>
    <p:cSldViewPr snapToGrid="0">
      <p:cViewPr varScale="1">
        <p:scale>
          <a:sx n="62" d="100"/>
          <a:sy n="62" d="100"/>
        </p:scale>
        <p:origin x="108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GEDES, JEROME O" userId="6b50db3e-a024-4d63-89a3-dbc05953c373" providerId="ADAL" clId="{C7A8586A-341E-4815-9395-5AB95E6EDFEE}"/>
    <pc:docChg chg="modSld">
      <pc:chgData name="VOGEDES, JEROME O" userId="6b50db3e-a024-4d63-89a3-dbc05953c373" providerId="ADAL" clId="{C7A8586A-341E-4815-9395-5AB95E6EDFEE}" dt="2023-06-14T00:24:01.856" v="62" actId="13926"/>
      <pc:docMkLst>
        <pc:docMk/>
      </pc:docMkLst>
      <pc:sldChg chg="modSp mod">
        <pc:chgData name="VOGEDES, JEROME O" userId="6b50db3e-a024-4d63-89a3-dbc05953c373" providerId="ADAL" clId="{C7A8586A-341E-4815-9395-5AB95E6EDFEE}" dt="2023-06-14T00:19:03.574" v="12" actId="13926"/>
        <pc:sldMkLst>
          <pc:docMk/>
          <pc:sldMk cId="2261567071" sldId="928"/>
        </pc:sldMkLst>
        <pc:spChg chg="mod">
          <ac:chgData name="VOGEDES, JEROME O" userId="6b50db3e-a024-4d63-89a3-dbc05953c373" providerId="ADAL" clId="{C7A8586A-341E-4815-9395-5AB95E6EDFEE}" dt="2023-06-14T00:19:03.574" v="12" actId="13926"/>
          <ac:spMkLst>
            <pc:docMk/>
            <pc:sldMk cId="2261567071" sldId="928"/>
            <ac:spMk id="5" creationId="{8C52EE09-F3E4-8901-8F1B-0058A1CB7030}"/>
          </ac:spMkLst>
        </pc:spChg>
      </pc:sldChg>
      <pc:sldChg chg="modSp mod">
        <pc:chgData name="VOGEDES, JEROME O" userId="6b50db3e-a024-4d63-89a3-dbc05953c373" providerId="ADAL" clId="{C7A8586A-341E-4815-9395-5AB95E6EDFEE}" dt="2023-06-14T00:13:58.375" v="11" actId="6549"/>
        <pc:sldMkLst>
          <pc:docMk/>
          <pc:sldMk cId="775197004" sldId="934"/>
        </pc:sldMkLst>
        <pc:spChg chg="mod">
          <ac:chgData name="VOGEDES, JEROME O" userId="6b50db3e-a024-4d63-89a3-dbc05953c373" providerId="ADAL" clId="{C7A8586A-341E-4815-9395-5AB95E6EDFEE}" dt="2023-06-14T00:13:58.375" v="11" actId="6549"/>
          <ac:spMkLst>
            <pc:docMk/>
            <pc:sldMk cId="775197004" sldId="934"/>
            <ac:spMk id="4" creationId="{D30B7C3F-3D32-4F2D-8FDD-60718C51D42B}"/>
          </ac:spMkLst>
        </pc:spChg>
      </pc:sldChg>
      <pc:sldChg chg="modSp mod">
        <pc:chgData name="VOGEDES, JEROME O" userId="6b50db3e-a024-4d63-89a3-dbc05953c373" providerId="ADAL" clId="{C7A8586A-341E-4815-9395-5AB95E6EDFEE}" dt="2023-06-14T00:19:27.382" v="16" actId="13926"/>
        <pc:sldMkLst>
          <pc:docMk/>
          <pc:sldMk cId="471320257" sldId="939"/>
        </pc:sldMkLst>
        <pc:spChg chg="mod">
          <ac:chgData name="VOGEDES, JEROME O" userId="6b50db3e-a024-4d63-89a3-dbc05953c373" providerId="ADAL" clId="{C7A8586A-341E-4815-9395-5AB95E6EDFEE}" dt="2023-06-14T00:19:12.962" v="13" actId="13926"/>
          <ac:spMkLst>
            <pc:docMk/>
            <pc:sldMk cId="471320257" sldId="939"/>
            <ac:spMk id="5" creationId="{8C52EE09-F3E4-8901-8F1B-0058A1CB7030}"/>
          </ac:spMkLst>
        </pc:spChg>
        <pc:spChg chg="mod">
          <ac:chgData name="VOGEDES, JEROME O" userId="6b50db3e-a024-4d63-89a3-dbc05953c373" providerId="ADAL" clId="{C7A8586A-341E-4815-9395-5AB95E6EDFEE}" dt="2023-06-14T00:19:27.382" v="16" actId="13926"/>
          <ac:spMkLst>
            <pc:docMk/>
            <pc:sldMk cId="471320257" sldId="939"/>
            <ac:spMk id="6" creationId="{977EB1E0-2267-5723-7BE7-8776F46729AD}"/>
          </ac:spMkLst>
        </pc:spChg>
      </pc:sldChg>
      <pc:sldChg chg="modSp mod">
        <pc:chgData name="VOGEDES, JEROME O" userId="6b50db3e-a024-4d63-89a3-dbc05953c373" providerId="ADAL" clId="{C7A8586A-341E-4815-9395-5AB95E6EDFEE}" dt="2023-06-14T00:22:26.826" v="61" actId="20577"/>
        <pc:sldMkLst>
          <pc:docMk/>
          <pc:sldMk cId="3898516325" sldId="941"/>
        </pc:sldMkLst>
        <pc:spChg chg="mod">
          <ac:chgData name="VOGEDES, JEROME O" userId="6b50db3e-a024-4d63-89a3-dbc05953c373" providerId="ADAL" clId="{C7A8586A-341E-4815-9395-5AB95E6EDFEE}" dt="2023-06-14T00:22:26.826" v="61" actId="20577"/>
          <ac:spMkLst>
            <pc:docMk/>
            <pc:sldMk cId="3898516325" sldId="941"/>
            <ac:spMk id="3" creationId="{B1BE6906-4FA3-42DA-8E86-BA4DD12F41A6}"/>
          </ac:spMkLst>
        </pc:spChg>
      </pc:sldChg>
      <pc:sldChg chg="modSp mod">
        <pc:chgData name="VOGEDES, JEROME O" userId="6b50db3e-a024-4d63-89a3-dbc05953c373" providerId="ADAL" clId="{C7A8586A-341E-4815-9395-5AB95E6EDFEE}" dt="2023-06-14T00:24:01.856" v="62" actId="13926"/>
        <pc:sldMkLst>
          <pc:docMk/>
          <pc:sldMk cId="2279720842" sldId="942"/>
        </pc:sldMkLst>
        <pc:spChg chg="mod">
          <ac:chgData name="VOGEDES, JEROME O" userId="6b50db3e-a024-4d63-89a3-dbc05953c373" providerId="ADAL" clId="{C7A8586A-341E-4815-9395-5AB95E6EDFEE}" dt="2023-06-14T00:24:01.856" v="62" actId="13926"/>
          <ac:spMkLst>
            <pc:docMk/>
            <pc:sldMk cId="2279720842" sldId="942"/>
            <ac:spMk id="5" creationId="{8C52EE09-F3E4-8901-8F1B-0058A1CB7030}"/>
          </ac:spMkLst>
        </pc:spChg>
      </pc:sldChg>
    </pc:docChg>
  </pc:docChgLst>
  <pc:docChgLst>
    <pc:chgData name="VOGEDES, JEROME O" userId="6b50db3e-a024-4d63-89a3-dbc05953c373" providerId="ADAL" clId="{34DBFBFA-89D3-48E2-AD6C-822F7D8CE415}"/>
    <pc:docChg chg="modSld">
      <pc:chgData name="VOGEDES, JEROME O" userId="6b50db3e-a024-4d63-89a3-dbc05953c373" providerId="ADAL" clId="{34DBFBFA-89D3-48E2-AD6C-822F7D8CE415}" dt="2023-06-13T09:26:22.879" v="1" actId="20577"/>
      <pc:docMkLst>
        <pc:docMk/>
      </pc:docMkLst>
      <pc:sldChg chg="modSp mod">
        <pc:chgData name="VOGEDES, JEROME O" userId="6b50db3e-a024-4d63-89a3-dbc05953c373" providerId="ADAL" clId="{34DBFBFA-89D3-48E2-AD6C-822F7D8CE415}" dt="2023-06-13T09:26:22.879" v="1" actId="20577"/>
        <pc:sldMkLst>
          <pc:docMk/>
          <pc:sldMk cId="2261567071" sldId="928"/>
        </pc:sldMkLst>
        <pc:spChg chg="mod">
          <ac:chgData name="VOGEDES, JEROME O" userId="6b50db3e-a024-4d63-89a3-dbc05953c373" providerId="ADAL" clId="{34DBFBFA-89D3-48E2-AD6C-822F7D8CE415}" dt="2023-06-13T09:26:22.879" v="1" actId="20577"/>
          <ac:spMkLst>
            <pc:docMk/>
            <pc:sldMk cId="2261567071" sldId="928"/>
            <ac:spMk id="5" creationId="{8C52EE09-F3E4-8901-8F1B-0058A1CB703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89100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21542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3736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Summary </a:t>
            </a:r>
            <a:r>
              <a:rPr lang="en-US" altLang="zh-CN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on TR 38.848 Ambient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IoT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pCRs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429760"/>
            <a:ext cx="8534400" cy="1262995"/>
          </a:xfrm>
        </p:spPr>
        <p:txBody>
          <a:bodyPr/>
          <a:lstStyle/>
          <a:p>
            <a:r>
              <a:rPr lang="en-US" sz="2400" b="1" dirty="0"/>
              <a:t>Moderator (AT&amp;T)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914400" y="274551"/>
            <a:ext cx="4725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#100</a:t>
            </a:r>
          </a:p>
          <a:p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Taipei, June 12-14, 2023</a:t>
            </a: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9.2.2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RP-231456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Discussion/Agreements on </a:t>
            </a:r>
            <a:r>
              <a:rPr lang="en-US" b="1" dirty="0" err="1">
                <a:solidFill>
                  <a:schemeClr val="tx1"/>
                </a:solidFill>
              </a:rPr>
              <a:t>pCRs</a:t>
            </a:r>
            <a:r>
              <a:rPr lang="en-US" b="1" dirty="0">
                <a:solidFill>
                  <a:schemeClr val="tx1"/>
                </a:solidFill>
              </a:rPr>
              <a:t> (1)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RP-231284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pCR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for TR 38.848 on Deployment scenarios and their characteristics 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2EE09-F3E4-8901-8F1B-0058A1CB7030}"/>
              </a:ext>
            </a:extLst>
          </p:cNvPr>
          <p:cNvSpPr txBox="1"/>
          <p:nvPr/>
        </p:nvSpPr>
        <p:spPr>
          <a:xfrm>
            <a:off x="842682" y="1913999"/>
            <a:ext cx="10506635" cy="4324261"/>
          </a:xfrm>
          <a:prstGeom prst="rect">
            <a:avLst/>
          </a:prstGeom>
          <a:noFill/>
          <a:ln>
            <a:solidFill>
              <a:srgbClr val="9BBB59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Proposal: Agree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pCR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based on RP-231284 in </a:t>
            </a:r>
            <a:r>
              <a:rPr lang="en-US" sz="1800" b="1" i="1" u="sng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RP-231470</a:t>
            </a:r>
            <a:r>
              <a:rPr lang="en-US" sz="1800" b="1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 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with the changes made in the offline session and incorporate into TR 38.848 v0.2.0. 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Discussion:  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Ericsson: further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downselection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is needed. Proposal to have FFS for the “recommendations”. Sierra Wireless: No column is needed and recommendations can be put in a separate section. Additionally, finishing this week seems unlikely. Nokia: Also, unlikely to conclude this week. Consensu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s that we can not conclude this SI at RAN#100. 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Table 4.2-1 Proposal to remove note 1.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Further edits/corrections were made online. </a:t>
            </a:r>
            <a:r>
              <a:rPr lang="en-US" sz="1800" b="1" dirty="0" err="1">
                <a:latin typeface="Arial" panose="020B0604020202020204" pitchFamily="34" charset="0"/>
                <a:ea typeface="SimSun" panose="02010600030101010101" pitchFamily="2" charset="-122"/>
              </a:rPr>
              <a:t>Futurewei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: including p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roposal to add not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e in scenario table description header to reflect that the descriptions may not be feasible or applicable for all Devices (A, B, C).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Discussion/Agreements on </a:t>
            </a:r>
            <a:r>
              <a:rPr lang="en-US" b="1" dirty="0" err="1">
                <a:solidFill>
                  <a:schemeClr val="tx1"/>
                </a:solidFill>
              </a:rPr>
              <a:t>pCRs</a:t>
            </a:r>
            <a:r>
              <a:rPr lang="en-US" b="1" dirty="0">
                <a:solidFill>
                  <a:schemeClr val="tx1"/>
                </a:solidFill>
              </a:rPr>
              <a:t> (2)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RP-231287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pCR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for TR 38.848 on Feasibility assessment and required functionalities for Ambient IoT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RP-231390	</a:t>
            </a:r>
            <a:r>
              <a:rPr lang="en-US" altLang="zh-CN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 for TR 38.848 “Study on Ambient IoT (Internet of Things) in RAN”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2EE09-F3E4-8901-8F1B-0058A1CB7030}"/>
              </a:ext>
            </a:extLst>
          </p:cNvPr>
          <p:cNvSpPr txBox="1"/>
          <p:nvPr/>
        </p:nvSpPr>
        <p:spPr>
          <a:xfrm>
            <a:off x="842682" y="1913999"/>
            <a:ext cx="10506635" cy="1485022"/>
          </a:xfrm>
          <a:prstGeom prst="rect">
            <a:avLst/>
          </a:prstGeom>
          <a:noFill/>
          <a:ln>
            <a:solidFill>
              <a:srgbClr val="9BBB59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Proposal: Agree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pCR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and incorporate into TR 38.848 v0.2.0 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Discussion: No comments.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pCR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can be agreed.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7EB1E0-2267-5723-7BE7-8776F46729AD}"/>
              </a:ext>
            </a:extLst>
          </p:cNvPr>
          <p:cNvSpPr txBox="1"/>
          <p:nvPr/>
        </p:nvSpPr>
        <p:spPr>
          <a:xfrm>
            <a:off x="768428" y="4430057"/>
            <a:ext cx="10506635" cy="1154162"/>
          </a:xfrm>
          <a:prstGeom prst="rect">
            <a:avLst/>
          </a:prstGeom>
          <a:noFill/>
          <a:ln>
            <a:solidFill>
              <a:srgbClr val="9BBB59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Proposals: Agree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pCR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and incorporate into TR 38.848 v0.2.0 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Discussion:  No comments on 1390, mostly editorial. 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32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Discussion/Agreements on </a:t>
            </a:r>
            <a:r>
              <a:rPr lang="en-US" b="1" dirty="0" err="1">
                <a:solidFill>
                  <a:schemeClr val="tx1"/>
                </a:solidFill>
              </a:rPr>
              <a:t>pCRs</a:t>
            </a:r>
            <a:r>
              <a:rPr lang="en-US" b="1" dirty="0">
                <a:solidFill>
                  <a:schemeClr val="tx1"/>
                </a:solidFill>
              </a:rPr>
              <a:t> (3)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RP-231401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pCR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for TR 38.848: Study on Ambient IoT (Internet of Things) in RAN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2EE09-F3E4-8901-8F1B-0058A1CB7030}"/>
              </a:ext>
            </a:extLst>
          </p:cNvPr>
          <p:cNvSpPr txBox="1"/>
          <p:nvPr/>
        </p:nvSpPr>
        <p:spPr>
          <a:xfrm>
            <a:off x="842682" y="1913999"/>
            <a:ext cx="10506635" cy="1762021"/>
          </a:xfrm>
          <a:prstGeom prst="rect">
            <a:avLst/>
          </a:prstGeom>
          <a:noFill/>
          <a:ln>
            <a:solidFill>
              <a:srgbClr val="9BBB59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Proposal: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tdoc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NOTED. 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Discussion:  No representative for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pCR</a:t>
            </a: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or time remaining given scope of the changes proposed.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720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Summary Proposals/conclusions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028" y="1273321"/>
            <a:ext cx="1071594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Proposal 1: RAN Plenary agree </a:t>
            </a:r>
            <a:r>
              <a:rPr lang="en-US" sz="2400" b="1" dirty="0" err="1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pCRs</a:t>
            </a:r>
            <a:r>
              <a:rPr lang="en-US" sz="24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 in the following </a:t>
            </a:r>
            <a:r>
              <a:rPr lang="en-US" sz="2400" b="1" dirty="0" err="1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tdocs</a:t>
            </a:r>
            <a:r>
              <a:rPr lang="en-US" sz="24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 to be incorporated into TR 38.848 v0.2.0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RP-231470</a:t>
            </a:r>
            <a:endParaRPr lang="en-US" sz="2000" b="1" dirty="0">
              <a:effectLst/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RP-231287</a:t>
            </a:r>
            <a:endParaRPr lang="en-US" sz="2000" b="1" dirty="0"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RP-231390</a:t>
            </a:r>
            <a:endParaRPr lang="en-US" sz="2000" b="1" dirty="0"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Proposal 2: RAN Plenary endorsement to extend Study on </a:t>
            </a:r>
            <a:r>
              <a:rPr lang="en-US" sz="2400" b="1" dirty="0" err="1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FS_Ambient_IoT_RAN</a:t>
            </a:r>
            <a:r>
              <a:rPr lang="en-US" sz="24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 by 1 quarter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TR 38.848 for 1-step approval at RAN#101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RAN Plenary note RP-231401 </a:t>
            </a:r>
          </a:p>
        </p:txBody>
      </p:sp>
    </p:spTree>
    <p:extLst>
      <p:ext uri="{BB962C8B-B14F-4D97-AF65-F5344CB8AC3E}">
        <p14:creationId xmlns:p14="http://schemas.microsoft.com/office/powerpoint/2010/main" val="38985163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915fe38-2618-47b6-8303-829fb71466d5"/>
    <ds:schemaRef ds:uri="http://purl.org/dc/elements/1.1/"/>
    <ds:schemaRef ds:uri="http://schemas.microsoft.com/office/2006/metadata/properties"/>
    <ds:schemaRef ds:uri="23d77754-4ccc-4c57-9291-cab09e81894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349584</TotalTime>
  <Words>378</Words>
  <Application>Microsoft Office PowerPoint</Application>
  <PresentationFormat>Widescreen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微软雅黑</vt:lpstr>
      <vt:lpstr>Arial</vt:lpstr>
      <vt:lpstr>Arial Black</vt:lpstr>
      <vt:lpstr>Calibri</vt:lpstr>
      <vt:lpstr>Times New Roman</vt:lpstr>
      <vt:lpstr>3gpp</vt:lpstr>
      <vt:lpstr>Summary on TR 38.848 Ambient IoT pCRs</vt:lpstr>
      <vt:lpstr>Discussion/Agreements on pCRs (1)</vt:lpstr>
      <vt:lpstr>Discussion/Agreements on pCRs (2)</vt:lpstr>
      <vt:lpstr>Discussion/Agreements on pCRs (3)</vt:lpstr>
      <vt:lpstr>Summary Proposals/conclusions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VOGEDES, JEROME O</cp:lastModifiedBy>
  <cp:revision>3056</cp:revision>
  <cp:lastPrinted>2016-09-15T08:31:35Z</cp:lastPrinted>
  <dcterms:created xsi:type="dcterms:W3CDTF">2009-11-27T05:15:11Z</dcterms:created>
  <dcterms:modified xsi:type="dcterms:W3CDTF">2023-06-14T00:24:11Z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(3)14LBl6852v8g1A9O4rSBChcYKTeAcTKWppVpdEnsDiHyQhWsPdVRR/XfX1FJn+ZGj26c1WLm
/bR+m5QrQjn5sXlb2eCveR4nkUImTVNQs3wTO2XDfIIHBKilsTGtjj2nC/5IckBiIoFPa3xp
R9n7NFDC+aZze6ROuqKNOWrDBthq/O1lNYT+bLbrgOntPD9BaK8k1KRPcNoWcFsWaYwHfA0t
JYyboCi0t8Ljrd5gV4</vt:lpwstr>
  </property>
  <property fmtid="{D5CDD505-2E9C-101B-9397-08002B2CF9AE}" pid="11" name="_2015_ms_pID_7253431">
    <vt:lpwstr>Suhek8wEyu0K95wLEPxV0gzsFBZ74nmSEiTJjz30Su+52+zUgDOCiC
cq40ETyQPEhPQyZ9ommr6pGkHkunjFj+90Besj59uh4384F/X5OGIqXvUeEaRk9KO43cqARI
+5H8qjX22yOu0rp2QaIY7q0bL8/6ilceHgnI3s+eZs8AoLfXxxhLLA71WzCnNN4qLfYLi5Fg
LgtPZK6tvece6LwNQiaDg/888OkQccEstL8M</vt:lpwstr>
  </property>
  <property fmtid="{D5CDD505-2E9C-101B-9397-08002B2CF9AE}" pid="12" name="_2015_ms_pID_7253432">
    <vt:lpwstr>xg==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1679217029</vt:lpwstr>
  </property>
</Properties>
</file>