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  <p:sldMasterId id="2147483656" r:id="rId2"/>
    <p:sldMasterId id="2147483663" r:id="rId3"/>
  </p:sldMasterIdLst>
  <p:notesMasterIdLst>
    <p:notesMasterId r:id="rId10"/>
  </p:notesMasterIdLst>
  <p:handoutMasterIdLst>
    <p:handoutMasterId r:id="rId11"/>
  </p:handoutMasterIdLst>
  <p:sldIdLst>
    <p:sldId id="262" r:id="rId4"/>
    <p:sldId id="487" r:id="rId5"/>
    <p:sldId id="498" r:id="rId6"/>
    <p:sldId id="493" r:id="rId7"/>
    <p:sldId id="490" r:id="rId8"/>
    <p:sldId id="261" r:id="rId9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2">
          <p15:clr>
            <a:srgbClr val="A4A3A4"/>
          </p15:clr>
        </p15:guide>
        <p15:guide id="2" pos="281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B1"/>
    <a:srgbClr val="008FD4"/>
    <a:srgbClr val="5ACBF5"/>
    <a:srgbClr val="90D8A2"/>
    <a:srgbClr val="00AEEF"/>
    <a:srgbClr val="00ABBD"/>
    <a:srgbClr val="0089CF"/>
    <a:srgbClr val="005BAA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50000" autoAdjust="0"/>
  </p:normalViewPr>
  <p:slideViewPr>
    <p:cSldViewPr snapToGrid="0" snapToObjects="1">
      <p:cViewPr varScale="1">
        <p:scale>
          <a:sx n="111" d="100"/>
          <a:sy n="111" d="100"/>
        </p:scale>
        <p:origin x="62" y="77"/>
      </p:cViewPr>
      <p:guideLst>
        <p:guide orient="horz" pos="1942"/>
        <p:guide pos="2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2023/6/5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t>6/5/2023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768985" y="2016838"/>
            <a:ext cx="6995160" cy="807720"/>
          </a:xfrm>
        </p:spPr>
        <p:txBody>
          <a:bodyPr/>
          <a:lstStyle/>
          <a:p>
            <a:pPr algn="ctr" eaLnBrk="1" hangingPunct="1"/>
            <a:r>
              <a:rPr lang="en-US" dirty="0">
                <a:sym typeface="+mn-ea"/>
              </a:rPr>
              <a:t>Discussion on Rel-18 further NR coverage enhancements</a:t>
            </a:r>
            <a:endParaRPr 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135981" y="76056"/>
            <a:ext cx="71782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sv-SE" sz="18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3GPP TSG RAN Meeting #100</a:t>
            </a:r>
            <a:endParaRPr lang="sv-SE" altLang="en-US" sz="1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lvl="0"/>
            <a:r>
              <a:rPr lang="fi-FI" altLang="en-GB" sz="18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Taipei, June 1</a:t>
            </a:r>
            <a:r>
              <a:rPr lang="en-US" altLang="fi-FI" sz="18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2</a:t>
            </a:r>
            <a:r>
              <a:rPr lang="fi-FI" altLang="en-GB" sz="18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 - 1</a:t>
            </a:r>
            <a:r>
              <a:rPr lang="en-US" altLang="fi-FI" sz="18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4</a:t>
            </a:r>
            <a:r>
              <a:rPr lang="fi-FI" altLang="en-GB" sz="1800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, 2023</a:t>
            </a:r>
            <a:endParaRPr lang="en-US" altLang="en-GB" sz="1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Source: 		ZTE, Sanechips</a:t>
            </a: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Agenda Item:	</a:t>
            </a:r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9.3.1.3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7370587" y="76056"/>
            <a:ext cx="1537249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RP-231406 </a:t>
            </a:r>
            <a:r>
              <a:rPr lang="sv-SE" altLang="en-US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6277" y="213904"/>
            <a:ext cx="3956331" cy="329275"/>
          </a:xfrm>
        </p:spPr>
        <p:txBody>
          <a:bodyPr/>
          <a:lstStyle/>
          <a:p>
            <a:r>
              <a:rPr lang="en-US" dirty="0"/>
              <a:t>Backgroud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2095" y="1134110"/>
            <a:ext cx="8639810" cy="30016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was agreed that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final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selection of the MPR/PAR reduction methods should be based on net coverage gain results combining transmitter and receiver performance, and the calculation/metric for net gain were apporved in RAN4 #106-bis-e meeting.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 previous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RAN4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meetings, RAN4 provided performance evaluation on the selection of MPR reduction schemes, where both frequency ranges (700MHz and 4GHz) are evaluated.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However, no conclusions were reached on the choice between transparent schemes and non-transparent schemes due to different observations from companies.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Also no conclusions on the modifications for RAN4 specification due to missing conclusion on the solution to be considered for MPR/PAR reduction.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net-gain results from the inputs of different companies were summarized and captured in the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R4-2310303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5352" y="214312"/>
            <a:ext cx="8799195" cy="329565"/>
          </a:xfrm>
        </p:spPr>
        <p:txBody>
          <a:bodyPr/>
          <a:lstStyle/>
          <a:p>
            <a:r>
              <a:rPr lang="en-US" dirty="0">
                <a:sym typeface="+mn-ea"/>
              </a:rPr>
              <a:t>Some observations from the results in RAN4 evaluations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55352" y="993001"/>
            <a:ext cx="8639810" cy="42240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summary for the results in RAN4 evaluation can be found in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R4-2310304</a:t>
            </a:r>
            <a:r>
              <a:rPr lang="en-US" sz="1400" dirty="0">
                <a:sym typeface="+mn-ea"/>
              </a:rPr>
              <a:t>,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 which i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 was observed that there are positive net-gain for the agreed transparent and non-transparent schemes compared to the baseline, at least when power-boosting is enabled.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However, different companies showed different evulations results on the amount of MPR for different schemes for different configurations, and the results vary quite a bit. It should be noted that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not all companies provided results for all configurations, boosting/not, inner/outer, filter type etc.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Some companies’ results showed </a:t>
            </a: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transparent schemes performs better than FDSS-SE in some RB allocation configurations, i.e. at inner allocation with certain parameter settings;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While some other companies’ results showed FDSS-SE performs better than transparent scheme in some other RB allocation configurations, i.e. at outer allocation with certain parameter settings.</a:t>
            </a:r>
          </a:p>
          <a:p>
            <a:pPr marL="285750" lvl="0" indent="-285750" algn="l">
              <a:spcAft>
                <a:spcPts val="9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FDSS-SE gains over transparent schemes vary with parameter settings: RB size, inner/outer, MCS index, filter type</a:t>
            </a:r>
          </a:p>
          <a:p>
            <a:pPr marL="742950" lvl="1" indent="-285750" algn="l"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Gains may be limited in the edge PRBs when the larger BW/RB is allocated, even gain would be lost in the inner PRBs compared to </a:t>
            </a: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transparent schemes</a:t>
            </a:r>
          </a:p>
          <a:p>
            <a:pPr marL="742950" lvl="1" indent="-285750" algn="l"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203" y="49878"/>
            <a:ext cx="8891270" cy="329565"/>
          </a:xfrm>
        </p:spPr>
        <p:txBody>
          <a:bodyPr/>
          <a:lstStyle/>
          <a:p>
            <a:r>
              <a:rPr lang="en-US" dirty="0"/>
              <a:t>Comparison of </a:t>
            </a:r>
            <a:r>
              <a:rPr lang="en-US" dirty="0">
                <a:sym typeface="+mn-ea"/>
              </a:rPr>
              <a:t>transparent techniques and</a:t>
            </a:r>
            <a:r>
              <a:rPr lang="en-US" dirty="0"/>
              <a:t> non-t</a:t>
            </a:r>
            <a:r>
              <a:rPr lang="en-US" dirty="0">
                <a:sym typeface="+mn-ea"/>
              </a:rPr>
              <a:t>ransparent techniques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12203" y="989794"/>
            <a:ext cx="8582777" cy="40399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Transparent techniques such as FDSS w/o. SE scheme: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Simple to be implemented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Low impact on baseband processing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Low optimization effort during implementation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Less RAN4 specification work: </a:t>
            </a:r>
          </a:p>
          <a:p>
            <a:pPr marL="1200150" lvl="2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Spectrum flatness requirement, update MPR table(s),  power boost related requirements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 RAN1 specifications impact.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Transparent techniques such as FDSS-SE scheme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optimization effort during implementation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Extension factor and the adapted MCS should be considered additionally which cause high optimization effort during implementation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various data needs to be stored in the UE with large tables creating additional costs as more memory is required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More RAN4 specification work:</a:t>
            </a:r>
          </a:p>
          <a:p>
            <a:pPr marL="1200150" lvl="2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Spectrum flatness requirement, update MPR table(s), power boost related requirements, In-band emission and EVM requirements</a:t>
            </a:r>
          </a:p>
          <a:p>
            <a:pPr marL="742950" lvl="1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RAN1 specifications impacts.</a:t>
            </a:r>
          </a:p>
          <a:p>
            <a:pPr lvl="2" eaLnBrk="1" latinLnBrk="0" hangingPunct="1">
              <a:spcAft>
                <a:spcPts val="900"/>
              </a:spcAft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lvl="0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237" y="138477"/>
            <a:ext cx="3956331" cy="329275"/>
          </a:xfrm>
        </p:spPr>
        <p:txBody>
          <a:bodyPr/>
          <a:lstStyle/>
          <a:p>
            <a:r>
              <a:rPr lang="en-US" dirty="0"/>
              <a:t>Proposal</a:t>
            </a:r>
            <a:endParaRPr lang="en-US" sz="2000" dirty="0"/>
          </a:p>
        </p:txBody>
      </p:sp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274237" y="904209"/>
            <a:ext cx="8327070" cy="3763645"/>
          </a:xfrm>
        </p:spPr>
        <p:txBody>
          <a:bodyPr/>
          <a:lstStyle/>
          <a:p>
            <a:pPr marL="285750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b="1" dirty="0">
                <a:solidFill>
                  <a:schemeClr val="tx1"/>
                </a:solidFill>
                <a:sym typeface="+mn-ea"/>
              </a:rPr>
              <a:t>Proposal: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Due to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limited TU left,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RAN4 focuses </a:t>
            </a:r>
            <a:r>
              <a:rPr lang="en-US" dirty="0">
                <a:solidFill>
                  <a:schemeClr val="tx1"/>
                </a:solidFill>
                <a:sym typeface="+mn-ea"/>
              </a:rPr>
              <a:t>on transparent scheme for MPR/PAR reduction.</a:t>
            </a:r>
          </a:p>
          <a:p>
            <a:pPr marL="1028700" lvl="1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sz="1600" dirty="0">
                <a:solidFill>
                  <a:schemeClr val="tx1"/>
                </a:solidFill>
                <a:sym typeface="+mn-ea"/>
              </a:rPr>
              <a:t>No RAN1 specification impact is expected. </a:t>
            </a:r>
          </a:p>
          <a:p>
            <a:pPr marL="457200" lvl="1" indent="0" latinLnBrk="0">
              <a:spcBef>
                <a:spcPts val="0"/>
              </a:spcBef>
              <a:spcAft>
                <a:spcPts val="900"/>
              </a:spcAft>
              <a:buNone/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39</TotalTime>
  <Words>558</Words>
  <Application>Microsoft Office PowerPoint</Application>
  <PresentationFormat>全屏显示(16:9)</PresentationFormat>
  <Paragraphs>47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Heiti SC Light</vt:lpstr>
      <vt:lpstr>宋体</vt:lpstr>
      <vt:lpstr>Arial</vt:lpstr>
      <vt:lpstr>Calibri</vt:lpstr>
      <vt:lpstr>MS PGothic</vt:lpstr>
      <vt:lpstr>Wingdings</vt:lpstr>
      <vt:lpstr>微软雅黑</vt:lpstr>
      <vt:lpstr>ZTE-Internal use only-16X9</vt:lpstr>
      <vt:lpstr>1_ZTE-Internal use only-16X9</vt:lpstr>
      <vt:lpstr>正文</vt:lpstr>
      <vt:lpstr>Discussion on Rel-18 further NR coverage enhancements</vt:lpstr>
      <vt:lpstr>Backgroud</vt:lpstr>
      <vt:lpstr>Some observations from the results in RAN4 evaluations</vt:lpstr>
      <vt:lpstr>Comparison of transparent techniques and non-transparent techniques</vt:lpstr>
      <vt:lpstr>Proposal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ZTE2</cp:lastModifiedBy>
  <cp:revision>1552</cp:revision>
  <dcterms:created xsi:type="dcterms:W3CDTF">2015-07-28T09:06:00Z</dcterms:created>
  <dcterms:modified xsi:type="dcterms:W3CDTF">2023-06-05T16:28:20Z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</Properties>
</file>