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"/>
  </p:notesMasterIdLst>
  <p:sldIdLst>
    <p:sldId id="423" r:id="rId2"/>
    <p:sldId id="1969" r:id="rId3"/>
    <p:sldId id="34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  <p:cmAuthor id="3" name="vivo" initials="vivo" lastIdx="1" clrIdx="2">
    <p:extLst>
      <p:ext uri="{19B8F6BF-5375-455C-9EA6-DF929625EA0E}">
        <p15:presenceInfo xmlns:p15="http://schemas.microsoft.com/office/powerpoint/2012/main" userId="vi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2023/6/2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268" y="136525"/>
            <a:ext cx="10515600" cy="83912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4196" y="1139270"/>
            <a:ext cx="11471564" cy="521707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400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0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2023/6/2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74974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#100	 				RP-231023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Taipei, June 15 - 16, 2023</a:t>
            </a:r>
            <a:endParaRPr lang="zh-CN" altLang="zh-CN" sz="1600" b="1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0" y="4910498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 </a:t>
            </a:r>
            <a:r>
              <a:rPr lang="en-US" altLang="zh-CN" b="1" dirty="0"/>
              <a:t>9.3.2.3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6218" y="3896678"/>
            <a:ext cx="7945285" cy="45686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 sz="2400" dirty="0"/>
              <a:t>Discussion on R18 MUSIM WID</a:t>
            </a:r>
            <a:endParaRPr lang="zh-CN" altLang="en-US" sz="2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261" y="67767"/>
            <a:ext cx="10515600" cy="839123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RAN3 and RAN4 impact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735" y="637452"/>
            <a:ext cx="11126058" cy="5566235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There is a sentence </a:t>
            </a:r>
            <a:r>
              <a:rPr lang="en-US" altLang="zh-CN" sz="2000" dirty="0">
                <a:highlight>
                  <a:srgbClr val="FFFF00"/>
                </a:highlight>
                <a:latin typeface="+mn-lt"/>
                <a:ea typeface="等线" panose="02010600030101010101" pitchFamily="2" charset="-122"/>
              </a:rPr>
              <a:t>highlight in yellow </a:t>
            </a:r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in R18 MUSIM WID for UE capability switching topic on identification of RAN3 and RAN4 impacts</a:t>
            </a: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r>
              <a:rPr lang="en-GB" sz="2000" dirty="0">
                <a:latin typeface="+mn-lt"/>
                <a:ea typeface="等线" panose="02010600030101010101" pitchFamily="2" charset="-122"/>
              </a:rPr>
              <a:t>Some RAN2 discussions on RAN3 and RAN4 impacts in RAN2 #121 and 121 bis</a:t>
            </a: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latin typeface="+mn-lt"/>
              <a:ea typeface="等线" panose="02010600030101010101" pitchFamily="2" charset="-122"/>
            </a:endParaRPr>
          </a:p>
          <a:p>
            <a:endParaRPr lang="en-GB" sz="2000" dirty="0">
              <a:solidFill>
                <a:srgbClr val="415FFF"/>
              </a:solidFill>
              <a:latin typeface="+mn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C66F666-CA65-4C40-AC30-E7B994E7F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05" y="3570313"/>
            <a:ext cx="5060058" cy="64699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7CF4211-A5F5-475B-ACD3-E584AFDAC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05" y="4200280"/>
            <a:ext cx="5060058" cy="56942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35FD50C-29F1-4297-830F-99F1631E24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10" y="4803717"/>
            <a:ext cx="5296796" cy="74404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6B9C8B6-DF66-4D9C-9D0E-D90963EC5FD7}"/>
              </a:ext>
            </a:extLst>
          </p:cNvPr>
          <p:cNvSpPr/>
          <p:nvPr/>
        </p:nvSpPr>
        <p:spPr>
          <a:xfrm>
            <a:off x="247408" y="5740701"/>
            <a:ext cx="11944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/>
            <a:r>
              <a:rPr lang="en-US" altLang="zh-CN" sz="2000" dirty="0">
                <a:solidFill>
                  <a:srgbClr val="415FFF"/>
                </a:solidFill>
              </a:rPr>
              <a:t>Proposal 1: Remove the sentence “ The work item shall identify whether the WI will have RAN3 and RAN4 impacts by </a:t>
            </a:r>
            <a:r>
              <a:rPr lang="en-US" altLang="zh-CN" sz="2000">
                <a:solidFill>
                  <a:srgbClr val="415FFF"/>
                </a:solidFill>
              </a:rPr>
              <a:t>RAN#100[</a:t>
            </a:r>
            <a:r>
              <a:rPr lang="en-US" altLang="zh-CN" sz="2000" dirty="0">
                <a:solidFill>
                  <a:srgbClr val="415FFF"/>
                </a:solidFill>
              </a:rPr>
              <a:t>RAN2]” and add a note “The potential RAN3 and RAN4 work, if have, can be triggered based on RAN2 LS .”</a:t>
            </a:r>
            <a:endParaRPr lang="en-GB" altLang="zh-CN" sz="2000" dirty="0">
              <a:solidFill>
                <a:srgbClr val="415FFF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786AB7-24A5-472F-B6F8-83200138CC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0023" y="1310234"/>
            <a:ext cx="6533247" cy="156436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34984F8-C399-465C-B6D7-1D61DB656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9704" y="3570313"/>
            <a:ext cx="5205060" cy="44715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4AC93D8-89F2-4EEC-9D40-E6E8F007D288}"/>
              </a:ext>
            </a:extLst>
          </p:cNvPr>
          <p:cNvSpPr txBox="1"/>
          <p:nvPr/>
        </p:nvSpPr>
        <p:spPr>
          <a:xfrm>
            <a:off x="994084" y="3273895"/>
            <a:ext cx="1784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RAN2 #121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897B61-23D8-4377-ACE0-FAA9FC9DFED3}"/>
              </a:ext>
            </a:extLst>
          </p:cNvPr>
          <p:cNvSpPr txBox="1"/>
          <p:nvPr/>
        </p:nvSpPr>
        <p:spPr>
          <a:xfrm>
            <a:off x="6332739" y="3259622"/>
            <a:ext cx="1784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RAN2 #121 bis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851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15451</TotalTime>
  <Words>140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1_Office 主题</vt:lpstr>
      <vt:lpstr>PowerPoint 演示文稿</vt:lpstr>
      <vt:lpstr>RAN3 and RAN4 impact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979</cp:revision>
  <dcterms:created xsi:type="dcterms:W3CDTF">2019-03-21T01:16:59Z</dcterms:created>
  <dcterms:modified xsi:type="dcterms:W3CDTF">2023-06-02T09:18:52Z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