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60" r:id="rId2"/>
    <p:sldId id="304" r:id="rId3"/>
    <p:sldId id="305" r:id="rId4"/>
  </p:sldIdLst>
  <p:sldSz cx="9144000" cy="6858000" type="screen4x3"/>
  <p:notesSz cx="7102475" cy="10233025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53" autoAdjust="0"/>
    <p:restoredTop sz="94453" autoAdjust="0"/>
  </p:normalViewPr>
  <p:slideViewPr>
    <p:cSldViewPr>
      <p:cViewPr varScale="1">
        <p:scale>
          <a:sx n="65" d="100"/>
          <a:sy n="65" d="100"/>
        </p:scale>
        <p:origin x="1136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9E6A698-A56E-8172-8CB8-E99D96A0F56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1CD9A63-21D2-81E9-B829-C50C3868835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B7F617C0-76F3-5441-B0A4-B1B618A71315}" type="datetimeFigureOut">
              <a:rPr lang="fr-FR"/>
              <a:pPr>
                <a:defRPr/>
              </a:pPr>
              <a:t>04/06/2023</a:t>
            </a:fld>
            <a:endParaRPr lang="fr-FR"/>
          </a:p>
        </p:txBody>
      </p:sp>
      <p:sp>
        <p:nvSpPr>
          <p:cNvPr id="4" name="Espace réservé de l'image des diapositives 3">
            <a:extLst>
              <a:ext uri="{FF2B5EF4-FFF2-40B4-BE49-F238E27FC236}">
                <a16:creationId xmlns:a16="http://schemas.microsoft.com/office/drawing/2014/main" id="{7DCC1369-AE40-68AC-446C-91399AC6347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7" tIns="49528" rIns="99057" bIns="49528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>
            <a:extLst>
              <a:ext uri="{FF2B5EF4-FFF2-40B4-BE49-F238E27FC236}">
                <a16:creationId xmlns:a16="http://schemas.microsoft.com/office/drawing/2014/main" id="{F6A9018E-CA87-51AE-AFCE-5DDE834EC0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3250" cy="4605338"/>
          </a:xfrm>
          <a:prstGeom prst="rect">
            <a:avLst/>
          </a:prstGeom>
        </p:spPr>
        <p:txBody>
          <a:bodyPr vert="horz" lIns="99057" tIns="49528" rIns="99057" bIns="49528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06B41DB-8B5A-CAF2-7457-039CB10BF64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511CAA0-DEFB-9F33-A237-939E50888B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2725" y="9720263"/>
            <a:ext cx="3078163" cy="511175"/>
          </a:xfrm>
          <a:prstGeom prst="rect">
            <a:avLst/>
          </a:prstGeom>
        </p:spPr>
        <p:txBody>
          <a:bodyPr vert="horz" wrap="square" lIns="99057" tIns="49528" rIns="99057" bIns="4952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3B3F8D76-CF7A-1746-8D66-3270A8BDE507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802A6CB-596B-2309-F077-28C5A8301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3416A-C23C-CE4C-8620-7C4847623A61}" type="datetime1">
              <a:rPr lang="fr-FR"/>
              <a:pPr>
                <a:defRPr/>
              </a:pPr>
              <a:t>04/06/2023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F812575-8F24-7707-3DDC-F7429FF2C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F4067A-E599-6F0A-72DD-0FD4F6ECD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550C5-6663-234A-BF89-915CCF35B4B1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31486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129155E-7CCC-FE71-190C-6B03FF3E8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D6132-B404-294D-9DC0-313734D244F4}" type="datetime1">
              <a:rPr lang="fr-FR"/>
              <a:pPr>
                <a:defRPr/>
              </a:pPr>
              <a:t>04/06/2023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A0FD649-70AC-A237-2385-7395A5492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5B4221B-4B48-45B6-1B94-018367C60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02E11-4764-524E-9256-E6080BE1864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66398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F6A193D-0362-68BE-7ADC-E562F706B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125FD-A098-C947-A46C-E4A79F3FF2A7}" type="datetime1">
              <a:rPr lang="fr-FR"/>
              <a:pPr>
                <a:defRPr/>
              </a:pPr>
              <a:t>04/06/2023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0797F8C-6CD0-20FC-2DFF-8BE88A7DE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3389487-DCF4-EB54-683E-55D382C84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AF49F-B3A2-D94D-A456-4430309736BC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243692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55A6044-6D66-1A1E-4707-552FDA648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9395C-C97E-934E-9992-6871BB3D1A02}" type="datetime1">
              <a:rPr lang="fr-FR"/>
              <a:pPr>
                <a:defRPr/>
              </a:pPr>
              <a:t>04/06/2023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7967839-C097-AE13-4510-B08761AF4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1EA75B7-92E6-8B4F-5834-7FC0D33AD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FBD30-47A7-8442-ABE7-651D23CAB065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638661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EADB9C2-92CB-557E-A1C4-860041B85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5F803-4FC1-8344-9FAB-05C336D3BB93}" type="datetime1">
              <a:rPr lang="fr-FR"/>
              <a:pPr>
                <a:defRPr/>
              </a:pPr>
              <a:t>04/06/2023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5F19E3C-84D0-A157-7813-8C52B437B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E33ABBD-7408-5E85-7380-57AFAABA1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8FA4C-6233-9E4F-998C-3C9541A52BB0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387417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D89D183F-7518-6F73-1919-AB9171D4D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E676D-8F9A-1C43-BE4A-3082FB4B8349}" type="datetime1">
              <a:rPr lang="fr-FR"/>
              <a:pPr>
                <a:defRPr/>
              </a:pPr>
              <a:t>04/06/2023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7876F8E9-1884-11B2-BD7A-1A98C692D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4432FDF9-DA0A-34DC-1E86-EB1D9F67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794E4-CCEA-454A-9491-F3AB9E78A4F2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073076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9F83C89D-2721-8B28-BD0A-2CDF17700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2CBB6-683A-384C-B036-71F355CCBCEC}" type="datetime1">
              <a:rPr lang="fr-FR"/>
              <a:pPr>
                <a:defRPr/>
              </a:pPr>
              <a:t>04/06/2023</a:t>
            </a:fld>
            <a:endParaRPr lang="fr-FR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426FCB66-3456-3294-9C58-FBEED8728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D5990E02-B9D5-22A2-5577-1624782A9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699F0-0208-7742-8661-577F1EFB293C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586671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>
            <a:extLst>
              <a:ext uri="{FF2B5EF4-FFF2-40B4-BE49-F238E27FC236}">
                <a16:creationId xmlns:a16="http://schemas.microsoft.com/office/drawing/2014/main" id="{B2391762-FA0B-525E-9B5F-4A48F0040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2C940-6099-A247-97B0-B92794928E1A}" type="datetime1">
              <a:rPr lang="fr-FR"/>
              <a:pPr>
                <a:defRPr/>
              </a:pPr>
              <a:t>04/06/2023</a:t>
            </a:fld>
            <a:endParaRPr lang="fr-FR"/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2EA159E6-2FC0-EC4B-1A7B-FA46659D3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FE67CC9F-3D01-6737-FCC8-A7213E607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70AD6-DEA3-6049-B3DC-1322CBE8929E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864411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>
            <a:extLst>
              <a:ext uri="{FF2B5EF4-FFF2-40B4-BE49-F238E27FC236}">
                <a16:creationId xmlns:a16="http://schemas.microsoft.com/office/drawing/2014/main" id="{14EBAA0F-E3D5-CEA6-208F-797D677D5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FE44A-D609-7847-B7F5-06FBDF73FBFF}" type="datetime1">
              <a:rPr lang="fr-FR"/>
              <a:pPr>
                <a:defRPr/>
              </a:pPr>
              <a:t>04/06/2023</a:t>
            </a:fld>
            <a:endParaRPr lang="fr-FR"/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5D1943AF-8548-1502-FB6E-6CD837D9E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583C7C3E-97B9-C27C-458B-1A4362A07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8C3C3-282D-0046-8EEE-592383F9A500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846863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CF6AC0EE-8A08-06FD-AEBB-B4A0F19E1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2A371-A7B7-D949-ABB2-2F8AA249D5A1}" type="datetime1">
              <a:rPr lang="fr-FR"/>
              <a:pPr>
                <a:defRPr/>
              </a:pPr>
              <a:t>04/06/2023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FE881B41-3517-3E72-A6FD-CE2FFF3A4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9A8903D3-487B-1C7A-E1C8-5406DB68B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5BF28-7A57-5A44-B11C-68E8B818B3FE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29430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381C81A6-2280-76E7-25E9-D33F10D86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F823E-8936-FA4B-9651-C6731BF3F3AD}" type="datetime1">
              <a:rPr lang="fr-FR"/>
              <a:pPr>
                <a:defRPr/>
              </a:pPr>
              <a:t>04/06/2023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9540AD35-3752-DE59-9F95-4B3DA43BF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716625A5-28A4-82B2-10FC-87BDEECF1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BEC75-615B-8740-84A1-69F9DB38C01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88796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>
            <a:extLst>
              <a:ext uri="{FF2B5EF4-FFF2-40B4-BE49-F238E27FC236}">
                <a16:creationId xmlns:a16="http://schemas.microsoft.com/office/drawing/2014/main" id="{81EB9A71-9472-A1B3-A3D6-1C8F2BF7AA7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>
            <a:extLst>
              <a:ext uri="{FF2B5EF4-FFF2-40B4-BE49-F238E27FC236}">
                <a16:creationId xmlns:a16="http://schemas.microsoft.com/office/drawing/2014/main" id="{5AC41347-CD28-2DDD-719C-5FB65A3C239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408A1AC-C83B-3FBB-11B0-D45B798D15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F1F6655-C1C1-394D-8579-C4A5AAC52B87}" type="datetime1">
              <a:rPr lang="fr-FR"/>
              <a:pPr>
                <a:defRPr/>
              </a:pPr>
              <a:t>04/06/2023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B3F761D-D0BF-A49F-88D1-8B3B3DC601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F58FEC0-B88B-8262-DC01-44FAF4FD86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924E9E3-819E-274E-B873-CE43D1F5765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re 1">
            <a:extLst>
              <a:ext uri="{FF2B5EF4-FFF2-40B4-BE49-F238E27FC236}">
                <a16:creationId xmlns:a16="http://schemas.microsoft.com/office/drawing/2014/main" id="{2C4A5974-609A-BF9B-9944-364EEE5FA0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altLang="fr-FR" dirty="0"/>
              <a:t>Motivation to </a:t>
            </a:r>
            <a:r>
              <a:rPr lang="fr-FR" altLang="fr-FR" dirty="0" err="1"/>
              <a:t>revise</a:t>
            </a:r>
            <a:r>
              <a:rPr lang="fr-FR" altLang="fr-FR" dirty="0"/>
              <a:t> the </a:t>
            </a:r>
            <a:r>
              <a:rPr lang="fr-FR" altLang="fr-FR" dirty="0" smtClean="0"/>
              <a:t>Rel-18 WID </a:t>
            </a:r>
            <a:r>
              <a:rPr lang="fr-FR" altLang="fr-FR" dirty="0" err="1" smtClean="0"/>
              <a:t>NR_NTN_enh</a:t>
            </a:r>
            <a:endParaRPr lang="fr-FR" altLang="fr-FR" dirty="0"/>
          </a:p>
        </p:txBody>
      </p:sp>
      <p:sp>
        <p:nvSpPr>
          <p:cNvPr id="14338" name="Sous-titre 2">
            <a:extLst>
              <a:ext uri="{FF2B5EF4-FFF2-40B4-BE49-F238E27FC236}">
                <a16:creationId xmlns:a16="http://schemas.microsoft.com/office/drawing/2014/main" id="{40B27312-4114-D2A7-448B-CF0A8BD261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3716338"/>
            <a:ext cx="7775575" cy="1752600"/>
          </a:xfrm>
        </p:spPr>
        <p:txBody>
          <a:bodyPr/>
          <a:lstStyle/>
          <a:p>
            <a:pPr algn="l"/>
            <a:r>
              <a:rPr lang="fr-FR" altLang="fr-FR" sz="2000" b="1" dirty="0">
                <a:solidFill>
                  <a:schemeClr val="tx1"/>
                </a:solidFill>
              </a:rPr>
              <a:t>Sources: Thales</a:t>
            </a:r>
          </a:p>
        </p:txBody>
      </p:sp>
      <p:sp>
        <p:nvSpPr>
          <p:cNvPr id="14339" name="Espace réservé du numéro de diapositive 3">
            <a:extLst>
              <a:ext uri="{FF2B5EF4-FFF2-40B4-BE49-F238E27FC236}">
                <a16:creationId xmlns:a16="http://schemas.microsoft.com/office/drawing/2014/main" id="{564F76EB-26FF-A072-92D6-19DF0B30A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3470080-7D2D-E74F-82EE-A45E1DCCE90D}" type="slidenum">
              <a:rPr lang="fr-FR" altLang="fr-FR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fr-FR" altLang="fr-FR" sz="1200" dirty="0">
              <a:solidFill>
                <a:srgbClr val="898989"/>
              </a:solidFill>
            </a:endParaRPr>
          </a:p>
        </p:txBody>
      </p:sp>
      <p:sp>
        <p:nvSpPr>
          <p:cNvPr id="14340" name="ZoneTexte 4">
            <a:extLst>
              <a:ext uri="{FF2B5EF4-FFF2-40B4-BE49-F238E27FC236}">
                <a16:creationId xmlns:a16="http://schemas.microsoft.com/office/drawing/2014/main" id="{2A988E21-6B3F-BA61-B325-51A359FB7F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549275"/>
            <a:ext cx="2641600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2400" b="1" dirty="0"/>
              <a:t>3GPP TSG RAN #99</a:t>
            </a:r>
            <a:endParaRPr lang="fr-FR" altLang="fr-FR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 b="1" dirty="0" err="1"/>
              <a:t>June</a:t>
            </a:r>
            <a:r>
              <a:rPr lang="fr-FR" altLang="fr-FR" sz="2400" b="1" dirty="0"/>
              <a:t> </a:t>
            </a:r>
            <a:r>
              <a:rPr lang="fr-FR" altLang="fr-FR" sz="2400" b="1" dirty="0" smtClean="0"/>
              <a:t>12 </a:t>
            </a:r>
            <a:r>
              <a:rPr lang="fr-FR" altLang="fr-FR" sz="2400" b="1" dirty="0"/>
              <a:t>- </a:t>
            </a:r>
            <a:r>
              <a:rPr lang="fr-FR" altLang="fr-FR" sz="2400" b="1" dirty="0" smtClean="0"/>
              <a:t>14, </a:t>
            </a:r>
            <a:r>
              <a:rPr lang="fr-FR" altLang="fr-FR" sz="2400" b="1" dirty="0"/>
              <a:t>2023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/>
              <a:t>Agenda:	</a:t>
            </a:r>
            <a:r>
              <a:rPr lang="fr-FR" altLang="fr-FR" sz="1800" b="1" dirty="0" smtClean="0"/>
              <a:t>9.3.27</a:t>
            </a:r>
            <a:endParaRPr lang="fr-FR" altLang="fr-FR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/>
              <a:t>TDOC:	RP-230878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/>
              <a:t>For:	discussion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re 1">
            <a:extLst>
              <a:ext uri="{FF2B5EF4-FFF2-40B4-BE49-F238E27FC236}">
                <a16:creationId xmlns:a16="http://schemas.microsoft.com/office/drawing/2014/main" id="{F5A48F51-9F12-10A7-4CB2-589A3E312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dirty="0"/>
              <a:t>WI </a:t>
            </a:r>
            <a:r>
              <a:rPr lang="fr-FR" altLang="fr-FR" dirty="0" err="1"/>
              <a:t>revision</a:t>
            </a:r>
            <a:endParaRPr lang="fr-FR" altLang="fr-FR" dirty="0"/>
          </a:p>
        </p:txBody>
      </p:sp>
      <p:sp>
        <p:nvSpPr>
          <p:cNvPr id="4099" name="Espace réservé du contenu 2">
            <a:extLst>
              <a:ext uri="{FF2B5EF4-FFF2-40B4-BE49-F238E27FC236}">
                <a16:creationId xmlns:a16="http://schemas.microsoft.com/office/drawing/2014/main" id="{1A25C6A0-D301-6336-6420-F3710BF82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fr-FR" sz="2800" dirty="0"/>
              <a:t>Proposal: Add in clause 4.1.2</a:t>
            </a:r>
          </a:p>
          <a:p>
            <a:pPr lvl="1">
              <a:defRPr/>
            </a:pPr>
            <a:r>
              <a:rPr lang="en-US" altLang="fr-FR" sz="2400" dirty="0"/>
              <a:t>Specify RRM requirement for NR-NTN UE operating in </a:t>
            </a:r>
            <a:r>
              <a:rPr lang="en-US" altLang="fr-FR" sz="2400" dirty="0" smtClean="0"/>
              <a:t>the </a:t>
            </a:r>
            <a:r>
              <a:rPr lang="en-US" sz="2400" dirty="0" smtClean="0"/>
              <a:t>NTN </a:t>
            </a:r>
            <a:r>
              <a:rPr lang="en-US" sz="2400" dirty="0"/>
              <a:t>example </a:t>
            </a:r>
            <a:r>
              <a:rPr lang="en-US" sz="2400" dirty="0" smtClean="0"/>
              <a:t>band </a:t>
            </a:r>
            <a:r>
              <a:rPr lang="en-US" altLang="fr-FR" sz="2400" dirty="0" smtClean="0"/>
              <a:t>[</a:t>
            </a:r>
            <a:r>
              <a:rPr lang="en-US" altLang="fr-FR" sz="2400" dirty="0"/>
              <a:t>RAN4]</a:t>
            </a:r>
          </a:p>
          <a:p>
            <a:pPr lvl="1">
              <a:defRPr/>
            </a:pPr>
            <a:endParaRPr lang="en-US" altLang="fr-FR" sz="2400" dirty="0"/>
          </a:p>
          <a:p>
            <a:pPr>
              <a:defRPr/>
            </a:pPr>
            <a:r>
              <a:rPr lang="en-US" altLang="fr-FR" sz="2800" dirty="0" smtClean="0"/>
              <a:t>Rational</a:t>
            </a:r>
            <a:r>
              <a:rPr lang="en-US" altLang="fr-FR" sz="2800" dirty="0"/>
              <a:t>:</a:t>
            </a:r>
          </a:p>
          <a:p>
            <a:pPr lvl="1">
              <a:defRPr/>
            </a:pPr>
            <a:r>
              <a:rPr lang="en-US" altLang="fr-FR" sz="2400" dirty="0"/>
              <a:t>For </a:t>
            </a:r>
            <a:r>
              <a:rPr lang="en-GB" sz="2400" dirty="0"/>
              <a:t>NTN </a:t>
            </a:r>
            <a:r>
              <a:rPr lang="en-GB" sz="2400" dirty="0" smtClean="0"/>
              <a:t>example band (i.e. </a:t>
            </a:r>
            <a:r>
              <a:rPr lang="en-US" sz="2400" dirty="0"/>
              <a:t>satellite harmonized </a:t>
            </a:r>
            <a:r>
              <a:rPr lang="en-US" sz="2400" dirty="0" err="1"/>
              <a:t>Ka</a:t>
            </a:r>
            <a:r>
              <a:rPr lang="en-US" sz="2400" dirty="0"/>
              <a:t> band, according to ITU </a:t>
            </a:r>
            <a:r>
              <a:rPr lang="en-US" sz="2400" dirty="0" smtClean="0"/>
              <a:t>allocation, </a:t>
            </a:r>
            <a:r>
              <a:rPr lang="en-GB" sz="2400" dirty="0" smtClean="0"/>
              <a:t>[17.3 </a:t>
            </a:r>
            <a:r>
              <a:rPr lang="en-GB" sz="2400" dirty="0"/>
              <a:t>– 20.2 GHz and 27.5 – 30.0 GHz</a:t>
            </a:r>
            <a:r>
              <a:rPr lang="en-GB" sz="2400" dirty="0" smtClean="0"/>
              <a:t>])</a:t>
            </a:r>
            <a:r>
              <a:rPr lang="en-US" altLang="fr-FR" sz="2400" dirty="0" smtClean="0"/>
              <a:t>, </a:t>
            </a:r>
            <a:r>
              <a:rPr lang="en-US" altLang="fr-FR" sz="2400" dirty="0"/>
              <a:t>it is expected that UE needs to use RX beamforming, similar to FR2, therefore the corresponding RRM requirements need to be specified.</a:t>
            </a:r>
          </a:p>
        </p:txBody>
      </p:sp>
      <p:sp>
        <p:nvSpPr>
          <p:cNvPr id="15363" name="Espace réservé du numéro de diapositive 3">
            <a:extLst>
              <a:ext uri="{FF2B5EF4-FFF2-40B4-BE49-F238E27FC236}">
                <a16:creationId xmlns:a16="http://schemas.microsoft.com/office/drawing/2014/main" id="{82A48D07-69F9-F3AF-290B-69138F75C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D2ADF62-0F03-4746-94BD-0AF40BC6110A}" type="slidenum">
              <a:rPr lang="fr-FR" altLang="fr-FR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fr-FR" altLang="fr-FR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re 1">
            <a:extLst>
              <a:ext uri="{FF2B5EF4-FFF2-40B4-BE49-F238E27FC236}">
                <a16:creationId xmlns:a16="http://schemas.microsoft.com/office/drawing/2014/main" id="{F5A48F51-9F12-10A7-4CB2-589A3E312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dirty="0"/>
              <a:t>WI </a:t>
            </a:r>
            <a:r>
              <a:rPr lang="fr-FR" altLang="fr-FR" dirty="0" err="1"/>
              <a:t>revision</a:t>
            </a:r>
            <a:endParaRPr lang="fr-FR" altLang="fr-FR" dirty="0"/>
          </a:p>
        </p:txBody>
      </p:sp>
      <p:sp>
        <p:nvSpPr>
          <p:cNvPr id="4099" name="Espace réservé du contenu 2">
            <a:extLst>
              <a:ext uri="{FF2B5EF4-FFF2-40B4-BE49-F238E27FC236}">
                <a16:creationId xmlns:a16="http://schemas.microsoft.com/office/drawing/2014/main" id="{1A25C6A0-D301-6336-6420-F3710BF82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fr-FR" sz="2800" dirty="0"/>
              <a:t>Proposal: Add in clause 4.1.2</a:t>
            </a:r>
          </a:p>
          <a:p>
            <a:pPr lvl="1">
              <a:defRPr/>
            </a:pPr>
            <a:r>
              <a:rPr lang="en-US" altLang="fr-FR" sz="2400" dirty="0"/>
              <a:t>Note the 3GPP radio interface configuration parameters considered in this WID </a:t>
            </a:r>
            <a:r>
              <a:rPr lang="en-US" altLang="fr-FR" sz="2400" dirty="0" smtClean="0"/>
              <a:t>(objective NR deployment in above </a:t>
            </a:r>
            <a:r>
              <a:rPr lang="en-US" altLang="fr-FR" sz="2400" smtClean="0"/>
              <a:t>10 GHz) are </a:t>
            </a:r>
            <a:r>
              <a:rPr lang="en-US" altLang="fr-FR" sz="2400" dirty="0"/>
              <a:t>assumed to be applicable to the “</a:t>
            </a:r>
            <a:r>
              <a:rPr lang="en-US" altLang="fr-FR" sz="2400" i="1" dirty="0"/>
              <a:t>non handheld NTN capable UE</a:t>
            </a:r>
            <a:r>
              <a:rPr lang="en-US" altLang="fr-FR" sz="2400" dirty="0"/>
              <a:t>” </a:t>
            </a:r>
            <a:r>
              <a:rPr lang="en-US" altLang="fr-FR" sz="2400" dirty="0" smtClean="0"/>
              <a:t>[</a:t>
            </a:r>
            <a:r>
              <a:rPr lang="en-US" altLang="fr-FR" sz="2400" dirty="0"/>
              <a:t>RAN4</a:t>
            </a:r>
            <a:r>
              <a:rPr lang="en-US" altLang="fr-FR" sz="2400" dirty="0" smtClean="0"/>
              <a:t>]</a:t>
            </a:r>
          </a:p>
        </p:txBody>
      </p:sp>
      <p:sp>
        <p:nvSpPr>
          <p:cNvPr id="15363" name="Espace réservé du numéro de diapositive 3">
            <a:extLst>
              <a:ext uri="{FF2B5EF4-FFF2-40B4-BE49-F238E27FC236}">
                <a16:creationId xmlns:a16="http://schemas.microsoft.com/office/drawing/2014/main" id="{82A48D07-69F9-F3AF-290B-69138F75C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D2ADF62-0F03-4746-94BD-0AF40BC6110A}" type="slidenum">
              <a:rPr lang="fr-FR" altLang="fr-FR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fr-FR" altLang="fr-FR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6576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</Words>
  <Application>Microsoft Office PowerPoint</Application>
  <PresentationFormat>Affichage à l'écran (4:3)</PresentationFormat>
  <Paragraphs>19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6" baseType="lpstr">
      <vt:lpstr>Arial</vt:lpstr>
      <vt:lpstr>Calibri</vt:lpstr>
      <vt:lpstr>Thème Office</vt:lpstr>
      <vt:lpstr>Motivation to revise the Rel-18 WID NR_NTN_enh</vt:lpstr>
      <vt:lpstr>WI revision</vt:lpstr>
      <vt:lpstr>WI revision</vt:lpstr>
    </vt:vector>
  </TitlesOfParts>
  <Company>Thales SPACE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NR-NTN normative activity</dc:title>
  <dc:creator>Nicolas</dc:creator>
  <cp:lastModifiedBy>Thales</cp:lastModifiedBy>
  <cp:revision>473</cp:revision>
  <cp:lastPrinted>2021-06-02T10:16:34Z</cp:lastPrinted>
  <dcterms:created xsi:type="dcterms:W3CDTF">2019-11-22T07:43:51Z</dcterms:created>
  <dcterms:modified xsi:type="dcterms:W3CDTF">2023-06-04T13:24:51Z</dcterms:modified>
</cp:coreProperties>
</file>