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70" r:id="rId5"/>
    <p:sldId id="272" r:id="rId6"/>
    <p:sldId id="271" r:id="rId7"/>
    <p:sldId id="269" r:id="rId8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07" autoAdjust="0"/>
  </p:normalViewPr>
  <p:slideViewPr>
    <p:cSldViewPr snapToGrid="0">
      <p:cViewPr>
        <p:scale>
          <a:sx n="66" d="100"/>
          <a:sy n="66" d="100"/>
        </p:scale>
        <p:origin x="-317" y="-28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-3029" y="-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Adhocs\GERAN%20Adhoc%231%20on%20EC-GSM,%20eDRX\Chairman%20tasks\Chairmans%20report\Workload_G%2351-G%236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Summary!$E$21:$E$29</c:f>
              <c:strCache>
                <c:ptCount val="9"/>
                <c:pt idx="0">
                  <c:v>2 Approval of the agenda</c:v>
                </c:pt>
                <c:pt idx="1">
                  <c:v>3 LSs in</c:v>
                </c:pt>
                <c:pt idx="2">
                  <c:v>4.1 G1: CIoT_EC_GSM</c:v>
                </c:pt>
                <c:pt idx="3">
                  <c:v>4.2 G1: eDRX_GSM</c:v>
                </c:pt>
                <c:pt idx="4">
                  <c:v>4.3 G1: Other technical input</c:v>
                </c:pt>
                <c:pt idx="5">
                  <c:v>5.1 G2: CIoT_EC_GSM</c:v>
                </c:pt>
                <c:pt idx="6">
                  <c:v>5.2 G2: eDRX_GSM</c:v>
                </c:pt>
                <c:pt idx="7">
                  <c:v>5.3 G2: Other technical input</c:v>
                </c:pt>
                <c:pt idx="8">
                  <c:v>6 LS out</c:v>
                </c:pt>
              </c:strCache>
            </c:strRef>
          </c:cat>
          <c:val>
            <c:numRef>
              <c:f>Summary!$F$21:$F$29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35</c:v>
                </c:pt>
                <c:pt idx="3">
                  <c:v>5</c:v>
                </c:pt>
                <c:pt idx="4">
                  <c:v>0</c:v>
                </c:pt>
                <c:pt idx="5">
                  <c:v>9</c:v>
                </c:pt>
                <c:pt idx="6">
                  <c:v>3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1935744"/>
        <c:axId val="161937280"/>
      </c:barChart>
      <c:catAx>
        <c:axId val="1619357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61937280"/>
        <c:crosses val="autoZero"/>
        <c:auto val="1"/>
        <c:lblAlgn val="ctr"/>
        <c:lblOffset val="100"/>
        <c:noMultiLvlLbl val="0"/>
      </c:catAx>
      <c:valAx>
        <c:axId val="161937280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61935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11/10/2015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11/10/2015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7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#68, Agenda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5.4, GP-151069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GP-151069: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GERAN1&amp;2 Adhoc#1 on EC-GSM</a:t>
            </a:r>
            <a:br>
              <a:rPr lang="en-US" sz="3600" b="1" dirty="0" smtClean="0"/>
            </a:br>
            <a:r>
              <a:rPr lang="en-US" sz="3600" b="1" dirty="0" smtClean="0"/>
              <a:t>&amp; </a:t>
            </a:r>
            <a:r>
              <a:rPr lang="en-US" sz="3600" b="1" dirty="0" err="1" smtClean="0"/>
              <a:t>eDRX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/>
              <a:t>-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1394848" y="4165169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128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811023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  <a:br>
              <a:rPr lang="en-GB" dirty="0" smtClean="0"/>
            </a:br>
            <a:r>
              <a:rPr lang="en-GB" sz="2400" dirty="0" smtClean="0"/>
              <a:t>Incoming documents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03409" y="5514003"/>
            <a:ext cx="1898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54</a:t>
            </a:r>
          </a:p>
          <a:p>
            <a:r>
              <a:rPr lang="en-GB" sz="1800" b="1" dirty="0" smtClean="0"/>
              <a:t>Total: 109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8670007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Reply LS on C-</a:t>
            </a:r>
            <a:r>
              <a:rPr lang="en-US" dirty="0" err="1"/>
              <a:t>IoT</a:t>
            </a:r>
            <a:r>
              <a:rPr lang="en-US" dirty="0"/>
              <a:t>/MTC data transmission targets for security-related procedures</a:t>
            </a:r>
            <a:r>
              <a:rPr lang="en-GB" dirty="0" smtClean="0"/>
              <a:t>, from RAN2 </a:t>
            </a:r>
          </a:p>
          <a:p>
            <a:pPr lvl="1"/>
            <a:r>
              <a:rPr lang="en-GB" dirty="0" smtClean="0"/>
              <a:t>RAN </a:t>
            </a:r>
            <a:r>
              <a:rPr lang="sv-SE" dirty="0" smtClean="0"/>
              <a:t>presents </a:t>
            </a:r>
            <a:r>
              <a:rPr lang="sv-SE" dirty="0" err="1" smtClean="0"/>
              <a:t>their</a:t>
            </a:r>
            <a:r>
              <a:rPr lang="sv-SE" dirty="0" smtClean="0"/>
              <a:t> feedback </a:t>
            </a:r>
            <a:r>
              <a:rPr lang="sv-SE" dirty="0" err="1" smtClean="0"/>
              <a:t>to</a:t>
            </a:r>
            <a:r>
              <a:rPr lang="sv-SE" dirty="0" smtClean="0"/>
              <a:t> SA3 and the </a:t>
            </a:r>
            <a:r>
              <a:rPr lang="en-GB" dirty="0"/>
              <a:t>“LS on C-</a:t>
            </a:r>
            <a:r>
              <a:rPr lang="en-GB" dirty="0" err="1"/>
              <a:t>IoT</a:t>
            </a:r>
            <a:r>
              <a:rPr lang="en-GB" dirty="0"/>
              <a:t>/MTC data transmission targets for security-related procedures</a:t>
            </a:r>
            <a:r>
              <a:rPr lang="en-GB" dirty="0" smtClean="0"/>
              <a:t>”.</a:t>
            </a:r>
          </a:p>
          <a:p>
            <a:pPr lvl="1"/>
            <a:r>
              <a:rPr lang="en-GB" dirty="0" smtClean="0"/>
              <a:t>GERAN1/2 only </a:t>
            </a:r>
            <a:r>
              <a:rPr lang="en-GB" dirty="0" err="1" smtClean="0"/>
              <a:t>CC’d</a:t>
            </a:r>
            <a:r>
              <a:rPr lang="en-GB" dirty="0" smtClean="0"/>
              <a:t>.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37285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4.1 &amp; 4.2 G1: EC-GSM &amp; </a:t>
            </a:r>
            <a:r>
              <a:rPr lang="en-US" dirty="0" err="1" smtClean="0"/>
              <a:t>eDRX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10929"/>
            <a:ext cx="8388350" cy="4830763"/>
          </a:xfrm>
        </p:spPr>
        <p:txBody>
          <a:bodyPr/>
          <a:lstStyle/>
          <a:p>
            <a:r>
              <a:rPr lang="en-US" dirty="0" smtClean="0"/>
              <a:t>EC-GSM</a:t>
            </a:r>
          </a:p>
          <a:p>
            <a:pPr lvl="1"/>
            <a:r>
              <a:rPr lang="en-US" dirty="0" smtClean="0"/>
              <a:t>Discussion papers presented on the use of OL CDMA and the need for coherent transmission.</a:t>
            </a:r>
          </a:p>
          <a:p>
            <a:pPr lvl="1"/>
            <a:r>
              <a:rPr lang="en-US" dirty="0" smtClean="0"/>
              <a:t>Stage 2 CRs to TS 43.013, 43.022 &amp; 43.064 presented and postponed.</a:t>
            </a:r>
          </a:p>
          <a:p>
            <a:pPr lvl="1"/>
            <a:r>
              <a:rPr lang="en-US" dirty="0" smtClean="0"/>
              <a:t>Stage 3 CRs to TS 45.001, 45.002, 45.003, 45.004, 45005, 45.008 &amp; </a:t>
            </a:r>
            <a:r>
              <a:rPr lang="en-US" dirty="0"/>
              <a:t>45.010 presented and postponed.</a:t>
            </a:r>
            <a:endParaRPr lang="en-US" dirty="0" smtClean="0"/>
          </a:p>
          <a:p>
            <a:r>
              <a:rPr lang="en-US" dirty="0" err="1" smtClean="0"/>
              <a:t>eDRX</a:t>
            </a:r>
            <a:endParaRPr lang="en-US" dirty="0" smtClean="0"/>
          </a:p>
          <a:p>
            <a:pPr lvl="1"/>
            <a:r>
              <a:rPr lang="en-US" dirty="0"/>
              <a:t>Stage 2 CRs to TS 43.013, </a:t>
            </a:r>
            <a:r>
              <a:rPr lang="en-US" dirty="0" smtClean="0"/>
              <a:t>43.022 &amp; </a:t>
            </a:r>
            <a:r>
              <a:rPr lang="en-US" dirty="0"/>
              <a:t>43.064 presented and postponed.</a:t>
            </a:r>
          </a:p>
          <a:p>
            <a:pPr lvl="1"/>
            <a:r>
              <a:rPr lang="en-US" dirty="0"/>
              <a:t>Stage 3 CRs to </a:t>
            </a:r>
            <a:r>
              <a:rPr lang="en-US" dirty="0" smtClean="0"/>
              <a:t>TS 45.002 &amp; 45.008 presented </a:t>
            </a:r>
            <a:r>
              <a:rPr lang="en-US" dirty="0"/>
              <a:t>and postponed.</a:t>
            </a:r>
          </a:p>
          <a:p>
            <a:pPr lvl="1"/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803932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5.1 &amp; 5.2 G2: EC-GSM &amp; </a:t>
            </a:r>
            <a:r>
              <a:rPr lang="en-US" dirty="0" err="1" smtClean="0"/>
              <a:t>eDRX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10929"/>
            <a:ext cx="8388350" cy="4830763"/>
          </a:xfrm>
        </p:spPr>
        <p:txBody>
          <a:bodyPr/>
          <a:lstStyle/>
          <a:p>
            <a:r>
              <a:rPr lang="en-US" dirty="0" smtClean="0"/>
              <a:t>EC-GSM</a:t>
            </a:r>
          </a:p>
          <a:p>
            <a:pPr lvl="1"/>
            <a:r>
              <a:rPr lang="en-US" dirty="0" smtClean="0"/>
              <a:t>Discussion papers presented on Ready State DRX for Cellular </a:t>
            </a:r>
            <a:r>
              <a:rPr lang="en-US" dirty="0" err="1" smtClean="0"/>
              <a:t>IoT</a:t>
            </a:r>
            <a:r>
              <a:rPr lang="en-US" dirty="0" smtClean="0"/>
              <a:t>, NAS Timer T3330, State mgmt. for PEO &amp; EC-EGPRS, and short sync procedures for PEO &amp; EC-EGPRS.</a:t>
            </a:r>
          </a:p>
          <a:p>
            <a:pPr lvl="1"/>
            <a:r>
              <a:rPr lang="en-US" dirty="0" smtClean="0"/>
              <a:t>Stage 3 CRs to TS 44.018 &amp; 44.060 </a:t>
            </a:r>
            <a:r>
              <a:rPr lang="en-US" dirty="0"/>
              <a:t>presented and postponed.</a:t>
            </a:r>
            <a:endParaRPr lang="en-US" dirty="0" smtClean="0"/>
          </a:p>
          <a:p>
            <a:r>
              <a:rPr lang="en-US" dirty="0" err="1" smtClean="0"/>
              <a:t>eDRX</a:t>
            </a:r>
            <a:endParaRPr lang="en-US" dirty="0" smtClean="0"/>
          </a:p>
          <a:p>
            <a:pPr lvl="1"/>
            <a:r>
              <a:rPr lang="en-US" dirty="0"/>
              <a:t>Stage 3 CRs to TS </a:t>
            </a:r>
            <a:r>
              <a:rPr lang="en-US" dirty="0" smtClean="0"/>
              <a:t>44.018, 44.060 &amp; 48.018 </a:t>
            </a:r>
            <a:r>
              <a:rPr lang="en-US" dirty="0"/>
              <a:t>presented and postponed.</a:t>
            </a:r>
          </a:p>
          <a:p>
            <a:pPr lvl="1"/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33501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 </a:t>
            </a:r>
            <a:r>
              <a:rPr lang="en-US" dirty="0"/>
              <a:t>Letters </a:t>
            </a:r>
            <a:r>
              <a:rPr lang="en-US" dirty="0" smtClean="0"/>
              <a:t>to </a:t>
            </a:r>
            <a:r>
              <a:rPr lang="en-US" dirty="0"/>
              <a:t>other 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on Extending NAS timers to support EC-GSM </a:t>
            </a:r>
            <a:r>
              <a:rPr lang="en-US" dirty="0" smtClean="0"/>
              <a:t>operation, to CT1, cc’d SA2</a:t>
            </a:r>
          </a:p>
          <a:p>
            <a:pPr lvl="1"/>
            <a:r>
              <a:rPr lang="en-GB" dirty="0"/>
              <a:t>GERAN </a:t>
            </a:r>
            <a:r>
              <a:rPr lang="en-GB" dirty="0" smtClean="0"/>
              <a:t>kindly asks </a:t>
            </a:r>
            <a:r>
              <a:rPr lang="en-GB" dirty="0"/>
              <a:t>CT </a:t>
            </a:r>
            <a:r>
              <a:rPr lang="en-GB" dirty="0" smtClean="0"/>
              <a:t>1 </a:t>
            </a:r>
            <a:r>
              <a:rPr lang="en-GB" dirty="0"/>
              <a:t>to </a:t>
            </a:r>
            <a:r>
              <a:rPr lang="en-GB" dirty="0" smtClean="0"/>
              <a:t>analyse </a:t>
            </a:r>
            <a:r>
              <a:rPr lang="en-GB" dirty="0"/>
              <a:t>if </a:t>
            </a:r>
            <a:r>
              <a:rPr lang="en-GB" dirty="0" smtClean="0"/>
              <a:t>e.g. NAS/SMS timers </a:t>
            </a:r>
            <a:r>
              <a:rPr lang="en-GB" dirty="0"/>
              <a:t>are </a:t>
            </a:r>
            <a:r>
              <a:rPr lang="en-GB" dirty="0" smtClean="0"/>
              <a:t>impacted by the introduction of EC-EGPRS. And if needed start normative work to update relevant timers.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8213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7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</a:t>
            </a:r>
            <a:r>
              <a:rPr lang="fi-FI" altLang="zh-CN" sz="1400" dirty="0" smtClean="0"/>
              <a:t>GERAN </a:t>
            </a:r>
            <a:r>
              <a:rPr lang="fi-FI" altLang="zh-CN" sz="1400" dirty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07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30706</TotalTime>
  <Words>270</Words>
  <Application>Microsoft Office PowerPoint</Application>
  <PresentationFormat>On-screen Show (4:3)</PresentationFormat>
  <Paragraphs>35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GP-151069:  TSG GERAN1&amp;2 Adhoc#1 on EC-GSM &amp; eDRX - Chairman’s Report</vt:lpstr>
      <vt:lpstr>Document allocation Incoming documents</vt:lpstr>
      <vt:lpstr>3 Letters from other groups</vt:lpstr>
      <vt:lpstr>4.1 &amp; 4.2 G1: EC-GSM &amp; eDRX</vt:lpstr>
      <vt:lpstr>5.1 &amp; 5.2 G2: EC-GSM &amp; eDRX</vt:lpstr>
      <vt:lpstr>6 Letters to other groups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EAB_r1</cp:lastModifiedBy>
  <cp:revision>1044</cp:revision>
  <dcterms:created xsi:type="dcterms:W3CDTF">2008-08-30T09:32:10Z</dcterms:created>
  <dcterms:modified xsi:type="dcterms:W3CDTF">2015-11-10T16:18:55Z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