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59" r:id="rId5"/>
    <p:sldMasterId id="2147483780" r:id="rId6"/>
  </p:sldMasterIdLst>
  <p:notesMasterIdLst>
    <p:notesMasterId r:id="rId15"/>
  </p:notesMasterIdLst>
  <p:sldIdLst>
    <p:sldId id="256" r:id="rId7"/>
    <p:sldId id="387" r:id="rId8"/>
    <p:sldId id="403" r:id="rId9"/>
    <p:sldId id="407" r:id="rId10"/>
    <p:sldId id="404" r:id="rId11"/>
    <p:sldId id="408" r:id="rId12"/>
    <p:sldId id="405" r:id="rId13"/>
    <p:sldId id="406" r:id="rId14"/>
  </p:sldIdLst>
  <p:sldSz cx="9144000" cy="5143500" type="screen16x9"/>
  <p:notesSz cx="6858000" cy="9144000"/>
  <p:custDataLst>
    <p:tags r:id="rId16"/>
  </p:custDataLst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jaz KHAN" initials="IK" lastIdx="4" clrIdx="0">
    <p:extLst>
      <p:ext uri="{19B8F6BF-5375-455C-9EA6-DF929625EA0E}">
        <p15:presenceInfo xmlns:p15="http://schemas.microsoft.com/office/powerpoint/2012/main" userId="S-1-5-21-1756069562-2755429619-3398506132-2018731" providerId="AD"/>
      </p:ext>
    </p:extLst>
  </p:cmAuthor>
  <p:cmAuthor id="2" name="JOUFFREY Benoit" initials="JB" lastIdx="24" clrIdx="1">
    <p:extLst>
      <p:ext uri="{19B8F6BF-5375-455C-9EA6-DF929625EA0E}">
        <p15:presenceInfo xmlns:p15="http://schemas.microsoft.com/office/powerpoint/2012/main" userId="S-1-5-21-1756069562-2755429619-3398506132-17674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69A3B9"/>
    <a:srgbClr val="309DB5"/>
    <a:srgbClr val="B42573"/>
    <a:srgbClr val="FFFFFF"/>
    <a:srgbClr val="E1CD00"/>
    <a:srgbClr val="C3D600"/>
    <a:srgbClr val="7D7EAB"/>
    <a:srgbClr val="242A75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09" autoAdjust="0"/>
    <p:restoredTop sz="83309" autoAdjust="0"/>
  </p:normalViewPr>
  <p:slideViewPr>
    <p:cSldViewPr snapToGrid="0" snapToObjects="1" showGuides="1">
      <p:cViewPr varScale="1">
        <p:scale>
          <a:sx n="82" d="100"/>
          <a:sy n="82" d="100"/>
        </p:scale>
        <p:origin x="1458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BC0AD-6F2A-43A6-9E9E-203C48127096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9127-2093-4F04-B81A-860733C5C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862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9127-2093-4F04-B81A-860733C5CDC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58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9127-2093-4F04-B81A-860733C5CDC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816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9127-2093-4F04-B81A-860733C5CDC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780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9127-2093-4F04-B81A-860733C5CDC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624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9127-2093-4F04-B81A-860733C5CDC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833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9127-2093-4F04-B81A-860733C5CDC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345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 Title - Gr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logo_thales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noProof="0" dirty="0"/>
          </a:p>
        </p:txBody>
      </p:sp>
      <p:sp>
        <p:nvSpPr>
          <p:cNvPr id="12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noProof="0" dirty="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1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algn="l"/>
            <a:r>
              <a:rPr lang="en-GB" sz="900" noProof="0" dirty="0" smtClean="0">
                <a:solidFill>
                  <a:schemeClr val="tx1"/>
                </a:solidFill>
                <a:latin typeface="Century Gothic" pitchFamily="34" charset="0"/>
              </a:rPr>
              <a:t>www.thalesgroup.com</a:t>
            </a:r>
            <a:endParaRPr lang="en-GB" sz="900" noProof="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3" name="Demi-cadre 12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noProof="0" dirty="0"/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764094"/>
            <a:ext cx="1206500" cy="170368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01798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er 49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51" name="Forme libre 50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  <p:sp>
          <p:nvSpPr>
            <p:cNvPr id="52" name="Forme libre 51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</p:grpSp>
      <p:sp>
        <p:nvSpPr>
          <p:cNvPr id="6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noProof="0" dirty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4740166" y="1169559"/>
            <a:ext cx="3993826" cy="2817677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5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4450659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grpSp>
        <p:nvGrpSpPr>
          <p:cNvPr id="25" name="Group 25"/>
          <p:cNvGrpSpPr/>
          <p:nvPr userDrawn="1"/>
        </p:nvGrpSpPr>
        <p:grpSpPr>
          <a:xfrm>
            <a:off x="7263121" y="4812382"/>
            <a:ext cx="1632238" cy="197318"/>
            <a:chOff x="2619375" y="-595312"/>
            <a:chExt cx="1785938" cy="215899"/>
          </a:xfrm>
        </p:grpSpPr>
        <p:sp>
          <p:nvSpPr>
            <p:cNvPr id="26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7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8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9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30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31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32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32395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noProof="0" dirty="0"/>
          </a:p>
        </p:txBody>
      </p:sp>
      <p:grpSp>
        <p:nvGrpSpPr>
          <p:cNvPr id="29" name="Grouper 28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30" name="Forme libre 29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  <p:sp>
          <p:nvSpPr>
            <p:cNvPr id="31" name="Forme libre 30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5898598" y="1229181"/>
            <a:ext cx="2916868" cy="2057875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898598" y="3396030"/>
            <a:ext cx="2916868" cy="1234967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8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5578623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grpSp>
        <p:nvGrpSpPr>
          <p:cNvPr id="19" name="Group 25"/>
          <p:cNvGrpSpPr/>
          <p:nvPr userDrawn="1"/>
        </p:nvGrpSpPr>
        <p:grpSpPr>
          <a:xfrm>
            <a:off x="7263121" y="4812382"/>
            <a:ext cx="1632238" cy="197318"/>
            <a:chOff x="2619375" y="-595312"/>
            <a:chExt cx="1785938" cy="215899"/>
          </a:xfrm>
        </p:grpSpPr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1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2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3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4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5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6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9720679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noProof="0" dirty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6227132" y="1439420"/>
            <a:ext cx="2916868" cy="2057875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6227132" y="3554186"/>
            <a:ext cx="2916868" cy="107681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8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5578623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grpSp>
        <p:nvGrpSpPr>
          <p:cNvPr id="28" name="Grouper 27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29" name="Forme libre 28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  <p:sp>
          <p:nvSpPr>
            <p:cNvPr id="30" name="Forme libre 29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</p:grpSp>
      <p:grpSp>
        <p:nvGrpSpPr>
          <p:cNvPr id="19" name="Group 25"/>
          <p:cNvGrpSpPr/>
          <p:nvPr userDrawn="1"/>
        </p:nvGrpSpPr>
        <p:grpSpPr>
          <a:xfrm>
            <a:off x="7263121" y="4812382"/>
            <a:ext cx="1632238" cy="197318"/>
            <a:chOff x="2619375" y="-595312"/>
            <a:chExt cx="1785938" cy="215899"/>
          </a:xfrm>
        </p:grpSpPr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1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2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3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4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5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6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486004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noProof="0" dirty="0"/>
          </a:p>
        </p:txBody>
      </p:sp>
      <p:grpSp>
        <p:nvGrpSpPr>
          <p:cNvPr id="29" name="Grouper 28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30" name="Forme libre 29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  <p:sp>
          <p:nvSpPr>
            <p:cNvPr id="31" name="Forme libre 30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501950" y="3396030"/>
            <a:ext cx="3313517" cy="1234967"/>
          </a:xfrm>
        </p:spPr>
        <p:txBody>
          <a:bodyPr/>
          <a:lstStyle>
            <a:lvl1pPr marL="0" indent="0" algn="r">
              <a:spcBef>
                <a:spcPts val="0"/>
              </a:spcBef>
              <a:buFontTx/>
              <a:buNone/>
              <a:defRPr sz="12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4934169" y="865130"/>
            <a:ext cx="1913083" cy="134969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6" hasCustomPrompt="1"/>
          </p:nvPr>
        </p:nvSpPr>
        <p:spPr bwMode="auto">
          <a:xfrm>
            <a:off x="6904737" y="1914673"/>
            <a:ext cx="1913083" cy="134969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9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4639968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grpSp>
        <p:nvGrpSpPr>
          <p:cNvPr id="21" name="Group 25"/>
          <p:cNvGrpSpPr/>
          <p:nvPr userDrawn="1"/>
        </p:nvGrpSpPr>
        <p:grpSpPr>
          <a:xfrm>
            <a:off x="7263121" y="4812382"/>
            <a:ext cx="1632238" cy="197318"/>
            <a:chOff x="2619375" y="-595312"/>
            <a:chExt cx="1785938" cy="215899"/>
          </a:xfrm>
        </p:grpSpPr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6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585545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5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noProof="0" dirty="0"/>
          </a:p>
        </p:txBody>
      </p:sp>
      <p:grpSp>
        <p:nvGrpSpPr>
          <p:cNvPr id="31" name="Grouper 30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32" name="Forme libre 31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  <p:sp>
          <p:nvSpPr>
            <p:cNvPr id="33" name="Forme libre 32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7079796" y="842794"/>
            <a:ext cx="1735593" cy="122447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7079796" y="2124658"/>
            <a:ext cx="1735593" cy="122447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7079796" y="3406522"/>
            <a:ext cx="1735593" cy="122447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12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5322434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22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509838" y="1964218"/>
            <a:ext cx="1502469" cy="2666779"/>
          </a:xfrm>
        </p:spPr>
        <p:txBody>
          <a:bodyPr anchor="b" anchorCtr="0"/>
          <a:lstStyle>
            <a:lvl1pPr marL="0" indent="0" algn="r">
              <a:spcBef>
                <a:spcPts val="0"/>
              </a:spcBef>
              <a:buFontTx/>
              <a:buNone/>
              <a:defRPr sz="12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grpSp>
        <p:nvGrpSpPr>
          <p:cNvPr id="23" name="Group 25"/>
          <p:cNvGrpSpPr/>
          <p:nvPr userDrawn="1"/>
        </p:nvGrpSpPr>
        <p:grpSpPr>
          <a:xfrm>
            <a:off x="7263121" y="4812382"/>
            <a:ext cx="1632238" cy="197318"/>
            <a:chOff x="2619375" y="-595312"/>
            <a:chExt cx="1785938" cy="215899"/>
          </a:xfrm>
        </p:grpSpPr>
        <p:sp>
          <p:nvSpPr>
            <p:cNvPr id="24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5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6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7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8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9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30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59959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6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r 19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21" name="Forme libre 20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  <p:sp>
          <p:nvSpPr>
            <p:cNvPr id="22" name="Forme libre 21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</p:grpSp>
      <p:grpSp>
        <p:nvGrpSpPr>
          <p:cNvPr id="16" name="Group 25"/>
          <p:cNvGrpSpPr/>
          <p:nvPr userDrawn="1"/>
        </p:nvGrpSpPr>
        <p:grpSpPr>
          <a:xfrm>
            <a:off x="7256329" y="4879328"/>
            <a:ext cx="1692409" cy="153444"/>
            <a:chOff x="2619375" y="-595312"/>
            <a:chExt cx="1785938" cy="215899"/>
          </a:xfrm>
        </p:grpSpPr>
        <p:sp>
          <p:nvSpPr>
            <p:cNvPr id="23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noProof="0" dirty="0"/>
            </a:p>
          </p:txBody>
        </p:sp>
        <p:sp>
          <p:nvSpPr>
            <p:cNvPr id="24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noProof="0" dirty="0"/>
            </a:p>
          </p:txBody>
        </p:sp>
        <p:sp>
          <p:nvSpPr>
            <p:cNvPr id="25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noProof="0" dirty="0"/>
            </a:p>
          </p:txBody>
        </p:sp>
        <p:sp>
          <p:nvSpPr>
            <p:cNvPr id="26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noProof="0" dirty="0"/>
            </a:p>
          </p:txBody>
        </p:sp>
        <p:sp>
          <p:nvSpPr>
            <p:cNvPr id="27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noProof="0" dirty="0"/>
            </a:p>
          </p:txBody>
        </p:sp>
        <p:sp>
          <p:nvSpPr>
            <p:cNvPr id="28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noProof="0" dirty="0"/>
            </a:p>
          </p:txBody>
        </p:sp>
        <p:sp>
          <p:nvSpPr>
            <p:cNvPr id="29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noProof="0" dirty="0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30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5322434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5501950" y="-9526"/>
            <a:ext cx="3647433" cy="5153026"/>
          </a:xfrm>
          <a:custGeom>
            <a:avLst/>
            <a:gdLst>
              <a:gd name="connsiteX0" fmla="*/ 0 w 3662362"/>
              <a:gd name="connsiteY0" fmla="*/ 0 h 5168900"/>
              <a:gd name="connsiteX1" fmla="*/ 3662362 w 3662362"/>
              <a:gd name="connsiteY1" fmla="*/ 0 h 5168900"/>
              <a:gd name="connsiteX2" fmla="*/ 3662362 w 3662362"/>
              <a:gd name="connsiteY2" fmla="*/ 5168900 h 5168900"/>
              <a:gd name="connsiteX3" fmla="*/ 0 w 3662362"/>
              <a:gd name="connsiteY3" fmla="*/ 5168900 h 5168900"/>
              <a:gd name="connsiteX4" fmla="*/ 0 w 3662362"/>
              <a:gd name="connsiteY4" fmla="*/ 0 h 5168900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609725 w 3548062"/>
              <a:gd name="connsiteY0" fmla="*/ 0 h 5178425"/>
              <a:gd name="connsiteX1" fmla="*/ 3548062 w 3548062"/>
              <a:gd name="connsiteY1" fmla="*/ 9525 h 5178425"/>
              <a:gd name="connsiteX2" fmla="*/ 3548062 w 3548062"/>
              <a:gd name="connsiteY2" fmla="*/ 5178425 h 5178425"/>
              <a:gd name="connsiteX3" fmla="*/ 0 w 3548062"/>
              <a:gd name="connsiteY3" fmla="*/ 5178425 h 5178425"/>
              <a:gd name="connsiteX4" fmla="*/ 1609725 w 3548062"/>
              <a:gd name="connsiteY4" fmla="*/ 0 h 5178425"/>
              <a:gd name="connsiteX0" fmla="*/ 1758948 w 3697285"/>
              <a:gd name="connsiteY0" fmla="*/ 0 h 5178425"/>
              <a:gd name="connsiteX1" fmla="*/ 3697285 w 3697285"/>
              <a:gd name="connsiteY1" fmla="*/ 9525 h 5178425"/>
              <a:gd name="connsiteX2" fmla="*/ 3697285 w 3697285"/>
              <a:gd name="connsiteY2" fmla="*/ 5178425 h 5178425"/>
              <a:gd name="connsiteX3" fmla="*/ 149223 w 3697285"/>
              <a:gd name="connsiteY3" fmla="*/ 5178425 h 5178425"/>
              <a:gd name="connsiteX4" fmla="*/ 1758948 w 3697285"/>
              <a:gd name="connsiteY4" fmla="*/ 0 h 5178425"/>
              <a:gd name="connsiteX0" fmla="*/ 1709096 w 3647433"/>
              <a:gd name="connsiteY0" fmla="*/ 0 h 5178425"/>
              <a:gd name="connsiteX1" fmla="*/ 3647433 w 3647433"/>
              <a:gd name="connsiteY1" fmla="*/ 9525 h 5178425"/>
              <a:gd name="connsiteX2" fmla="*/ 3647433 w 3647433"/>
              <a:gd name="connsiteY2" fmla="*/ 5178425 h 5178425"/>
              <a:gd name="connsiteX3" fmla="*/ 99371 w 3647433"/>
              <a:gd name="connsiteY3" fmla="*/ 5178425 h 5178425"/>
              <a:gd name="connsiteX4" fmla="*/ 1709096 w 3647433"/>
              <a:gd name="connsiteY4" fmla="*/ 0 h 51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7433" h="5178425">
                <a:moveTo>
                  <a:pt x="1709096" y="0"/>
                </a:moveTo>
                <a:lnTo>
                  <a:pt x="3647433" y="9525"/>
                </a:lnTo>
                <a:lnTo>
                  <a:pt x="3647433" y="5178425"/>
                </a:lnTo>
                <a:lnTo>
                  <a:pt x="99371" y="5178425"/>
                </a:lnTo>
                <a:cubicBezTo>
                  <a:pt x="-30804" y="4471458"/>
                  <a:pt x="-351479" y="2116667"/>
                  <a:pt x="170909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432000" anchor="ctr" anchorCtr="0"/>
          <a:lstStyle>
            <a:lvl1pPr marL="0" indent="0" algn="ctr">
              <a:buFontTx/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86531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7_Title and Conten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noProof="0" dirty="0"/>
          </a:p>
        </p:txBody>
      </p:sp>
      <p:grpSp>
        <p:nvGrpSpPr>
          <p:cNvPr id="25" name="Grouper 24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26" name="Forme libre 25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  <p:sp>
          <p:nvSpPr>
            <p:cNvPr id="27" name="Forme libre 26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noProof="0" dirty="0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30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5322434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32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509837" y="696543"/>
            <a:ext cx="3431610" cy="3934454"/>
          </a:xfrm>
        </p:spPr>
        <p:txBody>
          <a:bodyPr anchor="ctr" anchorCtr="0"/>
          <a:lstStyle>
            <a:lvl1pPr marL="0" indent="0" algn="r">
              <a:buFontTx/>
              <a:buNone/>
              <a:defRPr sz="1600" b="1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grpSp>
        <p:nvGrpSpPr>
          <p:cNvPr id="17" name="Group 25"/>
          <p:cNvGrpSpPr/>
          <p:nvPr userDrawn="1"/>
        </p:nvGrpSpPr>
        <p:grpSpPr>
          <a:xfrm>
            <a:off x="7263121" y="4812382"/>
            <a:ext cx="1632238" cy="197318"/>
            <a:chOff x="2619375" y="-595312"/>
            <a:chExt cx="1785938" cy="215899"/>
          </a:xfrm>
        </p:grpSpPr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22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31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  <p:sp>
          <p:nvSpPr>
            <p:cNvPr id="33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7697821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.8_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720927"/>
            <a:ext cx="4038600" cy="391746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900"/>
            </a:lvl4pPr>
            <a:lvl5pPr>
              <a:defRPr sz="9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4648200" y="720927"/>
            <a:ext cx="4038600" cy="391746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900"/>
            </a:lvl4pPr>
            <a:lvl5pPr>
              <a:defRPr sz="9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749160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lide Title of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344553"/>
            <a:ext cx="4918023" cy="866897"/>
          </a:xfrm>
        </p:spPr>
        <p:txBody>
          <a:bodyPr/>
          <a:lstStyle>
            <a:lvl1pPr algn="l">
              <a:defRPr sz="240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2019650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cap="none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text style</a:t>
            </a:r>
            <a:endParaRPr lang="en-GB" noProof="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>
          <a:xfrm>
            <a:off x="302050" y="2502958"/>
            <a:ext cx="4918022" cy="1751542"/>
          </a:xfrm>
        </p:spPr>
        <p:txBody>
          <a:bodyPr/>
          <a:lstStyle>
            <a:lvl1pPr marL="0" indent="0" algn="l">
              <a:spcBef>
                <a:spcPts val="0"/>
              </a:spcBef>
              <a:buFontTx/>
              <a:buNone/>
              <a:defRPr sz="1400" b="0">
                <a:solidFill>
                  <a:srgbClr val="505050"/>
                </a:solidFill>
              </a:defRPr>
            </a:lvl1pPr>
            <a:lvl2pPr marL="0" indent="0" algn="l">
              <a:buFontTx/>
              <a:buNone/>
              <a:defRPr/>
            </a:lvl2pPr>
            <a:lvl3pPr marL="0" indent="0" algn="l">
              <a:buFontTx/>
              <a:buNone/>
              <a:defRPr/>
            </a:lvl3pPr>
            <a:lvl4pPr marL="0" indent="0" algn="l">
              <a:buFontTx/>
              <a:buNone/>
              <a:defRPr/>
            </a:lvl4pPr>
            <a:lvl5pPr marL="0" indent="0" algn="l">
              <a:buFontTx/>
              <a:buNone/>
              <a:defRPr/>
            </a:lvl5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5501950" y="-9525"/>
            <a:ext cx="3647433" cy="5178425"/>
          </a:xfrm>
          <a:custGeom>
            <a:avLst/>
            <a:gdLst>
              <a:gd name="connsiteX0" fmla="*/ 0 w 3662362"/>
              <a:gd name="connsiteY0" fmla="*/ 0 h 5168900"/>
              <a:gd name="connsiteX1" fmla="*/ 3662362 w 3662362"/>
              <a:gd name="connsiteY1" fmla="*/ 0 h 5168900"/>
              <a:gd name="connsiteX2" fmla="*/ 3662362 w 3662362"/>
              <a:gd name="connsiteY2" fmla="*/ 5168900 h 5168900"/>
              <a:gd name="connsiteX3" fmla="*/ 0 w 3662362"/>
              <a:gd name="connsiteY3" fmla="*/ 5168900 h 5168900"/>
              <a:gd name="connsiteX4" fmla="*/ 0 w 3662362"/>
              <a:gd name="connsiteY4" fmla="*/ 0 h 5168900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609725 w 3548062"/>
              <a:gd name="connsiteY0" fmla="*/ 0 h 5178425"/>
              <a:gd name="connsiteX1" fmla="*/ 3548062 w 3548062"/>
              <a:gd name="connsiteY1" fmla="*/ 9525 h 5178425"/>
              <a:gd name="connsiteX2" fmla="*/ 3548062 w 3548062"/>
              <a:gd name="connsiteY2" fmla="*/ 5178425 h 5178425"/>
              <a:gd name="connsiteX3" fmla="*/ 0 w 3548062"/>
              <a:gd name="connsiteY3" fmla="*/ 5178425 h 5178425"/>
              <a:gd name="connsiteX4" fmla="*/ 1609725 w 3548062"/>
              <a:gd name="connsiteY4" fmla="*/ 0 h 5178425"/>
              <a:gd name="connsiteX0" fmla="*/ 1758948 w 3697285"/>
              <a:gd name="connsiteY0" fmla="*/ 0 h 5178425"/>
              <a:gd name="connsiteX1" fmla="*/ 3697285 w 3697285"/>
              <a:gd name="connsiteY1" fmla="*/ 9525 h 5178425"/>
              <a:gd name="connsiteX2" fmla="*/ 3697285 w 3697285"/>
              <a:gd name="connsiteY2" fmla="*/ 5178425 h 5178425"/>
              <a:gd name="connsiteX3" fmla="*/ 149223 w 3697285"/>
              <a:gd name="connsiteY3" fmla="*/ 5178425 h 5178425"/>
              <a:gd name="connsiteX4" fmla="*/ 1758948 w 3697285"/>
              <a:gd name="connsiteY4" fmla="*/ 0 h 5178425"/>
              <a:gd name="connsiteX0" fmla="*/ 1709096 w 3647433"/>
              <a:gd name="connsiteY0" fmla="*/ 0 h 5178425"/>
              <a:gd name="connsiteX1" fmla="*/ 3647433 w 3647433"/>
              <a:gd name="connsiteY1" fmla="*/ 9525 h 5178425"/>
              <a:gd name="connsiteX2" fmla="*/ 3647433 w 3647433"/>
              <a:gd name="connsiteY2" fmla="*/ 5178425 h 5178425"/>
              <a:gd name="connsiteX3" fmla="*/ 99371 w 3647433"/>
              <a:gd name="connsiteY3" fmla="*/ 5178425 h 5178425"/>
              <a:gd name="connsiteX4" fmla="*/ 1709096 w 3647433"/>
              <a:gd name="connsiteY4" fmla="*/ 0 h 51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7433" h="5178425">
                <a:moveTo>
                  <a:pt x="1709096" y="0"/>
                </a:moveTo>
                <a:lnTo>
                  <a:pt x="3647433" y="9525"/>
                </a:lnTo>
                <a:lnTo>
                  <a:pt x="3647433" y="5178425"/>
                </a:lnTo>
                <a:lnTo>
                  <a:pt x="99371" y="5178425"/>
                </a:lnTo>
                <a:cubicBezTo>
                  <a:pt x="-30804" y="4471458"/>
                  <a:pt x="-351479" y="2116667"/>
                  <a:pt x="170909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432000" anchor="ctr" anchorCtr="0"/>
          <a:lstStyle>
            <a:lvl1pPr marL="0" indent="0" algn="ctr">
              <a:buFontTx/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11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algn="l"/>
            <a:r>
              <a:rPr lang="en-GB" sz="900" noProof="0" dirty="0" smtClean="0">
                <a:solidFill>
                  <a:schemeClr val="tx1"/>
                </a:solidFill>
                <a:latin typeface="Century Gothic" pitchFamily="34" charset="0"/>
              </a:rPr>
              <a:t>www.thalesgroup.com</a:t>
            </a:r>
            <a:endParaRPr lang="en-GB" sz="900" noProof="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6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OPEN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THALES</a:t>
            </a:r>
            <a:r>
              <a:rPr lang="en-GB" sz="500" b="0" baseline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 GROUP INTERNAL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b="0" noProof="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200847" y="1636017"/>
            <a:ext cx="96122" cy="307777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noProof="0" dirty="0">
              <a:ln>
                <a:noFill/>
              </a:ln>
              <a:solidFill>
                <a:srgbClr val="323265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3" name="Image 12" descr="logo_thales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4358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77396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Bef>
                <a:spcPts val="450"/>
              </a:spcBef>
              <a:spcAft>
                <a:spcPts val="525"/>
              </a:spcAft>
              <a:defRPr/>
            </a:lvl1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672879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 Title - Gr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logo_thales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1" y="165680"/>
            <a:ext cx="2337181" cy="449458"/>
          </a:xfrm>
          <a:prstGeom prst="rect">
            <a:avLst/>
          </a:prstGeom>
        </p:spPr>
      </p:pic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2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50" y="1007216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50" y="3134827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1" name="Rectangle 1030"/>
          <p:cNvSpPr>
            <a:spLocks noChangeArrowheads="1"/>
          </p:cNvSpPr>
          <p:nvPr userDrawn="1"/>
        </p:nvSpPr>
        <p:spPr bwMode="auto">
          <a:xfrm>
            <a:off x="219120" y="4819430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defTabSz="457189"/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3" name="Demi-cadre 12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800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1" y="4764094"/>
            <a:ext cx="1206500" cy="170368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</p:txBody>
      </p:sp>
    </p:spTree>
    <p:extLst>
      <p:ext uri="{BB962C8B-B14F-4D97-AF65-F5344CB8AC3E}">
        <p14:creationId xmlns:p14="http://schemas.microsoft.com/office/powerpoint/2010/main" val="9241780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Bef>
                <a:spcPts val="450"/>
              </a:spcBef>
              <a:spcAft>
                <a:spcPts val="525"/>
              </a:spcAft>
              <a:defRPr/>
            </a:lvl1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97549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1_Slide Title - Aerospace (IF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50" y="1007216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50" y="3134827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20" y="4819430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defTabSz="457189"/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3" name="Demi-cadre 12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800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1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1" y="165680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9025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2_Slide Title -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50" y="1007216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50" y="3134827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20" y="4819430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defTabSz="457189"/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800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1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1" y="165680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6515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3_Slide Title - Trans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0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50" y="1007216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50" y="3134827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1" name="Rectangle 1030"/>
          <p:cNvSpPr>
            <a:spLocks noChangeArrowheads="1"/>
          </p:cNvSpPr>
          <p:nvPr userDrawn="1"/>
        </p:nvSpPr>
        <p:spPr bwMode="auto">
          <a:xfrm>
            <a:off x="219120" y="4819430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defTabSz="457189"/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800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1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1" y="165680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724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4_Slide Title - Defence (La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50" y="1007216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50" y="3134827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20" y="4819430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defTabSz="457189"/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800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1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6" name="Image 15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1" y="165680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130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5_Slide Title - Security (Cybersecurit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50" y="1007216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50" y="3134827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20" y="4819430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defTabSz="457189"/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800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1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1" y="165680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1738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6_Slide Title - Security (Airpo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50" y="1007216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50" y="3134827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20" y="4819430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defTabSz="457189"/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800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1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1" y="165680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572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7_Slide Title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50" y="1007216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50" y="3134827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5501951" y="-9524"/>
            <a:ext cx="3647433" cy="5178425"/>
          </a:xfrm>
          <a:custGeom>
            <a:avLst/>
            <a:gdLst>
              <a:gd name="connsiteX0" fmla="*/ 0 w 3662362"/>
              <a:gd name="connsiteY0" fmla="*/ 0 h 5168900"/>
              <a:gd name="connsiteX1" fmla="*/ 3662362 w 3662362"/>
              <a:gd name="connsiteY1" fmla="*/ 0 h 5168900"/>
              <a:gd name="connsiteX2" fmla="*/ 3662362 w 3662362"/>
              <a:gd name="connsiteY2" fmla="*/ 5168900 h 5168900"/>
              <a:gd name="connsiteX3" fmla="*/ 0 w 3662362"/>
              <a:gd name="connsiteY3" fmla="*/ 5168900 h 5168900"/>
              <a:gd name="connsiteX4" fmla="*/ 0 w 3662362"/>
              <a:gd name="connsiteY4" fmla="*/ 0 h 5168900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609725 w 3548062"/>
              <a:gd name="connsiteY0" fmla="*/ 0 h 5178425"/>
              <a:gd name="connsiteX1" fmla="*/ 3548062 w 3548062"/>
              <a:gd name="connsiteY1" fmla="*/ 9525 h 5178425"/>
              <a:gd name="connsiteX2" fmla="*/ 3548062 w 3548062"/>
              <a:gd name="connsiteY2" fmla="*/ 5178425 h 5178425"/>
              <a:gd name="connsiteX3" fmla="*/ 0 w 3548062"/>
              <a:gd name="connsiteY3" fmla="*/ 5178425 h 5178425"/>
              <a:gd name="connsiteX4" fmla="*/ 1609725 w 3548062"/>
              <a:gd name="connsiteY4" fmla="*/ 0 h 5178425"/>
              <a:gd name="connsiteX0" fmla="*/ 1758948 w 3697285"/>
              <a:gd name="connsiteY0" fmla="*/ 0 h 5178425"/>
              <a:gd name="connsiteX1" fmla="*/ 3697285 w 3697285"/>
              <a:gd name="connsiteY1" fmla="*/ 9525 h 5178425"/>
              <a:gd name="connsiteX2" fmla="*/ 3697285 w 3697285"/>
              <a:gd name="connsiteY2" fmla="*/ 5178425 h 5178425"/>
              <a:gd name="connsiteX3" fmla="*/ 149223 w 3697285"/>
              <a:gd name="connsiteY3" fmla="*/ 5178425 h 5178425"/>
              <a:gd name="connsiteX4" fmla="*/ 1758948 w 3697285"/>
              <a:gd name="connsiteY4" fmla="*/ 0 h 5178425"/>
              <a:gd name="connsiteX0" fmla="*/ 1709096 w 3647433"/>
              <a:gd name="connsiteY0" fmla="*/ 0 h 5178425"/>
              <a:gd name="connsiteX1" fmla="*/ 3647433 w 3647433"/>
              <a:gd name="connsiteY1" fmla="*/ 9525 h 5178425"/>
              <a:gd name="connsiteX2" fmla="*/ 3647433 w 3647433"/>
              <a:gd name="connsiteY2" fmla="*/ 5178425 h 5178425"/>
              <a:gd name="connsiteX3" fmla="*/ 99371 w 3647433"/>
              <a:gd name="connsiteY3" fmla="*/ 5178425 h 5178425"/>
              <a:gd name="connsiteX4" fmla="*/ 1709096 w 3647433"/>
              <a:gd name="connsiteY4" fmla="*/ 0 h 51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7433" h="5178425">
                <a:moveTo>
                  <a:pt x="1709096" y="0"/>
                </a:moveTo>
                <a:lnTo>
                  <a:pt x="3647433" y="9525"/>
                </a:lnTo>
                <a:lnTo>
                  <a:pt x="3647433" y="5178425"/>
                </a:lnTo>
                <a:lnTo>
                  <a:pt x="99371" y="5178425"/>
                </a:lnTo>
                <a:cubicBezTo>
                  <a:pt x="-30804" y="4471458"/>
                  <a:pt x="-351479" y="2116667"/>
                  <a:pt x="170909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432000" anchor="ctr" anchorCtr="0"/>
          <a:lstStyle>
            <a:lvl1pPr marL="0" indent="0" algn="ctr">
              <a:buFontTx/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11" name="Rectangle 1030"/>
          <p:cNvSpPr>
            <a:spLocks noChangeArrowheads="1"/>
          </p:cNvSpPr>
          <p:nvPr userDrawn="1"/>
        </p:nvSpPr>
        <p:spPr bwMode="auto">
          <a:xfrm>
            <a:off x="219120" y="4819430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defTabSz="457189"/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3" name="Demi-cadre 12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800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1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1" y="165680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102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er 49"/>
          <p:cNvGrpSpPr/>
          <p:nvPr userDrawn="1"/>
        </p:nvGrpSpPr>
        <p:grpSpPr>
          <a:xfrm>
            <a:off x="5021582" y="-20538"/>
            <a:ext cx="1875985" cy="5164038"/>
            <a:chOff x="5021580" y="4728"/>
            <a:chExt cx="1875985" cy="6853272"/>
          </a:xfrm>
        </p:grpSpPr>
        <p:sp>
          <p:nvSpPr>
            <p:cNvPr id="51" name="Forme libre 50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52" name="Forme libre 51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sp>
        <p:nvSpPr>
          <p:cNvPr id="6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89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4740167" y="1169560"/>
            <a:ext cx="3993826" cy="2817677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5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6" y="696542"/>
            <a:ext cx="4450659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grpSp>
        <p:nvGrpSpPr>
          <p:cNvPr id="25" name="Group 25"/>
          <p:cNvGrpSpPr/>
          <p:nvPr userDrawn="1"/>
        </p:nvGrpSpPr>
        <p:grpSpPr>
          <a:xfrm>
            <a:off x="7263122" y="4812382"/>
            <a:ext cx="1632238" cy="197318"/>
            <a:chOff x="2619375" y="-595312"/>
            <a:chExt cx="1785938" cy="215899"/>
          </a:xfrm>
        </p:grpSpPr>
        <p:sp>
          <p:nvSpPr>
            <p:cNvPr id="26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7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8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9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30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31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32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6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1_Slide Title - Aerospace (IF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noProof="0" dirty="0"/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noProof="0" dirty="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algn="l"/>
            <a:r>
              <a:rPr lang="en-GB" sz="900" noProof="0" dirty="0" smtClean="0">
                <a:solidFill>
                  <a:schemeClr val="tx1"/>
                </a:solidFill>
                <a:latin typeface="Century Gothic" pitchFamily="34" charset="0"/>
              </a:rPr>
              <a:t>www.thalesgroup.com</a:t>
            </a:r>
            <a:endParaRPr lang="en-GB" sz="900" noProof="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3" name="Demi-cadre 12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noProof="0" dirty="0"/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OPEN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THALES</a:t>
            </a:r>
            <a:r>
              <a:rPr lang="en-GB" sz="500" b="0" baseline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 GROUP INTERNAL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b="0" noProof="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855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350" dirty="0">
              <a:solidFill>
                <a:srgbClr val="242A75"/>
              </a:solidFill>
            </a:endParaRPr>
          </a:p>
        </p:txBody>
      </p:sp>
      <p:grpSp>
        <p:nvGrpSpPr>
          <p:cNvPr id="29" name="Grouper 28"/>
          <p:cNvGrpSpPr/>
          <p:nvPr userDrawn="1"/>
        </p:nvGrpSpPr>
        <p:grpSpPr>
          <a:xfrm>
            <a:off x="5021582" y="-20538"/>
            <a:ext cx="1875985" cy="5164038"/>
            <a:chOff x="5021580" y="4728"/>
            <a:chExt cx="1875985" cy="6853272"/>
          </a:xfrm>
        </p:grpSpPr>
        <p:sp>
          <p:nvSpPr>
            <p:cNvPr id="30" name="Forme libre 29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31" name="Forme libre 30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89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5898599" y="1229182"/>
            <a:ext cx="2916868" cy="2057875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898599" y="3396031"/>
            <a:ext cx="2916868" cy="1234967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8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6" y="696542"/>
            <a:ext cx="5578623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grpSp>
        <p:nvGrpSpPr>
          <p:cNvPr id="19" name="Group 25"/>
          <p:cNvGrpSpPr/>
          <p:nvPr userDrawn="1"/>
        </p:nvGrpSpPr>
        <p:grpSpPr>
          <a:xfrm>
            <a:off x="7263122" y="4812382"/>
            <a:ext cx="1632238" cy="197318"/>
            <a:chOff x="2619375" y="-595312"/>
            <a:chExt cx="1785938" cy="215899"/>
          </a:xfrm>
        </p:grpSpPr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1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2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3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4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5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87452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89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6227133" y="1439421"/>
            <a:ext cx="2916868" cy="2057875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6227133" y="3554186"/>
            <a:ext cx="2916868" cy="107681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8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6" y="696542"/>
            <a:ext cx="5578623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grpSp>
        <p:nvGrpSpPr>
          <p:cNvPr id="28" name="Grouper 27"/>
          <p:cNvGrpSpPr/>
          <p:nvPr userDrawn="1"/>
        </p:nvGrpSpPr>
        <p:grpSpPr>
          <a:xfrm>
            <a:off x="5021582" y="-20538"/>
            <a:ext cx="1875985" cy="5164038"/>
            <a:chOff x="5021580" y="4728"/>
            <a:chExt cx="1875985" cy="6853272"/>
          </a:xfrm>
        </p:grpSpPr>
        <p:sp>
          <p:nvSpPr>
            <p:cNvPr id="29" name="Forme libre 28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30" name="Forme libre 29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Group 25"/>
          <p:cNvGrpSpPr/>
          <p:nvPr userDrawn="1"/>
        </p:nvGrpSpPr>
        <p:grpSpPr>
          <a:xfrm>
            <a:off x="7263122" y="4812382"/>
            <a:ext cx="1632238" cy="197318"/>
            <a:chOff x="2619375" y="-595312"/>
            <a:chExt cx="1785938" cy="215899"/>
          </a:xfrm>
        </p:grpSpPr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1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2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3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4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5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67162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350" dirty="0">
              <a:solidFill>
                <a:srgbClr val="242A75"/>
              </a:solidFill>
            </a:endParaRPr>
          </a:p>
        </p:txBody>
      </p:sp>
      <p:grpSp>
        <p:nvGrpSpPr>
          <p:cNvPr id="29" name="Grouper 28"/>
          <p:cNvGrpSpPr/>
          <p:nvPr userDrawn="1"/>
        </p:nvGrpSpPr>
        <p:grpSpPr>
          <a:xfrm>
            <a:off x="5021582" y="-20538"/>
            <a:ext cx="1875985" cy="5164038"/>
            <a:chOff x="5021580" y="4728"/>
            <a:chExt cx="1875985" cy="6853272"/>
          </a:xfrm>
        </p:grpSpPr>
        <p:sp>
          <p:nvSpPr>
            <p:cNvPr id="30" name="Forme libre 29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31" name="Forme libre 30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89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501951" y="3396031"/>
            <a:ext cx="3313517" cy="1234967"/>
          </a:xfrm>
        </p:spPr>
        <p:txBody>
          <a:bodyPr/>
          <a:lstStyle>
            <a:lvl1pPr marL="0" indent="0" algn="r">
              <a:spcBef>
                <a:spcPts val="0"/>
              </a:spcBef>
              <a:buFontTx/>
              <a:buNone/>
              <a:defRPr sz="12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4934170" y="865131"/>
            <a:ext cx="1913083" cy="134969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6" hasCustomPrompt="1"/>
          </p:nvPr>
        </p:nvSpPr>
        <p:spPr bwMode="auto">
          <a:xfrm>
            <a:off x="6904738" y="1914673"/>
            <a:ext cx="1913083" cy="134969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9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4639968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grpSp>
        <p:nvGrpSpPr>
          <p:cNvPr id="21" name="Group 25"/>
          <p:cNvGrpSpPr/>
          <p:nvPr userDrawn="1"/>
        </p:nvGrpSpPr>
        <p:grpSpPr>
          <a:xfrm>
            <a:off x="7263122" y="4812382"/>
            <a:ext cx="1632238" cy="197318"/>
            <a:chOff x="2619375" y="-595312"/>
            <a:chExt cx="1785938" cy="215899"/>
          </a:xfrm>
        </p:grpSpPr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6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50462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5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350" dirty="0">
              <a:solidFill>
                <a:srgbClr val="242A75"/>
              </a:solidFill>
            </a:endParaRPr>
          </a:p>
        </p:txBody>
      </p:sp>
      <p:grpSp>
        <p:nvGrpSpPr>
          <p:cNvPr id="31" name="Grouper 30"/>
          <p:cNvGrpSpPr/>
          <p:nvPr userDrawn="1"/>
        </p:nvGrpSpPr>
        <p:grpSpPr>
          <a:xfrm>
            <a:off x="5021582" y="-20538"/>
            <a:ext cx="1875985" cy="5164038"/>
            <a:chOff x="5021580" y="4728"/>
            <a:chExt cx="1875985" cy="6853272"/>
          </a:xfrm>
        </p:grpSpPr>
        <p:sp>
          <p:nvSpPr>
            <p:cNvPr id="32" name="Forme libre 31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33" name="Forme libre 32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89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7079797" y="842794"/>
            <a:ext cx="1735593" cy="122447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7079797" y="2124658"/>
            <a:ext cx="1735593" cy="122447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7079797" y="3406522"/>
            <a:ext cx="1735593" cy="122447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12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5322434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22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509838" y="1964219"/>
            <a:ext cx="1502469" cy="2666779"/>
          </a:xfrm>
        </p:spPr>
        <p:txBody>
          <a:bodyPr anchor="b" anchorCtr="0"/>
          <a:lstStyle>
            <a:lvl1pPr marL="0" indent="0" algn="r">
              <a:spcBef>
                <a:spcPts val="0"/>
              </a:spcBef>
              <a:buFontTx/>
              <a:buNone/>
              <a:defRPr sz="12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grpSp>
        <p:nvGrpSpPr>
          <p:cNvPr id="23" name="Group 25"/>
          <p:cNvGrpSpPr/>
          <p:nvPr userDrawn="1"/>
        </p:nvGrpSpPr>
        <p:grpSpPr>
          <a:xfrm>
            <a:off x="7263122" y="4812382"/>
            <a:ext cx="1632238" cy="197318"/>
            <a:chOff x="2619375" y="-595312"/>
            <a:chExt cx="1785938" cy="215899"/>
          </a:xfrm>
        </p:grpSpPr>
        <p:sp>
          <p:nvSpPr>
            <p:cNvPr id="24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5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6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7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8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9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30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99383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6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r 19"/>
          <p:cNvGrpSpPr/>
          <p:nvPr userDrawn="1"/>
        </p:nvGrpSpPr>
        <p:grpSpPr>
          <a:xfrm>
            <a:off x="5021582" y="-20538"/>
            <a:ext cx="1875985" cy="5164038"/>
            <a:chOff x="5021580" y="4728"/>
            <a:chExt cx="1875985" cy="6853272"/>
          </a:xfrm>
        </p:grpSpPr>
        <p:sp>
          <p:nvSpPr>
            <p:cNvPr id="21" name="Forme libre 20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22" name="Forme libre 21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25"/>
          <p:cNvGrpSpPr/>
          <p:nvPr userDrawn="1"/>
        </p:nvGrpSpPr>
        <p:grpSpPr>
          <a:xfrm>
            <a:off x="7256330" y="4879328"/>
            <a:ext cx="1692409" cy="153444"/>
            <a:chOff x="2619375" y="-595312"/>
            <a:chExt cx="1785938" cy="215899"/>
          </a:xfrm>
        </p:grpSpPr>
        <p:sp>
          <p:nvSpPr>
            <p:cNvPr id="23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350" dirty="0">
                <a:solidFill>
                  <a:srgbClr val="242A75"/>
                </a:solidFill>
              </a:endParaRPr>
            </a:p>
          </p:txBody>
        </p:sp>
        <p:sp>
          <p:nvSpPr>
            <p:cNvPr id="24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350" dirty="0">
                <a:solidFill>
                  <a:srgbClr val="242A75"/>
                </a:solidFill>
              </a:endParaRPr>
            </a:p>
          </p:txBody>
        </p:sp>
        <p:sp>
          <p:nvSpPr>
            <p:cNvPr id="25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350" dirty="0">
                <a:solidFill>
                  <a:srgbClr val="242A75"/>
                </a:solidFill>
              </a:endParaRPr>
            </a:p>
          </p:txBody>
        </p:sp>
        <p:sp>
          <p:nvSpPr>
            <p:cNvPr id="26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350" dirty="0">
                <a:solidFill>
                  <a:srgbClr val="242A75"/>
                </a:solidFill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350" dirty="0">
                <a:solidFill>
                  <a:srgbClr val="242A75"/>
                </a:solidFill>
              </a:endParaRPr>
            </a:p>
          </p:txBody>
        </p:sp>
        <p:sp>
          <p:nvSpPr>
            <p:cNvPr id="28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350" dirty="0">
                <a:solidFill>
                  <a:srgbClr val="242A75"/>
                </a:solidFill>
              </a:endParaRPr>
            </a:p>
          </p:txBody>
        </p:sp>
        <p:sp>
          <p:nvSpPr>
            <p:cNvPr id="29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350" dirty="0">
                <a:solidFill>
                  <a:srgbClr val="242A75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89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30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5322434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5501951" y="-9526"/>
            <a:ext cx="3647433" cy="5153026"/>
          </a:xfrm>
          <a:custGeom>
            <a:avLst/>
            <a:gdLst>
              <a:gd name="connsiteX0" fmla="*/ 0 w 3662362"/>
              <a:gd name="connsiteY0" fmla="*/ 0 h 5168900"/>
              <a:gd name="connsiteX1" fmla="*/ 3662362 w 3662362"/>
              <a:gd name="connsiteY1" fmla="*/ 0 h 5168900"/>
              <a:gd name="connsiteX2" fmla="*/ 3662362 w 3662362"/>
              <a:gd name="connsiteY2" fmla="*/ 5168900 h 5168900"/>
              <a:gd name="connsiteX3" fmla="*/ 0 w 3662362"/>
              <a:gd name="connsiteY3" fmla="*/ 5168900 h 5168900"/>
              <a:gd name="connsiteX4" fmla="*/ 0 w 3662362"/>
              <a:gd name="connsiteY4" fmla="*/ 0 h 5168900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609725 w 3548062"/>
              <a:gd name="connsiteY0" fmla="*/ 0 h 5178425"/>
              <a:gd name="connsiteX1" fmla="*/ 3548062 w 3548062"/>
              <a:gd name="connsiteY1" fmla="*/ 9525 h 5178425"/>
              <a:gd name="connsiteX2" fmla="*/ 3548062 w 3548062"/>
              <a:gd name="connsiteY2" fmla="*/ 5178425 h 5178425"/>
              <a:gd name="connsiteX3" fmla="*/ 0 w 3548062"/>
              <a:gd name="connsiteY3" fmla="*/ 5178425 h 5178425"/>
              <a:gd name="connsiteX4" fmla="*/ 1609725 w 3548062"/>
              <a:gd name="connsiteY4" fmla="*/ 0 h 5178425"/>
              <a:gd name="connsiteX0" fmla="*/ 1758948 w 3697285"/>
              <a:gd name="connsiteY0" fmla="*/ 0 h 5178425"/>
              <a:gd name="connsiteX1" fmla="*/ 3697285 w 3697285"/>
              <a:gd name="connsiteY1" fmla="*/ 9525 h 5178425"/>
              <a:gd name="connsiteX2" fmla="*/ 3697285 w 3697285"/>
              <a:gd name="connsiteY2" fmla="*/ 5178425 h 5178425"/>
              <a:gd name="connsiteX3" fmla="*/ 149223 w 3697285"/>
              <a:gd name="connsiteY3" fmla="*/ 5178425 h 5178425"/>
              <a:gd name="connsiteX4" fmla="*/ 1758948 w 3697285"/>
              <a:gd name="connsiteY4" fmla="*/ 0 h 5178425"/>
              <a:gd name="connsiteX0" fmla="*/ 1709096 w 3647433"/>
              <a:gd name="connsiteY0" fmla="*/ 0 h 5178425"/>
              <a:gd name="connsiteX1" fmla="*/ 3647433 w 3647433"/>
              <a:gd name="connsiteY1" fmla="*/ 9525 h 5178425"/>
              <a:gd name="connsiteX2" fmla="*/ 3647433 w 3647433"/>
              <a:gd name="connsiteY2" fmla="*/ 5178425 h 5178425"/>
              <a:gd name="connsiteX3" fmla="*/ 99371 w 3647433"/>
              <a:gd name="connsiteY3" fmla="*/ 5178425 h 5178425"/>
              <a:gd name="connsiteX4" fmla="*/ 1709096 w 3647433"/>
              <a:gd name="connsiteY4" fmla="*/ 0 h 51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7433" h="5178425">
                <a:moveTo>
                  <a:pt x="1709096" y="0"/>
                </a:moveTo>
                <a:lnTo>
                  <a:pt x="3647433" y="9525"/>
                </a:lnTo>
                <a:lnTo>
                  <a:pt x="3647433" y="5178425"/>
                </a:lnTo>
                <a:lnTo>
                  <a:pt x="99371" y="5178425"/>
                </a:lnTo>
                <a:cubicBezTo>
                  <a:pt x="-30804" y="4471458"/>
                  <a:pt x="-351479" y="2116667"/>
                  <a:pt x="170909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432000" anchor="ctr" anchorCtr="0"/>
          <a:lstStyle>
            <a:lvl1pPr marL="0" indent="0" algn="ctr">
              <a:buFontTx/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797410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7_Title and Conten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457189"/>
            <a:endParaRPr lang="en-GB" sz="1350" dirty="0">
              <a:solidFill>
                <a:srgbClr val="242A75"/>
              </a:solidFill>
            </a:endParaRPr>
          </a:p>
        </p:txBody>
      </p:sp>
      <p:grpSp>
        <p:nvGrpSpPr>
          <p:cNvPr id="25" name="Grouper 24"/>
          <p:cNvGrpSpPr/>
          <p:nvPr userDrawn="1"/>
        </p:nvGrpSpPr>
        <p:grpSpPr>
          <a:xfrm>
            <a:off x="5021582" y="-20538"/>
            <a:ext cx="1875985" cy="5164038"/>
            <a:chOff x="5021580" y="4728"/>
            <a:chExt cx="1875985" cy="6853272"/>
          </a:xfrm>
        </p:grpSpPr>
        <p:sp>
          <p:nvSpPr>
            <p:cNvPr id="26" name="Forme libre 25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27" name="Forme libre 26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89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30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5322434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32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509837" y="696544"/>
            <a:ext cx="3431610" cy="3934454"/>
          </a:xfrm>
        </p:spPr>
        <p:txBody>
          <a:bodyPr anchor="ctr" anchorCtr="0"/>
          <a:lstStyle>
            <a:lvl1pPr marL="0" indent="0" algn="r">
              <a:buFontTx/>
              <a:buNone/>
              <a:defRPr sz="1600" b="1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grpSp>
        <p:nvGrpSpPr>
          <p:cNvPr id="17" name="Group 25"/>
          <p:cNvGrpSpPr/>
          <p:nvPr userDrawn="1"/>
        </p:nvGrpSpPr>
        <p:grpSpPr>
          <a:xfrm>
            <a:off x="7263122" y="4812382"/>
            <a:ext cx="1632238" cy="197318"/>
            <a:chOff x="2619375" y="-595312"/>
            <a:chExt cx="1785938" cy="215899"/>
          </a:xfrm>
        </p:grpSpPr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22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31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  <p:sp>
          <p:nvSpPr>
            <p:cNvPr id="33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en-GB" sz="1800" dirty="0">
                <a:solidFill>
                  <a:srgbClr val="242A7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56441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.8_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89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720928"/>
            <a:ext cx="4038600" cy="391746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900"/>
            </a:lvl4pPr>
            <a:lvl5pPr>
              <a:defRPr sz="9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4648200" y="720928"/>
            <a:ext cx="4038600" cy="391746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900"/>
            </a:lvl4pPr>
            <a:lvl5pPr>
              <a:defRPr sz="9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007782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lide Title of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50" y="1344554"/>
            <a:ext cx="4918023" cy="866897"/>
          </a:xfrm>
        </p:spPr>
        <p:txBody>
          <a:bodyPr/>
          <a:lstStyle>
            <a:lvl1pPr algn="l">
              <a:defRPr sz="240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457189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50" y="2019651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cap="none" baseline="0">
                <a:solidFill>
                  <a:schemeClr val="tx1"/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text style</a:t>
            </a:r>
            <a:endParaRPr lang="en-GB" noProof="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>
          <a:xfrm>
            <a:off x="302050" y="2502959"/>
            <a:ext cx="4918022" cy="1751542"/>
          </a:xfrm>
        </p:spPr>
        <p:txBody>
          <a:bodyPr/>
          <a:lstStyle>
            <a:lvl1pPr marL="0" indent="0" algn="l">
              <a:spcBef>
                <a:spcPts val="0"/>
              </a:spcBef>
              <a:buFontTx/>
              <a:buNone/>
              <a:defRPr sz="1400" b="0">
                <a:solidFill>
                  <a:srgbClr val="505050"/>
                </a:solidFill>
              </a:defRPr>
            </a:lvl1pPr>
            <a:lvl2pPr marL="0" indent="0" algn="l">
              <a:buFontTx/>
              <a:buNone/>
              <a:defRPr/>
            </a:lvl2pPr>
            <a:lvl3pPr marL="0" indent="0" algn="l">
              <a:buFontTx/>
              <a:buNone/>
              <a:defRPr/>
            </a:lvl3pPr>
            <a:lvl4pPr marL="0" indent="0" algn="l">
              <a:buFontTx/>
              <a:buNone/>
              <a:defRPr/>
            </a:lvl4pPr>
            <a:lvl5pPr marL="0" indent="0" algn="l">
              <a:buFontTx/>
              <a:buNone/>
              <a:defRPr/>
            </a:lvl5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5501951" y="-9524"/>
            <a:ext cx="3647433" cy="5178425"/>
          </a:xfrm>
          <a:custGeom>
            <a:avLst/>
            <a:gdLst>
              <a:gd name="connsiteX0" fmla="*/ 0 w 3662362"/>
              <a:gd name="connsiteY0" fmla="*/ 0 h 5168900"/>
              <a:gd name="connsiteX1" fmla="*/ 3662362 w 3662362"/>
              <a:gd name="connsiteY1" fmla="*/ 0 h 5168900"/>
              <a:gd name="connsiteX2" fmla="*/ 3662362 w 3662362"/>
              <a:gd name="connsiteY2" fmla="*/ 5168900 h 5168900"/>
              <a:gd name="connsiteX3" fmla="*/ 0 w 3662362"/>
              <a:gd name="connsiteY3" fmla="*/ 5168900 h 5168900"/>
              <a:gd name="connsiteX4" fmla="*/ 0 w 3662362"/>
              <a:gd name="connsiteY4" fmla="*/ 0 h 5168900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609725 w 3548062"/>
              <a:gd name="connsiteY0" fmla="*/ 0 h 5178425"/>
              <a:gd name="connsiteX1" fmla="*/ 3548062 w 3548062"/>
              <a:gd name="connsiteY1" fmla="*/ 9525 h 5178425"/>
              <a:gd name="connsiteX2" fmla="*/ 3548062 w 3548062"/>
              <a:gd name="connsiteY2" fmla="*/ 5178425 h 5178425"/>
              <a:gd name="connsiteX3" fmla="*/ 0 w 3548062"/>
              <a:gd name="connsiteY3" fmla="*/ 5178425 h 5178425"/>
              <a:gd name="connsiteX4" fmla="*/ 1609725 w 3548062"/>
              <a:gd name="connsiteY4" fmla="*/ 0 h 5178425"/>
              <a:gd name="connsiteX0" fmla="*/ 1758948 w 3697285"/>
              <a:gd name="connsiteY0" fmla="*/ 0 h 5178425"/>
              <a:gd name="connsiteX1" fmla="*/ 3697285 w 3697285"/>
              <a:gd name="connsiteY1" fmla="*/ 9525 h 5178425"/>
              <a:gd name="connsiteX2" fmla="*/ 3697285 w 3697285"/>
              <a:gd name="connsiteY2" fmla="*/ 5178425 h 5178425"/>
              <a:gd name="connsiteX3" fmla="*/ 149223 w 3697285"/>
              <a:gd name="connsiteY3" fmla="*/ 5178425 h 5178425"/>
              <a:gd name="connsiteX4" fmla="*/ 1758948 w 3697285"/>
              <a:gd name="connsiteY4" fmla="*/ 0 h 5178425"/>
              <a:gd name="connsiteX0" fmla="*/ 1709096 w 3647433"/>
              <a:gd name="connsiteY0" fmla="*/ 0 h 5178425"/>
              <a:gd name="connsiteX1" fmla="*/ 3647433 w 3647433"/>
              <a:gd name="connsiteY1" fmla="*/ 9525 h 5178425"/>
              <a:gd name="connsiteX2" fmla="*/ 3647433 w 3647433"/>
              <a:gd name="connsiteY2" fmla="*/ 5178425 h 5178425"/>
              <a:gd name="connsiteX3" fmla="*/ 99371 w 3647433"/>
              <a:gd name="connsiteY3" fmla="*/ 5178425 h 5178425"/>
              <a:gd name="connsiteX4" fmla="*/ 1709096 w 3647433"/>
              <a:gd name="connsiteY4" fmla="*/ 0 h 51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7433" h="5178425">
                <a:moveTo>
                  <a:pt x="1709096" y="0"/>
                </a:moveTo>
                <a:lnTo>
                  <a:pt x="3647433" y="9525"/>
                </a:lnTo>
                <a:lnTo>
                  <a:pt x="3647433" y="5178425"/>
                </a:lnTo>
                <a:lnTo>
                  <a:pt x="99371" y="5178425"/>
                </a:lnTo>
                <a:cubicBezTo>
                  <a:pt x="-30804" y="4471458"/>
                  <a:pt x="-351479" y="2116667"/>
                  <a:pt x="170909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432000" anchor="ctr" anchorCtr="0"/>
          <a:lstStyle>
            <a:lvl1pPr marL="0" indent="0" algn="ctr">
              <a:buFontTx/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11" name="Rectangle 1030"/>
          <p:cNvSpPr>
            <a:spLocks noChangeArrowheads="1"/>
          </p:cNvSpPr>
          <p:nvPr userDrawn="1"/>
        </p:nvSpPr>
        <p:spPr bwMode="auto">
          <a:xfrm>
            <a:off x="219120" y="4819430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defTabSz="457189"/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6" name="ZoneTexte 11"/>
          <p:cNvSpPr txBox="1">
            <a:spLocks noChangeArrowheads="1"/>
          </p:cNvSpPr>
          <p:nvPr userDrawn="1"/>
        </p:nvSpPr>
        <p:spPr bwMode="auto">
          <a:xfrm>
            <a:off x="3968751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200848" y="1636017"/>
            <a:ext cx="96122" cy="307777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 dirty="0">
              <a:solidFill>
                <a:srgbClr val="323265"/>
              </a:solidFill>
              <a:latin typeface="Arial" charset="0"/>
              <a:cs typeface="Arial" charset="0"/>
            </a:endParaRPr>
          </a:p>
        </p:txBody>
      </p:sp>
      <p:pic>
        <p:nvPicPr>
          <p:cNvPr id="13" name="Image 12" descr="logo_thales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1" y="165680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518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89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214810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 Title - Gr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logo_thales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2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1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3" name="Demi-cadre 12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764094"/>
            <a:ext cx="1206500" cy="170368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64861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2_Slide Title -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noProof="0" dirty="0"/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noProof="0" dirty="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algn="l"/>
            <a:r>
              <a:rPr lang="en-GB" sz="900" noProof="0" dirty="0" smtClean="0">
                <a:solidFill>
                  <a:schemeClr val="tx1"/>
                </a:solidFill>
                <a:latin typeface="Century Gothic" pitchFamily="34" charset="0"/>
              </a:rPr>
              <a:t>www.thalesgroup.com</a:t>
            </a:r>
            <a:endParaRPr lang="en-GB" sz="900" noProof="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noProof="0" dirty="0"/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OPEN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THALES</a:t>
            </a:r>
            <a:r>
              <a:rPr lang="en-GB" sz="500" b="0" baseline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 GROUP INTERNAL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b="0" noProof="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Bef>
                <a:spcPts val="450"/>
              </a:spcBef>
              <a:spcAft>
                <a:spcPts val="525"/>
              </a:spcAft>
              <a:defRPr/>
            </a:lvl1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3509957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1_Slide Title - Aerospace (IF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3" name="Demi-cadre 12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2229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2_Slide Title -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7791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3_Slide Title - Trans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0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1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4906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4_Slide Title - Defence (La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6" name="Image 15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2442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5_Slide Title - Security (Cybersecurit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5250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6_Slide Title - Security (Airpo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650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7_Slide Title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5501950" y="-9525"/>
            <a:ext cx="3647433" cy="5178425"/>
          </a:xfrm>
          <a:custGeom>
            <a:avLst/>
            <a:gdLst>
              <a:gd name="connsiteX0" fmla="*/ 0 w 3662362"/>
              <a:gd name="connsiteY0" fmla="*/ 0 h 5168900"/>
              <a:gd name="connsiteX1" fmla="*/ 3662362 w 3662362"/>
              <a:gd name="connsiteY1" fmla="*/ 0 h 5168900"/>
              <a:gd name="connsiteX2" fmla="*/ 3662362 w 3662362"/>
              <a:gd name="connsiteY2" fmla="*/ 5168900 h 5168900"/>
              <a:gd name="connsiteX3" fmla="*/ 0 w 3662362"/>
              <a:gd name="connsiteY3" fmla="*/ 5168900 h 5168900"/>
              <a:gd name="connsiteX4" fmla="*/ 0 w 3662362"/>
              <a:gd name="connsiteY4" fmla="*/ 0 h 5168900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609725 w 3548062"/>
              <a:gd name="connsiteY0" fmla="*/ 0 h 5178425"/>
              <a:gd name="connsiteX1" fmla="*/ 3548062 w 3548062"/>
              <a:gd name="connsiteY1" fmla="*/ 9525 h 5178425"/>
              <a:gd name="connsiteX2" fmla="*/ 3548062 w 3548062"/>
              <a:gd name="connsiteY2" fmla="*/ 5178425 h 5178425"/>
              <a:gd name="connsiteX3" fmla="*/ 0 w 3548062"/>
              <a:gd name="connsiteY3" fmla="*/ 5178425 h 5178425"/>
              <a:gd name="connsiteX4" fmla="*/ 1609725 w 3548062"/>
              <a:gd name="connsiteY4" fmla="*/ 0 h 5178425"/>
              <a:gd name="connsiteX0" fmla="*/ 1758948 w 3697285"/>
              <a:gd name="connsiteY0" fmla="*/ 0 h 5178425"/>
              <a:gd name="connsiteX1" fmla="*/ 3697285 w 3697285"/>
              <a:gd name="connsiteY1" fmla="*/ 9525 h 5178425"/>
              <a:gd name="connsiteX2" fmla="*/ 3697285 w 3697285"/>
              <a:gd name="connsiteY2" fmla="*/ 5178425 h 5178425"/>
              <a:gd name="connsiteX3" fmla="*/ 149223 w 3697285"/>
              <a:gd name="connsiteY3" fmla="*/ 5178425 h 5178425"/>
              <a:gd name="connsiteX4" fmla="*/ 1758948 w 3697285"/>
              <a:gd name="connsiteY4" fmla="*/ 0 h 5178425"/>
              <a:gd name="connsiteX0" fmla="*/ 1709096 w 3647433"/>
              <a:gd name="connsiteY0" fmla="*/ 0 h 5178425"/>
              <a:gd name="connsiteX1" fmla="*/ 3647433 w 3647433"/>
              <a:gd name="connsiteY1" fmla="*/ 9525 h 5178425"/>
              <a:gd name="connsiteX2" fmla="*/ 3647433 w 3647433"/>
              <a:gd name="connsiteY2" fmla="*/ 5178425 h 5178425"/>
              <a:gd name="connsiteX3" fmla="*/ 99371 w 3647433"/>
              <a:gd name="connsiteY3" fmla="*/ 5178425 h 5178425"/>
              <a:gd name="connsiteX4" fmla="*/ 1709096 w 3647433"/>
              <a:gd name="connsiteY4" fmla="*/ 0 h 51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7433" h="5178425">
                <a:moveTo>
                  <a:pt x="1709096" y="0"/>
                </a:moveTo>
                <a:lnTo>
                  <a:pt x="3647433" y="9525"/>
                </a:lnTo>
                <a:lnTo>
                  <a:pt x="3647433" y="5178425"/>
                </a:lnTo>
                <a:lnTo>
                  <a:pt x="99371" y="5178425"/>
                </a:lnTo>
                <a:cubicBezTo>
                  <a:pt x="-30804" y="4471458"/>
                  <a:pt x="-351479" y="2116667"/>
                  <a:pt x="170909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432000" anchor="ctr" anchorCtr="0"/>
          <a:lstStyle>
            <a:lvl1pPr marL="0" indent="0" algn="ctr">
              <a:buFontTx/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11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3" name="Demi-cadre 12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dirty="0">
              <a:solidFill>
                <a:srgbClr val="242A75"/>
              </a:solidFill>
            </a:endParaRPr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4780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er 49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51" name="Forme libre 50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52" name="Forme libre 51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sp>
        <p:nvSpPr>
          <p:cNvPr id="6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4740166" y="1169559"/>
            <a:ext cx="3993826" cy="2817677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5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4450659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grpSp>
        <p:nvGrpSpPr>
          <p:cNvPr id="25" name="Group 25"/>
          <p:cNvGrpSpPr/>
          <p:nvPr userDrawn="1"/>
        </p:nvGrpSpPr>
        <p:grpSpPr>
          <a:xfrm>
            <a:off x="7263121" y="4812382"/>
            <a:ext cx="1632238" cy="197318"/>
            <a:chOff x="2619375" y="-595312"/>
            <a:chExt cx="1785938" cy="215899"/>
          </a:xfrm>
        </p:grpSpPr>
        <p:sp>
          <p:nvSpPr>
            <p:cNvPr id="26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7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8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9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30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31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32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69570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dirty="0">
              <a:solidFill>
                <a:srgbClr val="242A75"/>
              </a:solidFill>
            </a:endParaRPr>
          </a:p>
        </p:txBody>
      </p:sp>
      <p:grpSp>
        <p:nvGrpSpPr>
          <p:cNvPr id="29" name="Grouper 28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30" name="Forme libre 29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31" name="Forme libre 30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5898598" y="1229181"/>
            <a:ext cx="2916868" cy="2057875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898598" y="3396030"/>
            <a:ext cx="2916868" cy="1234967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8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5578623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grpSp>
        <p:nvGrpSpPr>
          <p:cNvPr id="19" name="Group 25"/>
          <p:cNvGrpSpPr/>
          <p:nvPr userDrawn="1"/>
        </p:nvGrpSpPr>
        <p:grpSpPr>
          <a:xfrm>
            <a:off x="7263121" y="4812382"/>
            <a:ext cx="1632238" cy="197318"/>
            <a:chOff x="2619375" y="-595312"/>
            <a:chExt cx="1785938" cy="215899"/>
          </a:xfrm>
        </p:grpSpPr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1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2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3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4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5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858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3_Slide Title - Trans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noProof="0" dirty="0"/>
          </a:p>
        </p:txBody>
      </p:sp>
      <p:sp>
        <p:nvSpPr>
          <p:cNvPr id="10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noProof="0" dirty="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1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algn="l"/>
            <a:r>
              <a:rPr lang="en-GB" sz="900" noProof="0" dirty="0" smtClean="0">
                <a:solidFill>
                  <a:schemeClr val="tx1"/>
                </a:solidFill>
                <a:latin typeface="Century Gothic" pitchFamily="34" charset="0"/>
              </a:rPr>
              <a:t>www.thalesgroup.com</a:t>
            </a:r>
            <a:endParaRPr lang="en-GB" sz="900" noProof="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noProof="0" dirty="0"/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OPEN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THALES</a:t>
            </a:r>
            <a:r>
              <a:rPr lang="en-GB" sz="500" b="0" baseline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 GROUP INTERNAL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b="0" noProof="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4306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6227132" y="1439420"/>
            <a:ext cx="2916868" cy="2057875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6227132" y="3554186"/>
            <a:ext cx="2916868" cy="1076811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8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5578623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grpSp>
        <p:nvGrpSpPr>
          <p:cNvPr id="28" name="Grouper 27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29" name="Forme libre 28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30" name="Forme libre 29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Group 25"/>
          <p:cNvGrpSpPr/>
          <p:nvPr userDrawn="1"/>
        </p:nvGrpSpPr>
        <p:grpSpPr>
          <a:xfrm>
            <a:off x="7263121" y="4812382"/>
            <a:ext cx="1632238" cy="197318"/>
            <a:chOff x="2619375" y="-595312"/>
            <a:chExt cx="1785938" cy="215899"/>
          </a:xfrm>
        </p:grpSpPr>
        <p:sp>
          <p:nvSpPr>
            <p:cNvPr id="20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1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2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3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4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5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16851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dirty="0">
              <a:solidFill>
                <a:srgbClr val="242A75"/>
              </a:solidFill>
            </a:endParaRPr>
          </a:p>
        </p:txBody>
      </p:sp>
      <p:grpSp>
        <p:nvGrpSpPr>
          <p:cNvPr id="29" name="Grouper 28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30" name="Forme libre 29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31" name="Forme libre 30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501950" y="3396030"/>
            <a:ext cx="3313517" cy="1234967"/>
          </a:xfrm>
        </p:spPr>
        <p:txBody>
          <a:bodyPr/>
          <a:lstStyle>
            <a:lvl1pPr marL="0" indent="0" algn="r">
              <a:spcBef>
                <a:spcPts val="0"/>
              </a:spcBef>
              <a:buFontTx/>
              <a:buNone/>
              <a:defRPr sz="12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4934169" y="865130"/>
            <a:ext cx="1913083" cy="134969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6" hasCustomPrompt="1"/>
          </p:nvPr>
        </p:nvSpPr>
        <p:spPr bwMode="auto">
          <a:xfrm>
            <a:off x="6904737" y="1914673"/>
            <a:ext cx="1913083" cy="134969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9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4639968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grpSp>
        <p:nvGrpSpPr>
          <p:cNvPr id="21" name="Group 25"/>
          <p:cNvGrpSpPr/>
          <p:nvPr userDrawn="1"/>
        </p:nvGrpSpPr>
        <p:grpSpPr>
          <a:xfrm>
            <a:off x="7263121" y="4812382"/>
            <a:ext cx="1632238" cy="197318"/>
            <a:chOff x="2619375" y="-595312"/>
            <a:chExt cx="1785938" cy="215899"/>
          </a:xfrm>
        </p:grpSpPr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6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63825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5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dirty="0">
              <a:solidFill>
                <a:srgbClr val="242A75"/>
              </a:solidFill>
            </a:endParaRPr>
          </a:p>
        </p:txBody>
      </p:sp>
      <p:grpSp>
        <p:nvGrpSpPr>
          <p:cNvPr id="31" name="Grouper 30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32" name="Forme libre 31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33" name="Forme libre 32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7079796" y="842794"/>
            <a:ext cx="1735593" cy="122447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7079796" y="2124658"/>
            <a:ext cx="1735593" cy="122447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7079796" y="3406522"/>
            <a:ext cx="1735593" cy="1224476"/>
          </a:xfrm>
          <a:custGeom>
            <a:avLst/>
            <a:gdLst>
              <a:gd name="connsiteX0" fmla="*/ 0 w 2871788"/>
              <a:gd name="connsiteY0" fmla="*/ 0 h 3617912"/>
              <a:gd name="connsiteX1" fmla="*/ 2871788 w 2871788"/>
              <a:gd name="connsiteY1" fmla="*/ 0 h 3617912"/>
              <a:gd name="connsiteX2" fmla="*/ 2871788 w 2871788"/>
              <a:gd name="connsiteY2" fmla="*/ 3617912 h 3617912"/>
              <a:gd name="connsiteX3" fmla="*/ 0 w 2871788"/>
              <a:gd name="connsiteY3" fmla="*/ 3617912 h 3617912"/>
              <a:gd name="connsiteX4" fmla="*/ 0 w 2871788"/>
              <a:gd name="connsiteY4" fmla="*/ 0 h 3617912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617912 h 3883583"/>
              <a:gd name="connsiteX4" fmla="*/ 0 w 2871788"/>
              <a:gd name="connsiteY4" fmla="*/ 0 h 3883583"/>
              <a:gd name="connsiteX0" fmla="*/ 0 w 2871788"/>
              <a:gd name="connsiteY0" fmla="*/ 0 h 3883583"/>
              <a:gd name="connsiteX1" fmla="*/ 2871788 w 2871788"/>
              <a:gd name="connsiteY1" fmla="*/ 0 h 3883583"/>
              <a:gd name="connsiteX2" fmla="*/ 2871788 w 2871788"/>
              <a:gd name="connsiteY2" fmla="*/ 3883583 h 3883583"/>
              <a:gd name="connsiteX3" fmla="*/ 0 w 2871788"/>
              <a:gd name="connsiteY3" fmla="*/ 3716766 h 3883583"/>
              <a:gd name="connsiteX4" fmla="*/ 0 w 2871788"/>
              <a:gd name="connsiteY4" fmla="*/ 0 h 3883583"/>
              <a:gd name="connsiteX0" fmla="*/ 0 w 2871788"/>
              <a:gd name="connsiteY0" fmla="*/ 0 h 3930717"/>
              <a:gd name="connsiteX1" fmla="*/ 2871788 w 2871788"/>
              <a:gd name="connsiteY1" fmla="*/ 0 h 3930717"/>
              <a:gd name="connsiteX2" fmla="*/ 2871788 w 2871788"/>
              <a:gd name="connsiteY2" fmla="*/ 3930717 h 3930717"/>
              <a:gd name="connsiteX3" fmla="*/ 0 w 2871788"/>
              <a:gd name="connsiteY3" fmla="*/ 3716766 h 3930717"/>
              <a:gd name="connsiteX4" fmla="*/ 0 w 2871788"/>
              <a:gd name="connsiteY4" fmla="*/ 0 h 3930717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6724 w 2878512"/>
              <a:gd name="connsiteY0" fmla="*/ 0 h 3931919"/>
              <a:gd name="connsiteX1" fmla="*/ 2878512 w 2878512"/>
              <a:gd name="connsiteY1" fmla="*/ 0 h 3931919"/>
              <a:gd name="connsiteX2" fmla="*/ 2878512 w 2878512"/>
              <a:gd name="connsiteY2" fmla="*/ 3930717 h 3931919"/>
              <a:gd name="connsiteX3" fmla="*/ 0 w 2878512"/>
              <a:gd name="connsiteY3" fmla="*/ 3931919 h 3931919"/>
              <a:gd name="connsiteX4" fmla="*/ 6724 w 2878512"/>
              <a:gd name="connsiteY4" fmla="*/ 0 h 3931919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2246 w 3104034"/>
              <a:gd name="connsiteY0" fmla="*/ 0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2246 w 3104034"/>
              <a:gd name="connsiteY4" fmla="*/ 0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239295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239295 w 3104034"/>
              <a:gd name="connsiteY4" fmla="*/ 97081 h 3938217"/>
              <a:gd name="connsiteX0" fmla="*/ 394341 w 3104034"/>
              <a:gd name="connsiteY0" fmla="*/ 97081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394341 w 3104034"/>
              <a:gd name="connsiteY4" fmla="*/ 97081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103553 h 3938217"/>
              <a:gd name="connsiteX1" fmla="*/ 3104034 w 3104034"/>
              <a:gd name="connsiteY1" fmla="*/ 0 h 3938217"/>
              <a:gd name="connsiteX2" fmla="*/ 3104034 w 3104034"/>
              <a:gd name="connsiteY2" fmla="*/ 3930717 h 3938217"/>
              <a:gd name="connsiteX3" fmla="*/ 0 w 3104034"/>
              <a:gd name="connsiteY3" fmla="*/ 3938217 h 3938217"/>
              <a:gd name="connsiteX4" fmla="*/ 443673 w 3104034"/>
              <a:gd name="connsiteY4" fmla="*/ 103553 h 3938217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43673 w 3104034"/>
              <a:gd name="connsiteY0" fmla="*/ 0 h 3834664"/>
              <a:gd name="connsiteX1" fmla="*/ 3104034 w 3104034"/>
              <a:gd name="connsiteY1" fmla="*/ 0 h 3834664"/>
              <a:gd name="connsiteX2" fmla="*/ 3104034 w 3104034"/>
              <a:gd name="connsiteY2" fmla="*/ 3827164 h 3834664"/>
              <a:gd name="connsiteX3" fmla="*/ 0 w 3104034"/>
              <a:gd name="connsiteY3" fmla="*/ 3834664 h 3834664"/>
              <a:gd name="connsiteX4" fmla="*/ 443673 w 3104034"/>
              <a:gd name="connsiteY4" fmla="*/ 0 h 3834664"/>
              <a:gd name="connsiteX0" fmla="*/ 464021 w 3124382"/>
              <a:gd name="connsiteY0" fmla="*/ 0 h 4009409"/>
              <a:gd name="connsiteX1" fmla="*/ 3124382 w 3124382"/>
              <a:gd name="connsiteY1" fmla="*/ 0 h 4009409"/>
              <a:gd name="connsiteX2" fmla="*/ 3124382 w 3124382"/>
              <a:gd name="connsiteY2" fmla="*/ 3827164 h 4009409"/>
              <a:gd name="connsiteX3" fmla="*/ 0 w 3124382"/>
              <a:gd name="connsiteY3" fmla="*/ 4009409 h 4009409"/>
              <a:gd name="connsiteX4" fmla="*/ 464021 w 3124382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464021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464021 w 3131164"/>
              <a:gd name="connsiteY4" fmla="*/ 0 h 4009409"/>
              <a:gd name="connsiteX0" fmla="*/ 29946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29946 w 3131164"/>
              <a:gd name="connsiteY4" fmla="*/ 0 h 4009409"/>
              <a:gd name="connsiteX0" fmla="*/ 9599 w 3131164"/>
              <a:gd name="connsiteY0" fmla="*/ 0 h 4009409"/>
              <a:gd name="connsiteX1" fmla="*/ 3124382 w 3131164"/>
              <a:gd name="connsiteY1" fmla="*/ 0 h 4009409"/>
              <a:gd name="connsiteX2" fmla="*/ 3131164 w 3131164"/>
              <a:gd name="connsiteY2" fmla="*/ 4008382 h 4009409"/>
              <a:gd name="connsiteX3" fmla="*/ 0 w 3131164"/>
              <a:gd name="connsiteY3" fmla="*/ 4009409 h 4009409"/>
              <a:gd name="connsiteX4" fmla="*/ 9599 w 3131164"/>
              <a:gd name="connsiteY4" fmla="*/ 0 h 4009409"/>
              <a:gd name="connsiteX0" fmla="*/ 399 w 3142312"/>
              <a:gd name="connsiteY0" fmla="*/ 0 h 4009409"/>
              <a:gd name="connsiteX1" fmla="*/ 3135530 w 3142312"/>
              <a:gd name="connsiteY1" fmla="*/ 0 h 4009409"/>
              <a:gd name="connsiteX2" fmla="*/ 3142312 w 3142312"/>
              <a:gd name="connsiteY2" fmla="*/ 4008382 h 4009409"/>
              <a:gd name="connsiteX3" fmla="*/ 11148 w 3142312"/>
              <a:gd name="connsiteY3" fmla="*/ 4009409 h 4009409"/>
              <a:gd name="connsiteX4" fmla="*/ 399 w 3142312"/>
              <a:gd name="connsiteY4" fmla="*/ 0 h 4009409"/>
              <a:gd name="connsiteX0" fmla="*/ 622 w 3135753"/>
              <a:gd name="connsiteY0" fmla="*/ 0 h 4009409"/>
              <a:gd name="connsiteX1" fmla="*/ 3128971 w 3135753"/>
              <a:gd name="connsiteY1" fmla="*/ 0 h 4009409"/>
              <a:gd name="connsiteX2" fmla="*/ 3135753 w 3135753"/>
              <a:gd name="connsiteY2" fmla="*/ 4008382 h 4009409"/>
              <a:gd name="connsiteX3" fmla="*/ 4589 w 3135753"/>
              <a:gd name="connsiteY3" fmla="*/ 4009409 h 4009409"/>
              <a:gd name="connsiteX4" fmla="*/ 622 w 3135753"/>
              <a:gd name="connsiteY4" fmla="*/ 0 h 4009409"/>
              <a:gd name="connsiteX0" fmla="*/ 0 w 3135131"/>
              <a:gd name="connsiteY0" fmla="*/ 0 h 4009409"/>
              <a:gd name="connsiteX1" fmla="*/ 3128349 w 3135131"/>
              <a:gd name="connsiteY1" fmla="*/ 0 h 4009409"/>
              <a:gd name="connsiteX2" fmla="*/ 3135131 w 3135131"/>
              <a:gd name="connsiteY2" fmla="*/ 4008382 h 4009409"/>
              <a:gd name="connsiteX3" fmla="*/ 3967 w 3135131"/>
              <a:gd name="connsiteY3" fmla="*/ 4009409 h 4009409"/>
              <a:gd name="connsiteX4" fmla="*/ 0 w 3135131"/>
              <a:gd name="connsiteY4" fmla="*/ 0 h 400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5131" h="4009409">
                <a:moveTo>
                  <a:pt x="0" y="0"/>
                </a:moveTo>
                <a:lnTo>
                  <a:pt x="3128349" y="0"/>
                </a:lnTo>
                <a:cubicBezTo>
                  <a:pt x="3130610" y="1336127"/>
                  <a:pt x="3131740" y="2004191"/>
                  <a:pt x="3135131" y="4008382"/>
                </a:cubicBezTo>
                <a:lnTo>
                  <a:pt x="3967" y="4009409"/>
                </a:lnTo>
                <a:cubicBezTo>
                  <a:pt x="7167" y="2672939"/>
                  <a:pt x="1983" y="2004704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0" indent="0" algn="ctr"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 to placeholder</a:t>
            </a:r>
            <a:endParaRPr lang="en-GB" noProof="0" dirty="0"/>
          </a:p>
        </p:txBody>
      </p:sp>
      <p:sp>
        <p:nvSpPr>
          <p:cNvPr id="12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5322434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22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509838" y="1964218"/>
            <a:ext cx="1502469" cy="2666779"/>
          </a:xfrm>
        </p:spPr>
        <p:txBody>
          <a:bodyPr anchor="b" anchorCtr="0"/>
          <a:lstStyle>
            <a:lvl1pPr marL="0" indent="0" algn="r">
              <a:spcBef>
                <a:spcPts val="0"/>
              </a:spcBef>
              <a:buFontTx/>
              <a:buNone/>
              <a:defRPr sz="12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grpSp>
        <p:nvGrpSpPr>
          <p:cNvPr id="23" name="Group 25"/>
          <p:cNvGrpSpPr/>
          <p:nvPr userDrawn="1"/>
        </p:nvGrpSpPr>
        <p:grpSpPr>
          <a:xfrm>
            <a:off x="7263121" y="4812382"/>
            <a:ext cx="1632238" cy="197318"/>
            <a:chOff x="2619375" y="-595312"/>
            <a:chExt cx="1785938" cy="215899"/>
          </a:xfrm>
        </p:grpSpPr>
        <p:sp>
          <p:nvSpPr>
            <p:cNvPr id="24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5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6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7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8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9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30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28866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6_Title and Conten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r 19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21" name="Forme libre 20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22" name="Forme libre 21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25"/>
          <p:cNvGrpSpPr/>
          <p:nvPr userDrawn="1"/>
        </p:nvGrpSpPr>
        <p:grpSpPr>
          <a:xfrm>
            <a:off x="7256329" y="4879328"/>
            <a:ext cx="1692409" cy="153444"/>
            <a:chOff x="2619375" y="-595312"/>
            <a:chExt cx="1785938" cy="215899"/>
          </a:xfrm>
        </p:grpSpPr>
        <p:sp>
          <p:nvSpPr>
            <p:cNvPr id="23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>
                <a:solidFill>
                  <a:srgbClr val="242A75"/>
                </a:solidFill>
              </a:endParaRPr>
            </a:p>
          </p:txBody>
        </p:sp>
        <p:sp>
          <p:nvSpPr>
            <p:cNvPr id="24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>
                <a:solidFill>
                  <a:srgbClr val="242A75"/>
                </a:solidFill>
              </a:endParaRPr>
            </a:p>
          </p:txBody>
        </p:sp>
        <p:sp>
          <p:nvSpPr>
            <p:cNvPr id="25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>
                <a:solidFill>
                  <a:srgbClr val="242A75"/>
                </a:solidFill>
              </a:endParaRPr>
            </a:p>
          </p:txBody>
        </p:sp>
        <p:sp>
          <p:nvSpPr>
            <p:cNvPr id="26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>
                <a:solidFill>
                  <a:srgbClr val="242A75"/>
                </a:solidFill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>
                <a:solidFill>
                  <a:srgbClr val="242A75"/>
                </a:solidFill>
              </a:endParaRPr>
            </a:p>
          </p:txBody>
        </p:sp>
        <p:sp>
          <p:nvSpPr>
            <p:cNvPr id="28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>
                <a:solidFill>
                  <a:srgbClr val="242A75"/>
                </a:solidFill>
              </a:endParaRPr>
            </a:p>
          </p:txBody>
        </p:sp>
        <p:sp>
          <p:nvSpPr>
            <p:cNvPr id="29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>
                <a:solidFill>
                  <a:srgbClr val="242A75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30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5322434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5501950" y="-9526"/>
            <a:ext cx="3647433" cy="5153026"/>
          </a:xfrm>
          <a:custGeom>
            <a:avLst/>
            <a:gdLst>
              <a:gd name="connsiteX0" fmla="*/ 0 w 3662362"/>
              <a:gd name="connsiteY0" fmla="*/ 0 h 5168900"/>
              <a:gd name="connsiteX1" fmla="*/ 3662362 w 3662362"/>
              <a:gd name="connsiteY1" fmla="*/ 0 h 5168900"/>
              <a:gd name="connsiteX2" fmla="*/ 3662362 w 3662362"/>
              <a:gd name="connsiteY2" fmla="*/ 5168900 h 5168900"/>
              <a:gd name="connsiteX3" fmla="*/ 0 w 3662362"/>
              <a:gd name="connsiteY3" fmla="*/ 5168900 h 5168900"/>
              <a:gd name="connsiteX4" fmla="*/ 0 w 3662362"/>
              <a:gd name="connsiteY4" fmla="*/ 0 h 5168900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609725 w 3548062"/>
              <a:gd name="connsiteY0" fmla="*/ 0 h 5178425"/>
              <a:gd name="connsiteX1" fmla="*/ 3548062 w 3548062"/>
              <a:gd name="connsiteY1" fmla="*/ 9525 h 5178425"/>
              <a:gd name="connsiteX2" fmla="*/ 3548062 w 3548062"/>
              <a:gd name="connsiteY2" fmla="*/ 5178425 h 5178425"/>
              <a:gd name="connsiteX3" fmla="*/ 0 w 3548062"/>
              <a:gd name="connsiteY3" fmla="*/ 5178425 h 5178425"/>
              <a:gd name="connsiteX4" fmla="*/ 1609725 w 3548062"/>
              <a:gd name="connsiteY4" fmla="*/ 0 h 5178425"/>
              <a:gd name="connsiteX0" fmla="*/ 1758948 w 3697285"/>
              <a:gd name="connsiteY0" fmla="*/ 0 h 5178425"/>
              <a:gd name="connsiteX1" fmla="*/ 3697285 w 3697285"/>
              <a:gd name="connsiteY1" fmla="*/ 9525 h 5178425"/>
              <a:gd name="connsiteX2" fmla="*/ 3697285 w 3697285"/>
              <a:gd name="connsiteY2" fmla="*/ 5178425 h 5178425"/>
              <a:gd name="connsiteX3" fmla="*/ 149223 w 3697285"/>
              <a:gd name="connsiteY3" fmla="*/ 5178425 h 5178425"/>
              <a:gd name="connsiteX4" fmla="*/ 1758948 w 3697285"/>
              <a:gd name="connsiteY4" fmla="*/ 0 h 5178425"/>
              <a:gd name="connsiteX0" fmla="*/ 1709096 w 3647433"/>
              <a:gd name="connsiteY0" fmla="*/ 0 h 5178425"/>
              <a:gd name="connsiteX1" fmla="*/ 3647433 w 3647433"/>
              <a:gd name="connsiteY1" fmla="*/ 9525 h 5178425"/>
              <a:gd name="connsiteX2" fmla="*/ 3647433 w 3647433"/>
              <a:gd name="connsiteY2" fmla="*/ 5178425 h 5178425"/>
              <a:gd name="connsiteX3" fmla="*/ 99371 w 3647433"/>
              <a:gd name="connsiteY3" fmla="*/ 5178425 h 5178425"/>
              <a:gd name="connsiteX4" fmla="*/ 1709096 w 3647433"/>
              <a:gd name="connsiteY4" fmla="*/ 0 h 51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7433" h="5178425">
                <a:moveTo>
                  <a:pt x="1709096" y="0"/>
                </a:moveTo>
                <a:lnTo>
                  <a:pt x="3647433" y="9525"/>
                </a:lnTo>
                <a:lnTo>
                  <a:pt x="3647433" y="5178425"/>
                </a:lnTo>
                <a:lnTo>
                  <a:pt x="99371" y="5178425"/>
                </a:lnTo>
                <a:cubicBezTo>
                  <a:pt x="-30804" y="4471458"/>
                  <a:pt x="-351479" y="2116667"/>
                  <a:pt x="170909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432000" anchor="ctr" anchorCtr="0"/>
          <a:lstStyle>
            <a:lvl1pPr marL="0" indent="0" algn="ctr">
              <a:buFontTx/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820725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7_Title and Conten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dirty="0">
              <a:solidFill>
                <a:srgbClr val="242A75"/>
              </a:solidFill>
            </a:endParaRPr>
          </a:p>
        </p:txBody>
      </p:sp>
      <p:grpSp>
        <p:nvGrpSpPr>
          <p:cNvPr id="25" name="Grouper 24"/>
          <p:cNvGrpSpPr/>
          <p:nvPr userDrawn="1"/>
        </p:nvGrpSpPr>
        <p:grpSpPr>
          <a:xfrm>
            <a:off x="5021581" y="-20538"/>
            <a:ext cx="1875985" cy="5164038"/>
            <a:chOff x="5021580" y="4728"/>
            <a:chExt cx="1875985" cy="6853272"/>
          </a:xfrm>
        </p:grpSpPr>
        <p:sp>
          <p:nvSpPr>
            <p:cNvPr id="26" name="Forme libre 25"/>
            <p:cNvSpPr/>
            <p:nvPr userDrawn="1"/>
          </p:nvSpPr>
          <p:spPr>
            <a:xfrm>
              <a:off x="5021580" y="4728"/>
              <a:ext cx="747600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0041" h="6842688">
                  <a:moveTo>
                    <a:pt x="1061726" y="6842688"/>
                  </a:moveTo>
                  <a:cubicBezTo>
                    <a:pt x="348702" y="5778927"/>
                    <a:pt x="-94305" y="4695719"/>
                    <a:pt x="17083" y="3416535"/>
                  </a:cubicBezTo>
                  <a:cubicBezTo>
                    <a:pt x="128471" y="2137351"/>
                    <a:pt x="944138" y="717949"/>
                    <a:pt x="1730041" y="0"/>
                  </a:cubicBezTo>
                </a:path>
              </a:pathLst>
            </a:custGeom>
            <a:noFill/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  <p:sp>
          <p:nvSpPr>
            <p:cNvPr id="27" name="Forme libre 26"/>
            <p:cNvSpPr/>
            <p:nvPr userDrawn="1"/>
          </p:nvSpPr>
          <p:spPr>
            <a:xfrm>
              <a:off x="5422699" y="4728"/>
              <a:ext cx="1474866" cy="6853272"/>
            </a:xfrm>
            <a:custGeom>
              <a:avLst/>
              <a:gdLst>
                <a:gd name="connsiteX0" fmla="*/ 751243 w 1897137"/>
                <a:gd name="connsiteY0" fmla="*/ 6852213 h 6852213"/>
                <a:gd name="connsiteX1" fmla="*/ 45187 w 1897137"/>
                <a:gd name="connsiteY1" fmla="*/ 3252486 h 6852213"/>
                <a:gd name="connsiteX2" fmla="*/ 1897137 w 1897137"/>
                <a:gd name="connsiteY2" fmla="*/ 0 h 6852213"/>
                <a:gd name="connsiteX0" fmla="*/ 1271740 w 1859234"/>
                <a:gd name="connsiteY0" fmla="*/ 6833163 h 6833163"/>
                <a:gd name="connsiteX1" fmla="*/ 7284 w 1859234"/>
                <a:gd name="connsiteY1" fmla="*/ 3252486 h 6833163"/>
                <a:gd name="connsiteX2" fmla="*/ 1859234 w 1859234"/>
                <a:gd name="connsiteY2" fmla="*/ 0 h 6833163"/>
                <a:gd name="connsiteX0" fmla="*/ 1273830 w 1861324"/>
                <a:gd name="connsiteY0" fmla="*/ 6833163 h 6833163"/>
                <a:gd name="connsiteX1" fmla="*/ 9374 w 1861324"/>
                <a:gd name="connsiteY1" fmla="*/ 3252486 h 6833163"/>
                <a:gd name="connsiteX2" fmla="*/ 1861324 w 1861324"/>
                <a:gd name="connsiteY2" fmla="*/ 0 h 6833163"/>
                <a:gd name="connsiteX0" fmla="*/ 1143473 w 1730967"/>
                <a:gd name="connsiteY0" fmla="*/ 6833163 h 6833163"/>
                <a:gd name="connsiteX1" fmla="*/ 11270 w 1730967"/>
                <a:gd name="connsiteY1" fmla="*/ 3255661 h 6833163"/>
                <a:gd name="connsiteX2" fmla="*/ 1730967 w 1730967"/>
                <a:gd name="connsiteY2" fmla="*/ 0 h 6833163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146245 w 1814560"/>
                <a:gd name="connsiteY0" fmla="*/ 6842688 h 6842688"/>
                <a:gd name="connsiteX1" fmla="*/ 14042 w 1814560"/>
                <a:gd name="connsiteY1" fmla="*/ 3265186 h 6842688"/>
                <a:gd name="connsiteX2" fmla="*/ 1814560 w 1814560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54300 w 1722615"/>
                <a:gd name="connsiteY0" fmla="*/ 6842688 h 6842688"/>
                <a:gd name="connsiteX1" fmla="*/ 9657 w 1722615"/>
                <a:gd name="connsiteY1" fmla="*/ 3416535 h 6842688"/>
                <a:gd name="connsiteX2" fmla="*/ 1722615 w 1722615"/>
                <a:gd name="connsiteY2" fmla="*/ 0 h 6842688"/>
                <a:gd name="connsiteX0" fmla="*/ 1060731 w 1729046"/>
                <a:gd name="connsiteY0" fmla="*/ 6842688 h 6842688"/>
                <a:gd name="connsiteX1" fmla="*/ 16088 w 1729046"/>
                <a:gd name="connsiteY1" fmla="*/ 3416535 h 6842688"/>
                <a:gd name="connsiteX2" fmla="*/ 1729046 w 1729046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061726 w 1730041"/>
                <a:gd name="connsiteY0" fmla="*/ 6842688 h 6842688"/>
                <a:gd name="connsiteX1" fmla="*/ 17083 w 1730041"/>
                <a:gd name="connsiteY1" fmla="*/ 3416535 h 6842688"/>
                <a:gd name="connsiteX2" fmla="*/ 1730041 w 1730041"/>
                <a:gd name="connsiteY2" fmla="*/ 0 h 6842688"/>
                <a:gd name="connsiteX0" fmla="*/ 1201583 w 4272315"/>
                <a:gd name="connsiteY0" fmla="*/ 6842688 h 6842688"/>
                <a:gd name="connsiteX1" fmla="*/ 156940 w 4272315"/>
                <a:gd name="connsiteY1" fmla="*/ 3416535 h 6842688"/>
                <a:gd name="connsiteX2" fmla="*/ 4272315 w 4272315"/>
                <a:gd name="connsiteY2" fmla="*/ 0 h 6842688"/>
                <a:gd name="connsiteX0" fmla="*/ 420880 w 3491612"/>
                <a:gd name="connsiteY0" fmla="*/ 6842688 h 6842688"/>
                <a:gd name="connsiteX1" fmla="*/ 521761 w 3491612"/>
                <a:gd name="connsiteY1" fmla="*/ 3196869 h 6842688"/>
                <a:gd name="connsiteX2" fmla="*/ 3491612 w 3491612"/>
                <a:gd name="connsiteY2" fmla="*/ 0 h 6842688"/>
                <a:gd name="connsiteX0" fmla="*/ 383391 w 3454123"/>
                <a:gd name="connsiteY0" fmla="*/ 6842688 h 6842688"/>
                <a:gd name="connsiteX1" fmla="*/ 484272 w 3454123"/>
                <a:gd name="connsiteY1" fmla="*/ 3196869 h 6842688"/>
                <a:gd name="connsiteX2" fmla="*/ 3454123 w 3454123"/>
                <a:gd name="connsiteY2" fmla="*/ 0 h 6842688"/>
                <a:gd name="connsiteX0" fmla="*/ 294195 w 3364927"/>
                <a:gd name="connsiteY0" fmla="*/ 6842688 h 6842688"/>
                <a:gd name="connsiteX1" fmla="*/ 395076 w 3364927"/>
                <a:gd name="connsiteY1" fmla="*/ 3196869 h 6842688"/>
                <a:gd name="connsiteX2" fmla="*/ 3364927 w 3364927"/>
                <a:gd name="connsiteY2" fmla="*/ 0 h 6842688"/>
                <a:gd name="connsiteX0" fmla="*/ 313955 w 3384687"/>
                <a:gd name="connsiteY0" fmla="*/ 6842688 h 6842688"/>
                <a:gd name="connsiteX1" fmla="*/ 414836 w 3384687"/>
                <a:gd name="connsiteY1" fmla="*/ 3196869 h 6842688"/>
                <a:gd name="connsiteX2" fmla="*/ 3384687 w 3384687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19074 w 3389806"/>
                <a:gd name="connsiteY0" fmla="*/ 6842688 h 6842688"/>
                <a:gd name="connsiteX1" fmla="*/ 419955 w 3389806"/>
                <a:gd name="connsiteY1" fmla="*/ 3196869 h 6842688"/>
                <a:gd name="connsiteX2" fmla="*/ 3389806 w 3389806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34826 w 3405558"/>
                <a:gd name="connsiteY0" fmla="*/ 6842688 h 6842688"/>
                <a:gd name="connsiteX1" fmla="*/ 435707 w 3405558"/>
                <a:gd name="connsiteY1" fmla="*/ 3196869 h 6842688"/>
                <a:gd name="connsiteX2" fmla="*/ 3405558 w 3405558"/>
                <a:gd name="connsiteY2" fmla="*/ 0 h 6842688"/>
                <a:gd name="connsiteX0" fmla="*/ 342294 w 3413026"/>
                <a:gd name="connsiteY0" fmla="*/ 6842688 h 6842688"/>
                <a:gd name="connsiteX1" fmla="*/ 443175 w 3413026"/>
                <a:gd name="connsiteY1" fmla="*/ 3196869 h 6842688"/>
                <a:gd name="connsiteX2" fmla="*/ 3413026 w 3413026"/>
                <a:gd name="connsiteY2" fmla="*/ 0 h 68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3026" h="6842688">
                  <a:moveTo>
                    <a:pt x="342294" y="6842688"/>
                  </a:moveTo>
                  <a:cubicBezTo>
                    <a:pt x="-163901" y="5710282"/>
                    <a:pt x="-90656" y="4481474"/>
                    <a:pt x="443175" y="3196869"/>
                  </a:cubicBezTo>
                  <a:cubicBezTo>
                    <a:pt x="977006" y="1912264"/>
                    <a:pt x="2180317" y="803543"/>
                    <a:pt x="3413026" y="0"/>
                  </a:cubicBez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30" name="Espace réservé du texte 2"/>
          <p:cNvSpPr>
            <a:spLocks noGrp="1"/>
          </p:cNvSpPr>
          <p:nvPr>
            <p:ph idx="1" hasCustomPrompt="1"/>
          </p:nvPr>
        </p:nvSpPr>
        <p:spPr>
          <a:xfrm>
            <a:off x="179515" y="696542"/>
            <a:ext cx="5322434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32" name="Espace réservé du texte 6"/>
          <p:cNvSpPr>
            <a:spLocks noGrp="1"/>
          </p:cNvSpPr>
          <p:nvPr>
            <p:ph type="body" sz="quarter" idx="11" hasCustomPrompt="1"/>
          </p:nvPr>
        </p:nvSpPr>
        <p:spPr>
          <a:xfrm>
            <a:off x="5509837" y="696543"/>
            <a:ext cx="3431610" cy="3934454"/>
          </a:xfrm>
        </p:spPr>
        <p:txBody>
          <a:bodyPr anchor="ctr" anchorCtr="0"/>
          <a:lstStyle>
            <a:lvl1pPr marL="0" indent="0" algn="r">
              <a:buFontTx/>
              <a:buNone/>
              <a:defRPr sz="1600" b="1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grpSp>
        <p:nvGrpSpPr>
          <p:cNvPr id="17" name="Group 25"/>
          <p:cNvGrpSpPr/>
          <p:nvPr userDrawn="1"/>
        </p:nvGrpSpPr>
        <p:grpSpPr>
          <a:xfrm>
            <a:off x="7263121" y="4812382"/>
            <a:ext cx="1632238" cy="197318"/>
            <a:chOff x="2619375" y="-595312"/>
            <a:chExt cx="1785938" cy="215899"/>
          </a:xfrm>
        </p:grpSpPr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4175125" y="-595312"/>
              <a:ext cx="230188" cy="215899"/>
            </a:xfrm>
            <a:custGeom>
              <a:avLst/>
              <a:gdLst>
                <a:gd name="T0" fmla="*/ 180 w 180"/>
                <a:gd name="T1" fmla="*/ 122 h 166"/>
                <a:gd name="T2" fmla="*/ 155 w 180"/>
                <a:gd name="T3" fmla="*/ 156 h 166"/>
                <a:gd name="T4" fmla="*/ 81 w 180"/>
                <a:gd name="T5" fmla="*/ 166 h 166"/>
                <a:gd name="T6" fmla="*/ 0 w 180"/>
                <a:gd name="T7" fmla="*/ 158 h 166"/>
                <a:gd name="T8" fmla="*/ 0 w 180"/>
                <a:gd name="T9" fmla="*/ 132 h 166"/>
                <a:gd name="T10" fmla="*/ 143 w 180"/>
                <a:gd name="T11" fmla="*/ 132 h 166"/>
                <a:gd name="T12" fmla="*/ 143 w 180"/>
                <a:gd name="T13" fmla="*/ 97 h 166"/>
                <a:gd name="T14" fmla="*/ 42 w 180"/>
                <a:gd name="T15" fmla="*/ 97 h 166"/>
                <a:gd name="T16" fmla="*/ 1 w 180"/>
                <a:gd name="T17" fmla="*/ 59 h 166"/>
                <a:gd name="T18" fmla="*/ 1 w 180"/>
                <a:gd name="T19" fmla="*/ 44 h 166"/>
                <a:gd name="T20" fmla="*/ 26 w 180"/>
                <a:gd name="T21" fmla="*/ 9 h 166"/>
                <a:gd name="T22" fmla="*/ 97 w 180"/>
                <a:gd name="T23" fmla="*/ 0 h 166"/>
                <a:gd name="T24" fmla="*/ 177 w 180"/>
                <a:gd name="T25" fmla="*/ 8 h 166"/>
                <a:gd name="T26" fmla="*/ 177 w 180"/>
                <a:gd name="T27" fmla="*/ 34 h 166"/>
                <a:gd name="T28" fmla="*/ 37 w 180"/>
                <a:gd name="T29" fmla="*/ 34 h 166"/>
                <a:gd name="T30" fmla="*/ 37 w 180"/>
                <a:gd name="T31" fmla="*/ 64 h 166"/>
                <a:gd name="T32" fmla="*/ 138 w 180"/>
                <a:gd name="T33" fmla="*/ 64 h 166"/>
                <a:gd name="T34" fmla="*/ 180 w 180"/>
                <a:gd name="T35" fmla="*/ 102 h 166"/>
                <a:gd name="T36" fmla="*/ 180 w 180"/>
                <a:gd name="T37" fmla="*/ 12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166">
                  <a:moveTo>
                    <a:pt x="180" y="122"/>
                  </a:moveTo>
                  <a:cubicBezTo>
                    <a:pt x="180" y="144"/>
                    <a:pt x="173" y="151"/>
                    <a:pt x="155" y="156"/>
                  </a:cubicBezTo>
                  <a:cubicBezTo>
                    <a:pt x="136" y="162"/>
                    <a:pt x="101" y="166"/>
                    <a:pt x="81" y="166"/>
                  </a:cubicBezTo>
                  <a:cubicBezTo>
                    <a:pt x="57" y="166"/>
                    <a:pt x="26" y="164"/>
                    <a:pt x="0" y="15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12" y="97"/>
                    <a:pt x="1" y="89"/>
                    <a:pt x="1" y="59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20"/>
                    <a:pt x="7" y="13"/>
                    <a:pt x="26" y="9"/>
                  </a:cubicBezTo>
                  <a:cubicBezTo>
                    <a:pt x="45" y="4"/>
                    <a:pt x="77" y="0"/>
                    <a:pt x="97" y="0"/>
                  </a:cubicBezTo>
                  <a:cubicBezTo>
                    <a:pt x="122" y="0"/>
                    <a:pt x="151" y="2"/>
                    <a:pt x="177" y="8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68" y="64"/>
                    <a:pt x="180" y="72"/>
                    <a:pt x="180" y="102"/>
                  </a:cubicBezTo>
                  <a:cubicBezTo>
                    <a:pt x="180" y="122"/>
                    <a:pt x="180" y="122"/>
                    <a:pt x="180" y="1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3868738" y="-595312"/>
              <a:ext cx="225425" cy="215899"/>
            </a:xfrm>
            <a:custGeom>
              <a:avLst/>
              <a:gdLst>
                <a:gd name="T0" fmla="*/ 177 w 177"/>
                <a:gd name="T1" fmla="*/ 158 h 166"/>
                <a:gd name="T2" fmla="*/ 89 w 177"/>
                <a:gd name="T3" fmla="*/ 166 h 166"/>
                <a:gd name="T4" fmla="*/ 0 w 177"/>
                <a:gd name="T5" fmla="*/ 158 h 166"/>
                <a:gd name="T6" fmla="*/ 0 w 177"/>
                <a:gd name="T7" fmla="*/ 8 h 166"/>
                <a:gd name="T8" fmla="*/ 88 w 177"/>
                <a:gd name="T9" fmla="*/ 0 h 166"/>
                <a:gd name="T10" fmla="*/ 176 w 177"/>
                <a:gd name="T11" fmla="*/ 8 h 166"/>
                <a:gd name="T12" fmla="*/ 176 w 177"/>
                <a:gd name="T13" fmla="*/ 35 h 166"/>
                <a:gd name="T14" fmla="*/ 43 w 177"/>
                <a:gd name="T15" fmla="*/ 35 h 166"/>
                <a:gd name="T16" fmla="*/ 43 w 177"/>
                <a:gd name="T17" fmla="*/ 65 h 166"/>
                <a:gd name="T18" fmla="*/ 130 w 177"/>
                <a:gd name="T19" fmla="*/ 65 h 166"/>
                <a:gd name="T20" fmla="*/ 130 w 177"/>
                <a:gd name="T21" fmla="*/ 96 h 166"/>
                <a:gd name="T22" fmla="*/ 43 w 177"/>
                <a:gd name="T23" fmla="*/ 96 h 166"/>
                <a:gd name="T24" fmla="*/ 43 w 177"/>
                <a:gd name="T25" fmla="*/ 132 h 166"/>
                <a:gd name="T26" fmla="*/ 177 w 177"/>
                <a:gd name="T27" fmla="*/ 132 h 166"/>
                <a:gd name="T28" fmla="*/ 177 w 177"/>
                <a:gd name="T2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66">
                  <a:moveTo>
                    <a:pt x="177" y="158"/>
                  </a:moveTo>
                  <a:cubicBezTo>
                    <a:pt x="147" y="164"/>
                    <a:pt x="118" y="166"/>
                    <a:pt x="89" y="166"/>
                  </a:cubicBezTo>
                  <a:cubicBezTo>
                    <a:pt x="60" y="166"/>
                    <a:pt x="30" y="164"/>
                    <a:pt x="0" y="1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2"/>
                    <a:pt x="60" y="0"/>
                    <a:pt x="88" y="0"/>
                  </a:cubicBezTo>
                  <a:cubicBezTo>
                    <a:pt x="117" y="0"/>
                    <a:pt x="147" y="2"/>
                    <a:pt x="176" y="8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58"/>
                    <a:pt x="177" y="158"/>
                    <a:pt x="177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3602038" y="-588963"/>
              <a:ext cx="201613" cy="209550"/>
            </a:xfrm>
            <a:custGeom>
              <a:avLst/>
              <a:gdLst>
                <a:gd name="T0" fmla="*/ 158 w 158"/>
                <a:gd name="T1" fmla="*/ 154 h 162"/>
                <a:gd name="T2" fmla="*/ 80 w 158"/>
                <a:gd name="T3" fmla="*/ 162 h 162"/>
                <a:gd name="T4" fmla="*/ 0 w 158"/>
                <a:gd name="T5" fmla="*/ 154 h 162"/>
                <a:gd name="T6" fmla="*/ 0 w 158"/>
                <a:gd name="T7" fmla="*/ 0 h 162"/>
                <a:gd name="T8" fmla="*/ 43 w 158"/>
                <a:gd name="T9" fmla="*/ 0 h 162"/>
                <a:gd name="T10" fmla="*/ 43 w 158"/>
                <a:gd name="T11" fmla="*/ 126 h 162"/>
                <a:gd name="T12" fmla="*/ 158 w 158"/>
                <a:gd name="T13" fmla="*/ 126 h 162"/>
                <a:gd name="T14" fmla="*/ 158 w 158"/>
                <a:gd name="T15" fmla="*/ 15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62">
                  <a:moveTo>
                    <a:pt x="158" y="154"/>
                  </a:moveTo>
                  <a:cubicBezTo>
                    <a:pt x="132" y="160"/>
                    <a:pt x="105" y="162"/>
                    <a:pt x="80" y="162"/>
                  </a:cubicBezTo>
                  <a:cubicBezTo>
                    <a:pt x="54" y="162"/>
                    <a:pt x="27" y="160"/>
                    <a:pt x="0" y="1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54"/>
                    <a:pt x="158" y="154"/>
                    <a:pt x="158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3248025" y="-588963"/>
              <a:ext cx="288925" cy="207962"/>
            </a:xfrm>
            <a:custGeom>
              <a:avLst/>
              <a:gdLst>
                <a:gd name="T0" fmla="*/ 226 w 226"/>
                <a:gd name="T1" fmla="*/ 155 h 161"/>
                <a:gd name="T2" fmla="*/ 179 w 226"/>
                <a:gd name="T3" fmla="*/ 161 h 161"/>
                <a:gd name="T4" fmla="*/ 114 w 226"/>
                <a:gd name="T5" fmla="*/ 29 h 161"/>
                <a:gd name="T6" fmla="*/ 110 w 226"/>
                <a:gd name="T7" fmla="*/ 29 h 161"/>
                <a:gd name="T8" fmla="*/ 45 w 226"/>
                <a:gd name="T9" fmla="*/ 161 h 161"/>
                <a:gd name="T10" fmla="*/ 0 w 226"/>
                <a:gd name="T11" fmla="*/ 155 h 161"/>
                <a:gd name="T12" fmla="*/ 83 w 226"/>
                <a:gd name="T13" fmla="*/ 0 h 161"/>
                <a:gd name="T14" fmla="*/ 142 w 226"/>
                <a:gd name="T15" fmla="*/ 0 h 161"/>
                <a:gd name="T16" fmla="*/ 226 w 226"/>
                <a:gd name="T17" fmla="*/ 1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61">
                  <a:moveTo>
                    <a:pt x="226" y="155"/>
                  </a:moveTo>
                  <a:cubicBezTo>
                    <a:pt x="212" y="159"/>
                    <a:pt x="193" y="161"/>
                    <a:pt x="179" y="161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31" y="161"/>
                    <a:pt x="15" y="159"/>
                    <a:pt x="0" y="15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6" y="155"/>
                    <a:pt x="226" y="155"/>
                    <a:pt x="226" y="15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22" name="Oval 16"/>
            <p:cNvSpPr>
              <a:spLocks noChangeArrowheads="1"/>
            </p:cNvSpPr>
            <p:nvPr userDrawn="1"/>
          </p:nvSpPr>
          <p:spPr bwMode="auto">
            <a:xfrm>
              <a:off x="3355975" y="-474663"/>
              <a:ext cx="71438" cy="714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31" name="Freeform 17"/>
            <p:cNvSpPr>
              <a:spLocks/>
            </p:cNvSpPr>
            <p:nvPr userDrawn="1"/>
          </p:nvSpPr>
          <p:spPr bwMode="auto">
            <a:xfrm>
              <a:off x="2940050" y="-592138"/>
              <a:ext cx="242888" cy="211137"/>
            </a:xfrm>
            <a:custGeom>
              <a:avLst/>
              <a:gdLst>
                <a:gd name="T0" fmla="*/ 190 w 190"/>
                <a:gd name="T1" fmla="*/ 158 h 163"/>
                <a:gd name="T2" fmla="*/ 148 w 190"/>
                <a:gd name="T3" fmla="*/ 163 h 163"/>
                <a:gd name="T4" fmla="*/ 148 w 190"/>
                <a:gd name="T5" fmla="*/ 96 h 163"/>
                <a:gd name="T6" fmla="*/ 42 w 190"/>
                <a:gd name="T7" fmla="*/ 96 h 163"/>
                <a:gd name="T8" fmla="*/ 42 w 190"/>
                <a:gd name="T9" fmla="*/ 163 h 163"/>
                <a:gd name="T10" fmla="*/ 0 w 190"/>
                <a:gd name="T11" fmla="*/ 158 h 163"/>
                <a:gd name="T12" fmla="*/ 0 w 190"/>
                <a:gd name="T13" fmla="*/ 5 h 163"/>
                <a:gd name="T14" fmla="*/ 42 w 190"/>
                <a:gd name="T15" fmla="*/ 0 h 163"/>
                <a:gd name="T16" fmla="*/ 42 w 190"/>
                <a:gd name="T17" fmla="*/ 65 h 163"/>
                <a:gd name="T18" fmla="*/ 148 w 190"/>
                <a:gd name="T19" fmla="*/ 65 h 163"/>
                <a:gd name="T20" fmla="*/ 148 w 190"/>
                <a:gd name="T21" fmla="*/ 0 h 163"/>
                <a:gd name="T22" fmla="*/ 190 w 190"/>
                <a:gd name="T23" fmla="*/ 5 h 163"/>
                <a:gd name="T24" fmla="*/ 190 w 190"/>
                <a:gd name="T25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63">
                  <a:moveTo>
                    <a:pt x="190" y="158"/>
                  </a:moveTo>
                  <a:cubicBezTo>
                    <a:pt x="177" y="161"/>
                    <a:pt x="162" y="163"/>
                    <a:pt x="148" y="163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28" y="163"/>
                    <a:pt x="13" y="161"/>
                    <a:pt x="0" y="15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1"/>
                    <a:pt x="28" y="0"/>
                    <a:pt x="42" y="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62" y="0"/>
                    <a:pt x="177" y="1"/>
                    <a:pt x="190" y="5"/>
                  </a:cubicBezTo>
                  <a:cubicBezTo>
                    <a:pt x="190" y="158"/>
                    <a:pt x="190" y="158"/>
                    <a:pt x="190" y="1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  <p:sp>
          <p:nvSpPr>
            <p:cNvPr id="33" name="Freeform 18"/>
            <p:cNvSpPr>
              <a:spLocks/>
            </p:cNvSpPr>
            <p:nvPr userDrawn="1"/>
          </p:nvSpPr>
          <p:spPr bwMode="auto">
            <a:xfrm>
              <a:off x="2619375" y="-595312"/>
              <a:ext cx="244475" cy="211137"/>
            </a:xfrm>
            <a:custGeom>
              <a:avLst/>
              <a:gdLst>
                <a:gd name="T0" fmla="*/ 192 w 192"/>
                <a:gd name="T1" fmla="*/ 35 h 162"/>
                <a:gd name="T2" fmla="*/ 117 w 192"/>
                <a:gd name="T3" fmla="*/ 35 h 162"/>
                <a:gd name="T4" fmla="*/ 117 w 192"/>
                <a:gd name="T5" fmla="*/ 162 h 162"/>
                <a:gd name="T6" fmla="*/ 75 w 192"/>
                <a:gd name="T7" fmla="*/ 162 h 162"/>
                <a:gd name="T8" fmla="*/ 75 w 192"/>
                <a:gd name="T9" fmla="*/ 35 h 162"/>
                <a:gd name="T10" fmla="*/ 0 w 192"/>
                <a:gd name="T11" fmla="*/ 35 h 162"/>
                <a:gd name="T12" fmla="*/ 0 w 192"/>
                <a:gd name="T13" fmla="*/ 8 h 162"/>
                <a:gd name="T14" fmla="*/ 96 w 192"/>
                <a:gd name="T15" fmla="*/ 0 h 162"/>
                <a:gd name="T16" fmla="*/ 192 w 192"/>
                <a:gd name="T17" fmla="*/ 8 h 162"/>
                <a:gd name="T18" fmla="*/ 192 w 192"/>
                <a:gd name="T1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62">
                  <a:moveTo>
                    <a:pt x="192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3" y="2"/>
                    <a:pt x="65" y="0"/>
                    <a:pt x="96" y="0"/>
                  </a:cubicBezTo>
                  <a:cubicBezTo>
                    <a:pt x="127" y="0"/>
                    <a:pt x="160" y="2"/>
                    <a:pt x="192" y="8"/>
                  </a:cubicBezTo>
                  <a:cubicBezTo>
                    <a:pt x="192" y="35"/>
                    <a:pt x="192" y="35"/>
                    <a:pt x="192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242A7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97103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.8_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 </a:t>
            </a:r>
            <a:endParaRPr lang="en-GB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720927"/>
            <a:ext cx="4038600" cy="391746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900"/>
            </a:lvl4pPr>
            <a:lvl5pPr>
              <a:defRPr sz="9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4648200" y="720927"/>
            <a:ext cx="4038600" cy="391746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900"/>
            </a:lvl4pPr>
            <a:lvl5pPr>
              <a:defRPr sz="9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063761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lide Title of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344553"/>
            <a:ext cx="4918023" cy="866897"/>
          </a:xfrm>
        </p:spPr>
        <p:txBody>
          <a:bodyPr/>
          <a:lstStyle>
            <a:lvl1pPr algn="l">
              <a:defRPr sz="2400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>
              <a:solidFill>
                <a:srgbClr val="242A75"/>
              </a:solidFill>
            </a:endParaRPr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2019650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cap="none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text style</a:t>
            </a:r>
            <a:endParaRPr lang="en-GB" noProof="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>
          <a:xfrm>
            <a:off x="302050" y="2502958"/>
            <a:ext cx="4918022" cy="1751542"/>
          </a:xfrm>
        </p:spPr>
        <p:txBody>
          <a:bodyPr/>
          <a:lstStyle>
            <a:lvl1pPr marL="0" indent="0" algn="l">
              <a:spcBef>
                <a:spcPts val="0"/>
              </a:spcBef>
              <a:buFontTx/>
              <a:buNone/>
              <a:defRPr sz="1400" b="0">
                <a:solidFill>
                  <a:srgbClr val="505050"/>
                </a:solidFill>
              </a:defRPr>
            </a:lvl1pPr>
            <a:lvl2pPr marL="0" indent="0" algn="l">
              <a:buFontTx/>
              <a:buNone/>
              <a:defRPr/>
            </a:lvl2pPr>
            <a:lvl3pPr marL="0" indent="0" algn="l">
              <a:buFontTx/>
              <a:buNone/>
              <a:defRPr/>
            </a:lvl3pPr>
            <a:lvl4pPr marL="0" indent="0" algn="l">
              <a:buFontTx/>
              <a:buNone/>
              <a:defRPr/>
            </a:lvl4pPr>
            <a:lvl5pPr marL="0" indent="0" algn="l">
              <a:buFontTx/>
              <a:buNone/>
              <a:defRPr/>
            </a:lvl5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5501950" y="-9525"/>
            <a:ext cx="3647433" cy="5178425"/>
          </a:xfrm>
          <a:custGeom>
            <a:avLst/>
            <a:gdLst>
              <a:gd name="connsiteX0" fmla="*/ 0 w 3662362"/>
              <a:gd name="connsiteY0" fmla="*/ 0 h 5168900"/>
              <a:gd name="connsiteX1" fmla="*/ 3662362 w 3662362"/>
              <a:gd name="connsiteY1" fmla="*/ 0 h 5168900"/>
              <a:gd name="connsiteX2" fmla="*/ 3662362 w 3662362"/>
              <a:gd name="connsiteY2" fmla="*/ 5168900 h 5168900"/>
              <a:gd name="connsiteX3" fmla="*/ 0 w 3662362"/>
              <a:gd name="connsiteY3" fmla="*/ 5168900 h 5168900"/>
              <a:gd name="connsiteX4" fmla="*/ 0 w 3662362"/>
              <a:gd name="connsiteY4" fmla="*/ 0 h 5168900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609725 w 3548062"/>
              <a:gd name="connsiteY0" fmla="*/ 0 h 5178425"/>
              <a:gd name="connsiteX1" fmla="*/ 3548062 w 3548062"/>
              <a:gd name="connsiteY1" fmla="*/ 9525 h 5178425"/>
              <a:gd name="connsiteX2" fmla="*/ 3548062 w 3548062"/>
              <a:gd name="connsiteY2" fmla="*/ 5178425 h 5178425"/>
              <a:gd name="connsiteX3" fmla="*/ 0 w 3548062"/>
              <a:gd name="connsiteY3" fmla="*/ 5178425 h 5178425"/>
              <a:gd name="connsiteX4" fmla="*/ 1609725 w 3548062"/>
              <a:gd name="connsiteY4" fmla="*/ 0 h 5178425"/>
              <a:gd name="connsiteX0" fmla="*/ 1758948 w 3697285"/>
              <a:gd name="connsiteY0" fmla="*/ 0 h 5178425"/>
              <a:gd name="connsiteX1" fmla="*/ 3697285 w 3697285"/>
              <a:gd name="connsiteY1" fmla="*/ 9525 h 5178425"/>
              <a:gd name="connsiteX2" fmla="*/ 3697285 w 3697285"/>
              <a:gd name="connsiteY2" fmla="*/ 5178425 h 5178425"/>
              <a:gd name="connsiteX3" fmla="*/ 149223 w 3697285"/>
              <a:gd name="connsiteY3" fmla="*/ 5178425 h 5178425"/>
              <a:gd name="connsiteX4" fmla="*/ 1758948 w 3697285"/>
              <a:gd name="connsiteY4" fmla="*/ 0 h 5178425"/>
              <a:gd name="connsiteX0" fmla="*/ 1709096 w 3647433"/>
              <a:gd name="connsiteY0" fmla="*/ 0 h 5178425"/>
              <a:gd name="connsiteX1" fmla="*/ 3647433 w 3647433"/>
              <a:gd name="connsiteY1" fmla="*/ 9525 h 5178425"/>
              <a:gd name="connsiteX2" fmla="*/ 3647433 w 3647433"/>
              <a:gd name="connsiteY2" fmla="*/ 5178425 h 5178425"/>
              <a:gd name="connsiteX3" fmla="*/ 99371 w 3647433"/>
              <a:gd name="connsiteY3" fmla="*/ 5178425 h 5178425"/>
              <a:gd name="connsiteX4" fmla="*/ 1709096 w 3647433"/>
              <a:gd name="connsiteY4" fmla="*/ 0 h 51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7433" h="5178425">
                <a:moveTo>
                  <a:pt x="1709096" y="0"/>
                </a:moveTo>
                <a:lnTo>
                  <a:pt x="3647433" y="9525"/>
                </a:lnTo>
                <a:lnTo>
                  <a:pt x="3647433" y="5178425"/>
                </a:lnTo>
                <a:lnTo>
                  <a:pt x="99371" y="5178425"/>
                </a:lnTo>
                <a:cubicBezTo>
                  <a:pt x="-30804" y="4471458"/>
                  <a:pt x="-351479" y="2116667"/>
                  <a:pt x="170909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432000" anchor="ctr" anchorCtr="0"/>
          <a:lstStyle>
            <a:lvl1pPr marL="0" indent="0" algn="ctr">
              <a:buFontTx/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11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r>
              <a:rPr lang="en-GB" sz="900" dirty="0" smtClean="0">
                <a:solidFill>
                  <a:srgbClr val="242A75"/>
                </a:solidFill>
              </a:rPr>
              <a:t>www.thalesgroup.com</a:t>
            </a:r>
            <a:endParaRPr lang="en-GB" sz="900" dirty="0">
              <a:solidFill>
                <a:srgbClr val="242A75"/>
              </a:solidFill>
            </a:endParaRPr>
          </a:p>
        </p:txBody>
      </p:sp>
      <p:sp>
        <p:nvSpPr>
          <p:cNvPr id="16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OPEN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FFFF">
                    <a:lumMod val="65000"/>
                  </a:srgbClr>
                </a:solidFill>
                <a:latin typeface="Arial" charset="0"/>
              </a:rPr>
              <a:t>THALES GROUP INTERNAL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200847" y="1636017"/>
            <a:ext cx="96122" cy="307777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 dirty="0">
              <a:solidFill>
                <a:srgbClr val="323265"/>
              </a:solidFill>
              <a:latin typeface="Arial" charset="0"/>
              <a:cs typeface="Arial" charset="0"/>
            </a:endParaRPr>
          </a:p>
        </p:txBody>
      </p:sp>
      <p:pic>
        <p:nvPicPr>
          <p:cNvPr id="13" name="Image 12" descr="logo_thales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6700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342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9987657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rubrik 1"/>
          <p:cNvSpPr>
            <a:spLocks noGrp="1"/>
          </p:cNvSpPr>
          <p:nvPr>
            <p:ph type="title"/>
          </p:nvPr>
        </p:nvSpPr>
        <p:spPr>
          <a:xfrm>
            <a:off x="753422" y="329846"/>
            <a:ext cx="7578858" cy="36372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3903785" y="4918384"/>
            <a:ext cx="2133600" cy="135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endParaRPr lang="en-GB" dirty="0">
              <a:solidFill>
                <a:srgbClr val="309DB5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823" y="4918384"/>
            <a:ext cx="3420000" cy="13608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endParaRPr lang="en-GB" dirty="0">
              <a:solidFill>
                <a:srgbClr val="309DB5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9960" y="4918384"/>
            <a:ext cx="252000" cy="135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fld id="{7F23323A-7B94-4B7E-998A-4CEB69289686}" type="slidenum">
              <a:rPr lang="en-GB" smtClean="0">
                <a:solidFill>
                  <a:srgbClr val="242A75"/>
                </a:solidFill>
              </a:rPr>
              <a:pPr/>
              <a:t>‹#›</a:t>
            </a:fld>
            <a:endParaRPr lang="en-GB" dirty="0">
              <a:solidFill>
                <a:srgbClr val="242A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8897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- Slid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Ã©sultat de recherche d'images pour &quot;5G is here&quot;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ktangel med rundat hörn 7"/>
          <p:cNvSpPr/>
          <p:nvPr userDrawn="1"/>
        </p:nvSpPr>
        <p:spPr>
          <a:xfrm flipV="1">
            <a:off x="0" y="2820572"/>
            <a:ext cx="8231345" cy="1618747"/>
          </a:xfrm>
          <a:prstGeom prst="round1Rect">
            <a:avLst>
              <a:gd name="adj" fmla="val 13378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29065" y="2373839"/>
            <a:ext cx="4791007" cy="2091454"/>
          </a:xfrm>
        </p:spPr>
        <p:txBody>
          <a:bodyPr/>
          <a:lstStyle>
            <a:lvl1pPr algn="l">
              <a:defRPr sz="2600" baseline="0">
                <a:solidFill>
                  <a:srgbClr val="333366"/>
                </a:solidFill>
              </a:defRPr>
            </a:lvl1pPr>
          </a:lstStyle>
          <a:p>
            <a:r>
              <a:rPr lang="en-AU" noProof="0" dirty="0" smtClean="0"/>
              <a:t>&lt;title&gt;</a:t>
            </a:r>
            <a:endParaRPr lang="fr-FR" dirty="0"/>
          </a:p>
        </p:txBody>
      </p:sp>
      <p:sp>
        <p:nvSpPr>
          <p:cNvPr id="31" name="Rectangle 1030"/>
          <p:cNvSpPr>
            <a:spLocks noChangeArrowheads="1"/>
          </p:cNvSpPr>
          <p:nvPr userDrawn="1"/>
        </p:nvSpPr>
        <p:spPr bwMode="auto">
          <a:xfrm>
            <a:off x="0" y="4929456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r>
              <a:rPr lang="en-AU" sz="900" dirty="0" smtClean="0">
                <a:solidFill>
                  <a:srgbClr val="FFFFFF"/>
                </a:solidFill>
              </a:rPr>
              <a:t>www.thalesgroup.com</a:t>
            </a:r>
            <a:endParaRPr lang="en-AU" sz="900" dirty="0">
              <a:solidFill>
                <a:srgbClr val="FFFFFF"/>
              </a:solidFill>
            </a:endParaRPr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34572" y="3785293"/>
            <a:ext cx="4685500" cy="307777"/>
          </a:xfrm>
        </p:spPr>
        <p:txBody>
          <a:bodyPr wrap="square"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all">
                <a:solidFill>
                  <a:srgbClr val="5DBFD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noProof="0" dirty="0" smtClean="0"/>
              <a:t>&lt;subtitle&gt;</a:t>
            </a:r>
          </a:p>
        </p:txBody>
      </p:sp>
      <p:sp>
        <p:nvSpPr>
          <p:cNvPr id="13" name="Demi-cadre 12"/>
          <p:cNvSpPr/>
          <p:nvPr userDrawn="1"/>
        </p:nvSpPr>
        <p:spPr bwMode="auto">
          <a:xfrm>
            <a:off x="302049" y="3055971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rgbClr val="5DBFD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>
              <a:solidFill>
                <a:srgbClr val="242A75"/>
              </a:solidFill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5557118" y="3919833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83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4_Slide Title - Defence (La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noProof="0" dirty="0"/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noProof="0" dirty="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algn="l"/>
            <a:r>
              <a:rPr lang="en-GB" sz="900" noProof="0" dirty="0" smtClean="0">
                <a:solidFill>
                  <a:schemeClr val="tx1"/>
                </a:solidFill>
                <a:latin typeface="Century Gothic" pitchFamily="34" charset="0"/>
              </a:rPr>
              <a:t>www.thalesgroup.com</a:t>
            </a:r>
            <a:endParaRPr lang="en-GB" sz="900" noProof="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noProof="0" dirty="0"/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OPEN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THALES</a:t>
            </a:r>
            <a:r>
              <a:rPr lang="en-GB" sz="500" b="0" baseline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 GROUP INTERNAL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b="0" noProof="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6" name="Image 15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53137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tshållare för rubrik 1"/>
          <p:cNvSpPr>
            <a:spLocks noGrp="1"/>
          </p:cNvSpPr>
          <p:nvPr>
            <p:ph type="title"/>
          </p:nvPr>
        </p:nvSpPr>
        <p:spPr>
          <a:xfrm>
            <a:off x="753422" y="329846"/>
            <a:ext cx="7578858" cy="36372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noProof="0" dirty="0"/>
              <a:t>Click to add text</a:t>
            </a:r>
          </a:p>
        </p:txBody>
      </p:sp>
      <p:sp>
        <p:nvSpPr>
          <p:cNvPr id="12" name="Platshållare för text 2"/>
          <p:cNvSpPr>
            <a:spLocks noGrp="1"/>
          </p:cNvSpPr>
          <p:nvPr>
            <p:ph idx="1"/>
          </p:nvPr>
        </p:nvSpPr>
        <p:spPr>
          <a:xfrm>
            <a:off x="755652" y="906805"/>
            <a:ext cx="7635875" cy="349288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  <a:p>
            <a:pPr lvl="5"/>
            <a:r>
              <a:rPr lang="en-US" noProof="0" dirty="0"/>
              <a:t>Sixth level</a:t>
            </a:r>
          </a:p>
          <a:p>
            <a:pPr lvl="6"/>
            <a:r>
              <a:rPr lang="en-US" noProof="0" dirty="0"/>
              <a:t>Seventh level</a:t>
            </a:r>
          </a:p>
          <a:p>
            <a:pPr lvl="7"/>
            <a:r>
              <a:rPr lang="en-US" noProof="0" dirty="0" err="1"/>
              <a:t>Eigth</a:t>
            </a:r>
            <a:r>
              <a:rPr lang="en-US" noProof="0" dirty="0"/>
              <a:t> level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xmlns="" id="{19AE0C8F-973D-EF49-B2F7-FAF5AF89D7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0355" y="4896161"/>
            <a:ext cx="3420000" cy="13608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750">
                <a:solidFill>
                  <a:schemeClr val="bg2"/>
                </a:solidFill>
              </a:defRPr>
            </a:lvl1pPr>
          </a:lstStyle>
          <a:p>
            <a:r>
              <a:rPr lang="en-GB" b="1" dirty="0" err="1" smtClean="0">
                <a:solidFill>
                  <a:srgbClr val="309DB5"/>
                </a:solidFill>
              </a:rPr>
              <a:t>Gemalto</a:t>
            </a:r>
            <a:r>
              <a:rPr lang="en-GB" b="1" dirty="0" smtClean="0">
                <a:solidFill>
                  <a:srgbClr val="309DB5"/>
                </a:solidFill>
              </a:rPr>
              <a:t> Confidential</a:t>
            </a:r>
            <a:endParaRPr lang="en-GB" dirty="0">
              <a:solidFill>
                <a:srgbClr val="309DB5"/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xmlns="" id="{374CF1B9-F5B6-074A-9731-FED4D06C52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11492" y="4896161"/>
            <a:ext cx="252000" cy="135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fld id="{7F23323A-7B94-4B7E-998A-4CEB69289686}" type="slidenum">
              <a:rPr lang="en-GB" smtClean="0">
                <a:solidFill>
                  <a:srgbClr val="242A75"/>
                </a:solidFill>
              </a:rPr>
              <a:pPr/>
              <a:t>‹#›</a:t>
            </a:fld>
            <a:endParaRPr lang="en-GB" dirty="0">
              <a:solidFill>
                <a:srgbClr val="242A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888252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5_Slide Title - Security (Cybersecurit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noProof="0" dirty="0"/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noProof="0" dirty="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algn="l"/>
            <a:r>
              <a:rPr lang="en-GB" sz="900" noProof="0" dirty="0" smtClean="0">
                <a:solidFill>
                  <a:schemeClr val="tx1"/>
                </a:solidFill>
                <a:latin typeface="Century Gothic" pitchFamily="34" charset="0"/>
              </a:rPr>
              <a:t>www.thalesgroup.com</a:t>
            </a:r>
            <a:endParaRPr lang="en-GB" sz="900" noProof="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noProof="0" dirty="0"/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OPEN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THALES</a:t>
            </a:r>
            <a:r>
              <a:rPr lang="en-GB" sz="500" b="0" baseline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 GROUP INTERNAL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b="0" noProof="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74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6_Slide Title - Security (Airpo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noProof="0" dirty="0"/>
          </a:p>
        </p:txBody>
      </p:sp>
      <p:sp>
        <p:nvSpPr>
          <p:cNvPr id="11" name="Rectangle 1"/>
          <p:cNvSpPr/>
          <p:nvPr userDrawn="1"/>
        </p:nvSpPr>
        <p:spPr bwMode="auto">
          <a:xfrm>
            <a:off x="5501412" y="-9405"/>
            <a:ext cx="3643416" cy="5159255"/>
          </a:xfrm>
          <a:custGeom>
            <a:avLst/>
            <a:gdLst>
              <a:gd name="connsiteX0" fmla="*/ 0 w 3657600"/>
              <a:gd name="connsiteY0" fmla="*/ 0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0 w 3657600"/>
              <a:gd name="connsiteY4" fmla="*/ 0 h 5143500"/>
              <a:gd name="connsiteX0" fmla="*/ 2114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2114550 w 3657600"/>
              <a:gd name="connsiteY4" fmla="*/ 9525 h 5143500"/>
              <a:gd name="connsiteX0" fmla="*/ 1733550 w 3657600"/>
              <a:gd name="connsiteY0" fmla="*/ 9525 h 5143500"/>
              <a:gd name="connsiteX1" fmla="*/ 3657600 w 3657600"/>
              <a:gd name="connsiteY1" fmla="*/ 0 h 5143500"/>
              <a:gd name="connsiteX2" fmla="*/ 3657600 w 3657600"/>
              <a:gd name="connsiteY2" fmla="*/ 5143500 h 5143500"/>
              <a:gd name="connsiteX3" fmla="*/ 0 w 3657600"/>
              <a:gd name="connsiteY3" fmla="*/ 5143500 h 5143500"/>
              <a:gd name="connsiteX4" fmla="*/ 1733550 w 3657600"/>
              <a:gd name="connsiteY4" fmla="*/ 9525 h 5143500"/>
              <a:gd name="connsiteX0" fmla="*/ 1600200 w 3524250"/>
              <a:gd name="connsiteY0" fmla="*/ 9525 h 5143500"/>
              <a:gd name="connsiteX1" fmla="*/ 3524250 w 3524250"/>
              <a:gd name="connsiteY1" fmla="*/ 0 h 5143500"/>
              <a:gd name="connsiteX2" fmla="*/ 3524250 w 3524250"/>
              <a:gd name="connsiteY2" fmla="*/ 5143500 h 5143500"/>
              <a:gd name="connsiteX3" fmla="*/ 0 w 3524250"/>
              <a:gd name="connsiteY3" fmla="*/ 5143500 h 5143500"/>
              <a:gd name="connsiteX4" fmla="*/ 1600200 w 3524250"/>
              <a:gd name="connsiteY4" fmla="*/ 9525 h 5143500"/>
              <a:gd name="connsiteX0" fmla="*/ 1687405 w 3611455"/>
              <a:gd name="connsiteY0" fmla="*/ 9525 h 5143500"/>
              <a:gd name="connsiteX1" fmla="*/ 3611455 w 3611455"/>
              <a:gd name="connsiteY1" fmla="*/ 0 h 5143500"/>
              <a:gd name="connsiteX2" fmla="*/ 3611455 w 3611455"/>
              <a:gd name="connsiteY2" fmla="*/ 5143500 h 5143500"/>
              <a:gd name="connsiteX3" fmla="*/ 87205 w 3611455"/>
              <a:gd name="connsiteY3" fmla="*/ 5143500 h 5143500"/>
              <a:gd name="connsiteX4" fmla="*/ 1687405 w 3611455"/>
              <a:gd name="connsiteY4" fmla="*/ 9525 h 5143500"/>
              <a:gd name="connsiteX0" fmla="*/ 1685374 w 3609424"/>
              <a:gd name="connsiteY0" fmla="*/ 9525 h 5143500"/>
              <a:gd name="connsiteX1" fmla="*/ 3609424 w 3609424"/>
              <a:gd name="connsiteY1" fmla="*/ 0 h 5143500"/>
              <a:gd name="connsiteX2" fmla="*/ 3609424 w 3609424"/>
              <a:gd name="connsiteY2" fmla="*/ 5143500 h 5143500"/>
              <a:gd name="connsiteX3" fmla="*/ 85174 w 3609424"/>
              <a:gd name="connsiteY3" fmla="*/ 5143500 h 5143500"/>
              <a:gd name="connsiteX4" fmla="*/ 1685374 w 3609424"/>
              <a:gd name="connsiteY4" fmla="*/ 9525 h 5143500"/>
              <a:gd name="connsiteX0" fmla="*/ 1671927 w 3595977"/>
              <a:gd name="connsiteY0" fmla="*/ 9525 h 5143500"/>
              <a:gd name="connsiteX1" fmla="*/ 3595977 w 3595977"/>
              <a:gd name="connsiteY1" fmla="*/ 0 h 5143500"/>
              <a:gd name="connsiteX2" fmla="*/ 3595977 w 3595977"/>
              <a:gd name="connsiteY2" fmla="*/ 5143500 h 5143500"/>
              <a:gd name="connsiteX3" fmla="*/ 71727 w 3595977"/>
              <a:gd name="connsiteY3" fmla="*/ 5143500 h 5143500"/>
              <a:gd name="connsiteX4" fmla="*/ 1671927 w 3595977"/>
              <a:gd name="connsiteY4" fmla="*/ 9525 h 5143500"/>
              <a:gd name="connsiteX0" fmla="*/ 1696573 w 3620623"/>
              <a:gd name="connsiteY0" fmla="*/ 9525 h 5143500"/>
              <a:gd name="connsiteX1" fmla="*/ 3620623 w 3620623"/>
              <a:gd name="connsiteY1" fmla="*/ 0 h 5143500"/>
              <a:gd name="connsiteX2" fmla="*/ 3620623 w 3620623"/>
              <a:gd name="connsiteY2" fmla="*/ 5143500 h 5143500"/>
              <a:gd name="connsiteX3" fmla="*/ 96373 w 3620623"/>
              <a:gd name="connsiteY3" fmla="*/ 5143500 h 5143500"/>
              <a:gd name="connsiteX4" fmla="*/ 1696573 w 3620623"/>
              <a:gd name="connsiteY4" fmla="*/ 9525 h 5143500"/>
              <a:gd name="connsiteX0" fmla="*/ 1714885 w 3638935"/>
              <a:gd name="connsiteY0" fmla="*/ 9525 h 5143500"/>
              <a:gd name="connsiteX1" fmla="*/ 3638935 w 3638935"/>
              <a:gd name="connsiteY1" fmla="*/ 0 h 5143500"/>
              <a:gd name="connsiteX2" fmla="*/ 3638935 w 3638935"/>
              <a:gd name="connsiteY2" fmla="*/ 5143500 h 5143500"/>
              <a:gd name="connsiteX3" fmla="*/ 114685 w 3638935"/>
              <a:gd name="connsiteY3" fmla="*/ 5143500 h 5143500"/>
              <a:gd name="connsiteX4" fmla="*/ 1714885 w 3638935"/>
              <a:gd name="connsiteY4" fmla="*/ 9525 h 5143500"/>
              <a:gd name="connsiteX0" fmla="*/ 1718138 w 3642188"/>
              <a:gd name="connsiteY0" fmla="*/ 9525 h 5143500"/>
              <a:gd name="connsiteX1" fmla="*/ 3642188 w 3642188"/>
              <a:gd name="connsiteY1" fmla="*/ 0 h 5143500"/>
              <a:gd name="connsiteX2" fmla="*/ 3642188 w 3642188"/>
              <a:gd name="connsiteY2" fmla="*/ 5143500 h 5143500"/>
              <a:gd name="connsiteX3" fmla="*/ 117938 w 3642188"/>
              <a:gd name="connsiteY3" fmla="*/ 5143500 h 5143500"/>
              <a:gd name="connsiteX4" fmla="*/ 1718138 w 3642188"/>
              <a:gd name="connsiteY4" fmla="*/ 9525 h 5143500"/>
              <a:gd name="connsiteX0" fmla="*/ 1729957 w 3654007"/>
              <a:gd name="connsiteY0" fmla="*/ 9525 h 5149850"/>
              <a:gd name="connsiteX1" fmla="*/ 3654007 w 3654007"/>
              <a:gd name="connsiteY1" fmla="*/ 0 h 5149850"/>
              <a:gd name="connsiteX2" fmla="*/ 3654007 w 3654007"/>
              <a:gd name="connsiteY2" fmla="*/ 5143500 h 5149850"/>
              <a:gd name="connsiteX3" fmla="*/ 117057 w 3654007"/>
              <a:gd name="connsiteY3" fmla="*/ 5149850 h 5149850"/>
              <a:gd name="connsiteX4" fmla="*/ 1729957 w 3654007"/>
              <a:gd name="connsiteY4" fmla="*/ 9525 h 5149850"/>
              <a:gd name="connsiteX0" fmla="*/ 1652638 w 3576688"/>
              <a:gd name="connsiteY0" fmla="*/ 9525 h 5149850"/>
              <a:gd name="connsiteX1" fmla="*/ 3576688 w 3576688"/>
              <a:gd name="connsiteY1" fmla="*/ 0 h 5149850"/>
              <a:gd name="connsiteX2" fmla="*/ 3576688 w 3576688"/>
              <a:gd name="connsiteY2" fmla="*/ 5143500 h 5149850"/>
              <a:gd name="connsiteX3" fmla="*/ 39738 w 3576688"/>
              <a:gd name="connsiteY3" fmla="*/ 5149850 h 5149850"/>
              <a:gd name="connsiteX4" fmla="*/ 1652638 w 3576688"/>
              <a:gd name="connsiteY4" fmla="*/ 9525 h 5149850"/>
              <a:gd name="connsiteX0" fmla="*/ 1715094 w 3639144"/>
              <a:gd name="connsiteY0" fmla="*/ 9525 h 5149850"/>
              <a:gd name="connsiteX1" fmla="*/ 3639144 w 3639144"/>
              <a:gd name="connsiteY1" fmla="*/ 0 h 5149850"/>
              <a:gd name="connsiteX2" fmla="*/ 3639144 w 3639144"/>
              <a:gd name="connsiteY2" fmla="*/ 5143500 h 5149850"/>
              <a:gd name="connsiteX3" fmla="*/ 102194 w 3639144"/>
              <a:gd name="connsiteY3" fmla="*/ 5149850 h 5149850"/>
              <a:gd name="connsiteX4" fmla="*/ 1715094 w 3639144"/>
              <a:gd name="connsiteY4" fmla="*/ 9525 h 5149850"/>
              <a:gd name="connsiteX0" fmla="*/ 1709147 w 3639547"/>
              <a:gd name="connsiteY0" fmla="*/ 0 h 5165725"/>
              <a:gd name="connsiteX1" fmla="*/ 3639547 w 3639547"/>
              <a:gd name="connsiteY1" fmla="*/ 15875 h 5165725"/>
              <a:gd name="connsiteX2" fmla="*/ 3639547 w 3639547"/>
              <a:gd name="connsiteY2" fmla="*/ 5159375 h 5165725"/>
              <a:gd name="connsiteX3" fmla="*/ 102597 w 3639547"/>
              <a:gd name="connsiteY3" fmla="*/ 5165725 h 5165725"/>
              <a:gd name="connsiteX4" fmla="*/ 1709147 w 3639547"/>
              <a:gd name="connsiteY4" fmla="*/ 0 h 5165725"/>
              <a:gd name="connsiteX0" fmla="*/ 1701671 w 3632071"/>
              <a:gd name="connsiteY0" fmla="*/ 0 h 5165725"/>
              <a:gd name="connsiteX1" fmla="*/ 3632071 w 3632071"/>
              <a:gd name="connsiteY1" fmla="*/ 15875 h 5165725"/>
              <a:gd name="connsiteX2" fmla="*/ 3632071 w 3632071"/>
              <a:gd name="connsiteY2" fmla="*/ 5159375 h 5165725"/>
              <a:gd name="connsiteX3" fmla="*/ 95121 w 3632071"/>
              <a:gd name="connsiteY3" fmla="*/ 5165725 h 5165725"/>
              <a:gd name="connsiteX4" fmla="*/ 1701671 w 3632071"/>
              <a:gd name="connsiteY4" fmla="*/ 0 h 5165725"/>
              <a:gd name="connsiteX0" fmla="*/ 1705460 w 3635860"/>
              <a:gd name="connsiteY0" fmla="*/ 0 h 5165725"/>
              <a:gd name="connsiteX1" fmla="*/ 3635860 w 3635860"/>
              <a:gd name="connsiteY1" fmla="*/ 15875 h 5165725"/>
              <a:gd name="connsiteX2" fmla="*/ 3635860 w 3635860"/>
              <a:gd name="connsiteY2" fmla="*/ 5159375 h 5165725"/>
              <a:gd name="connsiteX3" fmla="*/ 98910 w 3635860"/>
              <a:gd name="connsiteY3" fmla="*/ 5165725 h 5165725"/>
              <a:gd name="connsiteX4" fmla="*/ 1705460 w 3635860"/>
              <a:gd name="connsiteY4" fmla="*/ 0 h 5165725"/>
              <a:gd name="connsiteX0" fmla="*/ 1711650 w 3642050"/>
              <a:gd name="connsiteY0" fmla="*/ 0 h 5165725"/>
              <a:gd name="connsiteX1" fmla="*/ 3642050 w 3642050"/>
              <a:gd name="connsiteY1" fmla="*/ 15875 h 5165725"/>
              <a:gd name="connsiteX2" fmla="*/ 3642050 w 3642050"/>
              <a:gd name="connsiteY2" fmla="*/ 5159375 h 5165725"/>
              <a:gd name="connsiteX3" fmla="*/ 105100 w 3642050"/>
              <a:gd name="connsiteY3" fmla="*/ 5165725 h 5165725"/>
              <a:gd name="connsiteX4" fmla="*/ 1711650 w 3642050"/>
              <a:gd name="connsiteY4" fmla="*/ 0 h 5165725"/>
              <a:gd name="connsiteX0" fmla="*/ 1703561 w 3642587"/>
              <a:gd name="connsiteY0" fmla="*/ 0 h 5159255"/>
              <a:gd name="connsiteX1" fmla="*/ 3642587 w 3642587"/>
              <a:gd name="connsiteY1" fmla="*/ 9405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2587"/>
              <a:gd name="connsiteY0" fmla="*/ 0 h 5159255"/>
              <a:gd name="connsiteX1" fmla="*/ 3633961 w 3642587"/>
              <a:gd name="connsiteY1" fmla="*/ 2936 h 5159255"/>
              <a:gd name="connsiteX2" fmla="*/ 3642587 w 3642587"/>
              <a:gd name="connsiteY2" fmla="*/ 5152905 h 5159255"/>
              <a:gd name="connsiteX3" fmla="*/ 105637 w 3642587"/>
              <a:gd name="connsiteY3" fmla="*/ 5159255 h 5159255"/>
              <a:gd name="connsiteX4" fmla="*/ 1703561 w 3642587"/>
              <a:gd name="connsiteY4" fmla="*/ 0 h 5159255"/>
              <a:gd name="connsiteX0" fmla="*/ 1703561 w 3643416"/>
              <a:gd name="connsiteY0" fmla="*/ 0 h 5159255"/>
              <a:gd name="connsiteX1" fmla="*/ 3642587 w 3643416"/>
              <a:gd name="connsiteY1" fmla="*/ 2936 h 5159255"/>
              <a:gd name="connsiteX2" fmla="*/ 3642587 w 3643416"/>
              <a:gd name="connsiteY2" fmla="*/ 5152905 h 5159255"/>
              <a:gd name="connsiteX3" fmla="*/ 105637 w 3643416"/>
              <a:gd name="connsiteY3" fmla="*/ 5159255 h 5159255"/>
              <a:gd name="connsiteX4" fmla="*/ 1703561 w 3643416"/>
              <a:gd name="connsiteY4" fmla="*/ 0 h 515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416" h="5159255">
                <a:moveTo>
                  <a:pt x="1703561" y="0"/>
                </a:moveTo>
                <a:lnTo>
                  <a:pt x="3642587" y="2936"/>
                </a:lnTo>
                <a:cubicBezTo>
                  <a:pt x="3645462" y="1719592"/>
                  <a:pt x="3639712" y="3436249"/>
                  <a:pt x="3642587" y="5152905"/>
                </a:cubicBezTo>
                <a:lnTo>
                  <a:pt x="105637" y="5159255"/>
                </a:lnTo>
                <a:cubicBezTo>
                  <a:pt x="-373788" y="2698630"/>
                  <a:pt x="887586" y="796925"/>
                  <a:pt x="170356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sz="1350" noProof="0" dirty="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algn="l"/>
            <a:r>
              <a:rPr lang="en-GB" sz="900" noProof="0" dirty="0" smtClean="0">
                <a:solidFill>
                  <a:schemeClr val="tx1"/>
                </a:solidFill>
                <a:latin typeface="Century Gothic" pitchFamily="34" charset="0"/>
              </a:rPr>
              <a:t>www.thalesgroup.com</a:t>
            </a:r>
            <a:endParaRPr lang="en-GB" sz="900" noProof="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2" name="Demi-cadre 11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noProof="0" dirty="0"/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OPEN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THALES</a:t>
            </a:r>
            <a:r>
              <a:rPr lang="en-GB" sz="500" b="0" baseline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 GROUP INTERNAL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b="0" noProof="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743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.7_Slide Title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2049" y="1007215"/>
            <a:ext cx="4918023" cy="3190787"/>
          </a:xfrm>
        </p:spPr>
        <p:txBody>
          <a:bodyPr/>
          <a:lstStyle>
            <a:lvl1pPr algn="l"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</a:t>
            </a:r>
            <a:br>
              <a:rPr lang="en-GB" noProof="0" dirty="0" smtClean="0"/>
            </a:br>
            <a:r>
              <a:rPr lang="en-GB" noProof="0" dirty="0" smtClean="0"/>
              <a:t>title style</a:t>
            </a:r>
            <a:endParaRPr lang="en-GB" noProof="0" dirty="0"/>
          </a:p>
        </p:txBody>
      </p:sp>
      <p:sp>
        <p:nvSpPr>
          <p:cNvPr id="24" name="Freeform 47"/>
          <p:cNvSpPr>
            <a:spLocks/>
          </p:cNvSpPr>
          <p:nvPr userDrawn="1"/>
        </p:nvSpPr>
        <p:spPr bwMode="auto">
          <a:xfrm>
            <a:off x="5210047" y="-17672"/>
            <a:ext cx="3946694" cy="5178844"/>
          </a:xfrm>
          <a:custGeom>
            <a:avLst/>
            <a:gdLst>
              <a:gd name="T0" fmla="*/ 0 w 1237"/>
              <a:gd name="T1" fmla="*/ 1390 h 1746"/>
              <a:gd name="T2" fmla="*/ 33 w 1237"/>
              <a:gd name="T3" fmla="*/ 1746 h 1746"/>
              <a:gd name="T4" fmla="*/ 1237 w 1237"/>
              <a:gd name="T5" fmla="*/ 1746 h 1746"/>
              <a:gd name="T6" fmla="*/ 1237 w 1237"/>
              <a:gd name="T7" fmla="*/ 0 h 1746"/>
              <a:gd name="T8" fmla="*/ 584 w 1237"/>
              <a:gd name="T9" fmla="*/ 0 h 1746"/>
              <a:gd name="T10" fmla="*/ 0 w 1237"/>
              <a:gd name="T11" fmla="*/ 1390 h 1746"/>
              <a:gd name="connsiteX0" fmla="*/ 34 w 10770"/>
              <a:gd name="connsiteY0" fmla="*/ 7961 h 10400"/>
              <a:gd name="connsiteX1" fmla="*/ 100 w 10770"/>
              <a:gd name="connsiteY1" fmla="*/ 8577 h 10400"/>
              <a:gd name="connsiteX2" fmla="*/ 10034 w 10770"/>
              <a:gd name="connsiteY2" fmla="*/ 10000 h 10400"/>
              <a:gd name="connsiteX3" fmla="*/ 10034 w 10770"/>
              <a:gd name="connsiteY3" fmla="*/ 0 h 10400"/>
              <a:gd name="connsiteX4" fmla="*/ 4755 w 10770"/>
              <a:gd name="connsiteY4" fmla="*/ 0 h 10400"/>
              <a:gd name="connsiteX5" fmla="*/ 34 w 10770"/>
              <a:gd name="connsiteY5" fmla="*/ 7961 h 10400"/>
              <a:gd name="connsiteX0" fmla="*/ 34 w 10277"/>
              <a:gd name="connsiteY0" fmla="*/ 7961 h 9176"/>
              <a:gd name="connsiteX1" fmla="*/ 100 w 10277"/>
              <a:gd name="connsiteY1" fmla="*/ 8577 h 9176"/>
              <a:gd name="connsiteX2" fmla="*/ 9276 w 10277"/>
              <a:gd name="connsiteY2" fmla="*/ 8529 h 9176"/>
              <a:gd name="connsiteX3" fmla="*/ 10034 w 10277"/>
              <a:gd name="connsiteY3" fmla="*/ 0 h 9176"/>
              <a:gd name="connsiteX4" fmla="*/ 4755 w 10277"/>
              <a:gd name="connsiteY4" fmla="*/ 0 h 9176"/>
              <a:gd name="connsiteX5" fmla="*/ 34 w 10277"/>
              <a:gd name="connsiteY5" fmla="*/ 7961 h 9176"/>
              <a:gd name="connsiteX0" fmla="*/ 33 w 9764"/>
              <a:gd name="connsiteY0" fmla="*/ 8676 h 10304"/>
              <a:gd name="connsiteX1" fmla="*/ 97 w 9764"/>
              <a:gd name="connsiteY1" fmla="*/ 9347 h 10304"/>
              <a:gd name="connsiteX2" fmla="*/ 9026 w 9764"/>
              <a:gd name="connsiteY2" fmla="*/ 9295 h 10304"/>
              <a:gd name="connsiteX3" fmla="*/ 9764 w 9764"/>
              <a:gd name="connsiteY3" fmla="*/ 0 h 10304"/>
              <a:gd name="connsiteX4" fmla="*/ 4627 w 9764"/>
              <a:gd name="connsiteY4" fmla="*/ 0 h 10304"/>
              <a:gd name="connsiteX5" fmla="*/ 33 w 9764"/>
              <a:gd name="connsiteY5" fmla="*/ 8676 h 10304"/>
              <a:gd name="connsiteX0" fmla="*/ 34 w 10016"/>
              <a:gd name="connsiteY0" fmla="*/ 8420 h 9071"/>
              <a:gd name="connsiteX1" fmla="*/ 99 w 10016"/>
              <a:gd name="connsiteY1" fmla="*/ 9071 h 9071"/>
              <a:gd name="connsiteX2" fmla="*/ 9244 w 10016"/>
              <a:gd name="connsiteY2" fmla="*/ 9021 h 9071"/>
              <a:gd name="connsiteX3" fmla="*/ 10000 w 10016"/>
              <a:gd name="connsiteY3" fmla="*/ 0 h 9071"/>
              <a:gd name="connsiteX4" fmla="*/ 4739 w 10016"/>
              <a:gd name="connsiteY4" fmla="*/ 0 h 9071"/>
              <a:gd name="connsiteX5" fmla="*/ 34 w 10016"/>
              <a:gd name="connsiteY5" fmla="*/ 8420 h 9071"/>
              <a:gd name="connsiteX0" fmla="*/ 34 w 9984"/>
              <a:gd name="connsiteY0" fmla="*/ 9282 h 10000"/>
              <a:gd name="connsiteX1" fmla="*/ 99 w 9984"/>
              <a:gd name="connsiteY1" fmla="*/ 10000 h 10000"/>
              <a:gd name="connsiteX2" fmla="*/ 9229 w 9984"/>
              <a:gd name="connsiteY2" fmla="*/ 9945 h 10000"/>
              <a:gd name="connsiteX3" fmla="*/ 9984 w 9984"/>
              <a:gd name="connsiteY3" fmla="*/ 0 h 10000"/>
              <a:gd name="connsiteX4" fmla="*/ 4731 w 9984"/>
              <a:gd name="connsiteY4" fmla="*/ 0 h 10000"/>
              <a:gd name="connsiteX5" fmla="*/ 34 w 9984"/>
              <a:gd name="connsiteY5" fmla="*/ 9282 h 10000"/>
              <a:gd name="connsiteX0" fmla="*/ 34 w 10052"/>
              <a:gd name="connsiteY0" fmla="*/ 9282 h 10443"/>
              <a:gd name="connsiteX1" fmla="*/ 99 w 10052"/>
              <a:gd name="connsiteY1" fmla="*/ 10000 h 10443"/>
              <a:gd name="connsiteX2" fmla="*/ 9822 w 10052"/>
              <a:gd name="connsiteY2" fmla="*/ 10443 h 10443"/>
              <a:gd name="connsiteX3" fmla="*/ 10000 w 10052"/>
              <a:gd name="connsiteY3" fmla="*/ 0 h 10443"/>
              <a:gd name="connsiteX4" fmla="*/ 4739 w 10052"/>
              <a:gd name="connsiteY4" fmla="*/ 0 h 10443"/>
              <a:gd name="connsiteX5" fmla="*/ 34 w 10052"/>
              <a:gd name="connsiteY5" fmla="*/ 9282 h 10443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10000"/>
              <a:gd name="connsiteY0" fmla="*/ 9282 h 10037"/>
              <a:gd name="connsiteX1" fmla="*/ 99 w 10000"/>
              <a:gd name="connsiteY1" fmla="*/ 10000 h 10037"/>
              <a:gd name="connsiteX2" fmla="*/ 9244 w 10000"/>
              <a:gd name="connsiteY2" fmla="*/ 10037 h 10037"/>
              <a:gd name="connsiteX3" fmla="*/ 10000 w 10000"/>
              <a:gd name="connsiteY3" fmla="*/ 0 h 10037"/>
              <a:gd name="connsiteX4" fmla="*/ 4739 w 10000"/>
              <a:gd name="connsiteY4" fmla="*/ 0 h 10037"/>
              <a:gd name="connsiteX5" fmla="*/ 34 w 10000"/>
              <a:gd name="connsiteY5" fmla="*/ 9282 h 10037"/>
              <a:gd name="connsiteX0" fmla="*/ 34 w 9355"/>
              <a:gd name="connsiteY0" fmla="*/ 9282 h 10037"/>
              <a:gd name="connsiteX1" fmla="*/ 99 w 9355"/>
              <a:gd name="connsiteY1" fmla="*/ 10000 h 10037"/>
              <a:gd name="connsiteX2" fmla="*/ 9244 w 9355"/>
              <a:gd name="connsiteY2" fmla="*/ 10037 h 10037"/>
              <a:gd name="connsiteX3" fmla="*/ 9266 w 9355"/>
              <a:gd name="connsiteY3" fmla="*/ 37 h 10037"/>
              <a:gd name="connsiteX4" fmla="*/ 4739 w 9355"/>
              <a:gd name="connsiteY4" fmla="*/ 0 h 10037"/>
              <a:gd name="connsiteX5" fmla="*/ 34 w 9355"/>
              <a:gd name="connsiteY5" fmla="*/ 9282 h 10037"/>
              <a:gd name="connsiteX0" fmla="*/ 36 w 10063"/>
              <a:gd name="connsiteY0" fmla="*/ 9248 h 10000"/>
              <a:gd name="connsiteX1" fmla="*/ 106 w 10063"/>
              <a:gd name="connsiteY1" fmla="*/ 9963 h 10000"/>
              <a:gd name="connsiteX2" fmla="*/ 9881 w 10063"/>
              <a:gd name="connsiteY2" fmla="*/ 10000 h 10000"/>
              <a:gd name="connsiteX3" fmla="*/ 9905 w 10063"/>
              <a:gd name="connsiteY3" fmla="*/ 37 h 10000"/>
              <a:gd name="connsiteX4" fmla="*/ 5066 w 10063"/>
              <a:gd name="connsiteY4" fmla="*/ 0 h 10000"/>
              <a:gd name="connsiteX5" fmla="*/ 36 w 10063"/>
              <a:gd name="connsiteY5" fmla="*/ 9248 h 10000"/>
              <a:gd name="connsiteX0" fmla="*/ 36 w 11201"/>
              <a:gd name="connsiteY0" fmla="*/ 9248 h 10000"/>
              <a:gd name="connsiteX1" fmla="*/ 106 w 11201"/>
              <a:gd name="connsiteY1" fmla="*/ 9963 h 10000"/>
              <a:gd name="connsiteX2" fmla="*/ 9881 w 11201"/>
              <a:gd name="connsiteY2" fmla="*/ 10000 h 10000"/>
              <a:gd name="connsiteX3" fmla="*/ 9905 w 11201"/>
              <a:gd name="connsiteY3" fmla="*/ 37 h 10000"/>
              <a:gd name="connsiteX4" fmla="*/ 5066 w 11201"/>
              <a:gd name="connsiteY4" fmla="*/ 0 h 10000"/>
              <a:gd name="connsiteX5" fmla="*/ 36 w 11201"/>
              <a:gd name="connsiteY5" fmla="*/ 9248 h 10000"/>
              <a:gd name="connsiteX0" fmla="*/ 36 w 9905"/>
              <a:gd name="connsiteY0" fmla="*/ 9248 h 10000"/>
              <a:gd name="connsiteX1" fmla="*/ 106 w 9905"/>
              <a:gd name="connsiteY1" fmla="*/ 9963 h 10000"/>
              <a:gd name="connsiteX2" fmla="*/ 9881 w 9905"/>
              <a:gd name="connsiteY2" fmla="*/ 10000 h 10000"/>
              <a:gd name="connsiteX3" fmla="*/ 9905 w 9905"/>
              <a:gd name="connsiteY3" fmla="*/ 37 h 10000"/>
              <a:gd name="connsiteX4" fmla="*/ 5066 w 9905"/>
              <a:gd name="connsiteY4" fmla="*/ 0 h 10000"/>
              <a:gd name="connsiteX5" fmla="*/ 36 w 9905"/>
              <a:gd name="connsiteY5" fmla="*/ 9248 h 10000"/>
              <a:gd name="connsiteX0" fmla="*/ 37 w 10001"/>
              <a:gd name="connsiteY0" fmla="*/ 9248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9248 h 10000"/>
              <a:gd name="connsiteX0" fmla="*/ 37 w 10001"/>
              <a:gd name="connsiteY0" fmla="*/ 8311 h 10000"/>
              <a:gd name="connsiteX1" fmla="*/ 108 w 10001"/>
              <a:gd name="connsiteY1" fmla="*/ 9963 h 10000"/>
              <a:gd name="connsiteX2" fmla="*/ 9977 w 10001"/>
              <a:gd name="connsiteY2" fmla="*/ 10000 h 10000"/>
              <a:gd name="connsiteX3" fmla="*/ 10001 w 10001"/>
              <a:gd name="connsiteY3" fmla="*/ 37 h 10000"/>
              <a:gd name="connsiteX4" fmla="*/ 5116 w 10001"/>
              <a:gd name="connsiteY4" fmla="*/ 0 h 10000"/>
              <a:gd name="connsiteX5" fmla="*/ 37 w 10001"/>
              <a:gd name="connsiteY5" fmla="*/ 8311 h 10000"/>
              <a:gd name="connsiteX0" fmla="*/ 0 w 9964"/>
              <a:gd name="connsiteY0" fmla="*/ 8311 h 10000"/>
              <a:gd name="connsiteX1" fmla="*/ 71 w 9964"/>
              <a:gd name="connsiteY1" fmla="*/ 9963 h 10000"/>
              <a:gd name="connsiteX2" fmla="*/ 9940 w 9964"/>
              <a:gd name="connsiteY2" fmla="*/ 10000 h 10000"/>
              <a:gd name="connsiteX3" fmla="*/ 9964 w 9964"/>
              <a:gd name="connsiteY3" fmla="*/ 37 h 10000"/>
              <a:gd name="connsiteX4" fmla="*/ 5079 w 9964"/>
              <a:gd name="connsiteY4" fmla="*/ 0 h 10000"/>
              <a:gd name="connsiteX5" fmla="*/ 0 w 9964"/>
              <a:gd name="connsiteY5" fmla="*/ 8311 h 10000"/>
              <a:gd name="connsiteX0" fmla="*/ 5129 w 10032"/>
              <a:gd name="connsiteY0" fmla="*/ 0 h 10000"/>
              <a:gd name="connsiteX1" fmla="*/ 103 w 10032"/>
              <a:gd name="connsiteY1" fmla="*/ 9963 h 10000"/>
              <a:gd name="connsiteX2" fmla="*/ 10008 w 10032"/>
              <a:gd name="connsiteY2" fmla="*/ 10000 h 10000"/>
              <a:gd name="connsiteX3" fmla="*/ 10032 w 10032"/>
              <a:gd name="connsiteY3" fmla="*/ 37 h 10000"/>
              <a:gd name="connsiteX4" fmla="*/ 5129 w 10032"/>
              <a:gd name="connsiteY4" fmla="*/ 0 h 10000"/>
              <a:gd name="connsiteX0" fmla="*/ 5162 w 10065"/>
              <a:gd name="connsiteY0" fmla="*/ 0 h 10000"/>
              <a:gd name="connsiteX1" fmla="*/ 136 w 10065"/>
              <a:gd name="connsiteY1" fmla="*/ 9963 h 10000"/>
              <a:gd name="connsiteX2" fmla="*/ 10041 w 10065"/>
              <a:gd name="connsiteY2" fmla="*/ 10000 h 10000"/>
              <a:gd name="connsiteX3" fmla="*/ 10065 w 10065"/>
              <a:gd name="connsiteY3" fmla="*/ 37 h 10000"/>
              <a:gd name="connsiteX4" fmla="*/ 5162 w 10065"/>
              <a:gd name="connsiteY4" fmla="*/ 0 h 10000"/>
              <a:gd name="connsiteX0" fmla="*/ 5174 w 10077"/>
              <a:gd name="connsiteY0" fmla="*/ 0 h 10000"/>
              <a:gd name="connsiteX1" fmla="*/ 148 w 10077"/>
              <a:gd name="connsiteY1" fmla="*/ 9963 h 10000"/>
              <a:gd name="connsiteX2" fmla="*/ 10053 w 10077"/>
              <a:gd name="connsiteY2" fmla="*/ 10000 h 10000"/>
              <a:gd name="connsiteX3" fmla="*/ 10077 w 10077"/>
              <a:gd name="connsiteY3" fmla="*/ 37 h 10000"/>
              <a:gd name="connsiteX4" fmla="*/ 5174 w 10077"/>
              <a:gd name="connsiteY4" fmla="*/ 0 h 10000"/>
              <a:gd name="connsiteX0" fmla="*/ 4965 w 9868"/>
              <a:gd name="connsiteY0" fmla="*/ 0 h 10000"/>
              <a:gd name="connsiteX1" fmla="*/ 156 w 9868"/>
              <a:gd name="connsiteY1" fmla="*/ 9963 h 10000"/>
              <a:gd name="connsiteX2" fmla="*/ 9844 w 9868"/>
              <a:gd name="connsiteY2" fmla="*/ 10000 h 10000"/>
              <a:gd name="connsiteX3" fmla="*/ 9868 w 9868"/>
              <a:gd name="connsiteY3" fmla="*/ 37 h 10000"/>
              <a:gd name="connsiteX4" fmla="*/ 4965 w 9868"/>
              <a:gd name="connsiteY4" fmla="*/ 0 h 10000"/>
              <a:gd name="connsiteX0" fmla="*/ 4977 w 9946"/>
              <a:gd name="connsiteY0" fmla="*/ 0 h 10000"/>
              <a:gd name="connsiteX1" fmla="*/ 104 w 9946"/>
              <a:gd name="connsiteY1" fmla="*/ 9963 h 10000"/>
              <a:gd name="connsiteX2" fmla="*/ 9922 w 9946"/>
              <a:gd name="connsiteY2" fmla="*/ 10000 h 10000"/>
              <a:gd name="connsiteX3" fmla="*/ 9946 w 9946"/>
              <a:gd name="connsiteY3" fmla="*/ 37 h 10000"/>
              <a:gd name="connsiteX4" fmla="*/ 4977 w 9946"/>
              <a:gd name="connsiteY4" fmla="*/ 0 h 10000"/>
              <a:gd name="connsiteX0" fmla="*/ 5026 w 10022"/>
              <a:gd name="connsiteY0" fmla="*/ 0 h 10000"/>
              <a:gd name="connsiteX1" fmla="*/ 127 w 10022"/>
              <a:gd name="connsiteY1" fmla="*/ 9963 h 10000"/>
              <a:gd name="connsiteX2" fmla="*/ 9998 w 10022"/>
              <a:gd name="connsiteY2" fmla="*/ 10000 h 10000"/>
              <a:gd name="connsiteX3" fmla="*/ 10022 w 10022"/>
              <a:gd name="connsiteY3" fmla="*/ 37 h 10000"/>
              <a:gd name="connsiteX4" fmla="*/ 5026 w 10022"/>
              <a:gd name="connsiteY4" fmla="*/ 0 h 10000"/>
              <a:gd name="connsiteX0" fmla="*/ 5168 w 10164"/>
              <a:gd name="connsiteY0" fmla="*/ 0 h 10000"/>
              <a:gd name="connsiteX1" fmla="*/ 122 w 10164"/>
              <a:gd name="connsiteY1" fmla="*/ 9963 h 10000"/>
              <a:gd name="connsiteX2" fmla="*/ 10140 w 10164"/>
              <a:gd name="connsiteY2" fmla="*/ 10000 h 10000"/>
              <a:gd name="connsiteX3" fmla="*/ 10164 w 10164"/>
              <a:gd name="connsiteY3" fmla="*/ 37 h 10000"/>
              <a:gd name="connsiteX4" fmla="*/ 5168 w 10164"/>
              <a:gd name="connsiteY4" fmla="*/ 0 h 10000"/>
              <a:gd name="connsiteX0" fmla="*/ 5168 w 10164"/>
              <a:gd name="connsiteY0" fmla="*/ 0 h 9987"/>
              <a:gd name="connsiteX1" fmla="*/ 122 w 10164"/>
              <a:gd name="connsiteY1" fmla="*/ 9963 h 9987"/>
              <a:gd name="connsiteX2" fmla="*/ 10140 w 10164"/>
              <a:gd name="connsiteY2" fmla="*/ 9987 h 9987"/>
              <a:gd name="connsiteX3" fmla="*/ 10164 w 10164"/>
              <a:gd name="connsiteY3" fmla="*/ 37 h 9987"/>
              <a:gd name="connsiteX4" fmla="*/ 5168 w 10164"/>
              <a:gd name="connsiteY4" fmla="*/ 0 h 9987"/>
              <a:gd name="connsiteX0" fmla="*/ 5085 w 10000"/>
              <a:gd name="connsiteY0" fmla="*/ 1 h 10001"/>
              <a:gd name="connsiteX1" fmla="*/ 120 w 10000"/>
              <a:gd name="connsiteY1" fmla="*/ 9977 h 10001"/>
              <a:gd name="connsiteX2" fmla="*/ 9976 w 10000"/>
              <a:gd name="connsiteY2" fmla="*/ 10001 h 10001"/>
              <a:gd name="connsiteX3" fmla="*/ 10000 w 10000"/>
              <a:gd name="connsiteY3" fmla="*/ 0 h 10001"/>
              <a:gd name="connsiteX4" fmla="*/ 5085 w 10000"/>
              <a:gd name="connsiteY4" fmla="*/ 1 h 1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1">
                <a:moveTo>
                  <a:pt x="5085" y="1"/>
                </a:moveTo>
                <a:cubicBezTo>
                  <a:pt x="2196" y="2118"/>
                  <a:pt x="-623" y="5218"/>
                  <a:pt x="120" y="9977"/>
                </a:cubicBezTo>
                <a:lnTo>
                  <a:pt x="9976" y="10001"/>
                </a:lnTo>
                <a:cubicBezTo>
                  <a:pt x="9988" y="5013"/>
                  <a:pt x="9992" y="3325"/>
                  <a:pt x="10000" y="0"/>
                </a:cubicBezTo>
                <a:lnTo>
                  <a:pt x="5085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noProof="0" dirty="0"/>
          </a:p>
        </p:txBody>
      </p:sp>
      <p:sp>
        <p:nvSpPr>
          <p:cNvPr id="32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2049" y="3134826"/>
            <a:ext cx="4918023" cy="307777"/>
          </a:xfrm>
        </p:spPr>
        <p:txBody>
          <a:bodyPr anchor="t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 cap="none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5501950" y="-9525"/>
            <a:ext cx="3647433" cy="5178425"/>
          </a:xfrm>
          <a:custGeom>
            <a:avLst/>
            <a:gdLst>
              <a:gd name="connsiteX0" fmla="*/ 0 w 3662362"/>
              <a:gd name="connsiteY0" fmla="*/ 0 h 5168900"/>
              <a:gd name="connsiteX1" fmla="*/ 3662362 w 3662362"/>
              <a:gd name="connsiteY1" fmla="*/ 0 h 5168900"/>
              <a:gd name="connsiteX2" fmla="*/ 3662362 w 3662362"/>
              <a:gd name="connsiteY2" fmla="*/ 5168900 h 5168900"/>
              <a:gd name="connsiteX3" fmla="*/ 0 w 3662362"/>
              <a:gd name="connsiteY3" fmla="*/ 5168900 h 5168900"/>
              <a:gd name="connsiteX4" fmla="*/ 0 w 3662362"/>
              <a:gd name="connsiteY4" fmla="*/ 0 h 5168900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724025 w 3662362"/>
              <a:gd name="connsiteY0" fmla="*/ 0 h 5178425"/>
              <a:gd name="connsiteX1" fmla="*/ 3662362 w 3662362"/>
              <a:gd name="connsiteY1" fmla="*/ 9525 h 5178425"/>
              <a:gd name="connsiteX2" fmla="*/ 3662362 w 3662362"/>
              <a:gd name="connsiteY2" fmla="*/ 5178425 h 5178425"/>
              <a:gd name="connsiteX3" fmla="*/ 0 w 3662362"/>
              <a:gd name="connsiteY3" fmla="*/ 5178425 h 5178425"/>
              <a:gd name="connsiteX4" fmla="*/ 1724025 w 3662362"/>
              <a:gd name="connsiteY4" fmla="*/ 0 h 5178425"/>
              <a:gd name="connsiteX0" fmla="*/ 1609725 w 3548062"/>
              <a:gd name="connsiteY0" fmla="*/ 0 h 5178425"/>
              <a:gd name="connsiteX1" fmla="*/ 3548062 w 3548062"/>
              <a:gd name="connsiteY1" fmla="*/ 9525 h 5178425"/>
              <a:gd name="connsiteX2" fmla="*/ 3548062 w 3548062"/>
              <a:gd name="connsiteY2" fmla="*/ 5178425 h 5178425"/>
              <a:gd name="connsiteX3" fmla="*/ 0 w 3548062"/>
              <a:gd name="connsiteY3" fmla="*/ 5178425 h 5178425"/>
              <a:gd name="connsiteX4" fmla="*/ 1609725 w 3548062"/>
              <a:gd name="connsiteY4" fmla="*/ 0 h 5178425"/>
              <a:gd name="connsiteX0" fmla="*/ 1758948 w 3697285"/>
              <a:gd name="connsiteY0" fmla="*/ 0 h 5178425"/>
              <a:gd name="connsiteX1" fmla="*/ 3697285 w 3697285"/>
              <a:gd name="connsiteY1" fmla="*/ 9525 h 5178425"/>
              <a:gd name="connsiteX2" fmla="*/ 3697285 w 3697285"/>
              <a:gd name="connsiteY2" fmla="*/ 5178425 h 5178425"/>
              <a:gd name="connsiteX3" fmla="*/ 149223 w 3697285"/>
              <a:gd name="connsiteY3" fmla="*/ 5178425 h 5178425"/>
              <a:gd name="connsiteX4" fmla="*/ 1758948 w 3697285"/>
              <a:gd name="connsiteY4" fmla="*/ 0 h 5178425"/>
              <a:gd name="connsiteX0" fmla="*/ 1709096 w 3647433"/>
              <a:gd name="connsiteY0" fmla="*/ 0 h 5178425"/>
              <a:gd name="connsiteX1" fmla="*/ 3647433 w 3647433"/>
              <a:gd name="connsiteY1" fmla="*/ 9525 h 5178425"/>
              <a:gd name="connsiteX2" fmla="*/ 3647433 w 3647433"/>
              <a:gd name="connsiteY2" fmla="*/ 5178425 h 5178425"/>
              <a:gd name="connsiteX3" fmla="*/ 99371 w 3647433"/>
              <a:gd name="connsiteY3" fmla="*/ 5178425 h 5178425"/>
              <a:gd name="connsiteX4" fmla="*/ 1709096 w 3647433"/>
              <a:gd name="connsiteY4" fmla="*/ 0 h 51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7433" h="5178425">
                <a:moveTo>
                  <a:pt x="1709096" y="0"/>
                </a:moveTo>
                <a:lnTo>
                  <a:pt x="3647433" y="9525"/>
                </a:lnTo>
                <a:lnTo>
                  <a:pt x="3647433" y="5178425"/>
                </a:lnTo>
                <a:lnTo>
                  <a:pt x="99371" y="5178425"/>
                </a:lnTo>
                <a:cubicBezTo>
                  <a:pt x="-30804" y="4471458"/>
                  <a:pt x="-351479" y="2116667"/>
                  <a:pt x="170909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432000" anchor="ctr" anchorCtr="0"/>
          <a:lstStyle>
            <a:lvl1pPr marL="0" indent="0" algn="ctr">
              <a:buFontTx/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Click icon to add image</a:t>
            </a:r>
            <a:br>
              <a:rPr lang="en-GB" noProof="0" dirty="0" smtClean="0"/>
            </a:br>
            <a:r>
              <a:rPr lang="en-GB" noProof="0" dirty="0" smtClean="0"/>
              <a:t>to placeholder</a:t>
            </a:r>
            <a:endParaRPr lang="en-GB" noProof="0" dirty="0"/>
          </a:p>
        </p:txBody>
      </p:sp>
      <p:sp>
        <p:nvSpPr>
          <p:cNvPr id="11" name="Rectangle 1030"/>
          <p:cNvSpPr>
            <a:spLocks noChangeArrowheads="1"/>
          </p:cNvSpPr>
          <p:nvPr userDrawn="1"/>
        </p:nvSpPr>
        <p:spPr bwMode="auto">
          <a:xfrm>
            <a:off x="219119" y="4819429"/>
            <a:ext cx="4403725" cy="1365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tIns="0" bIns="0">
            <a:noAutofit/>
          </a:bodyPr>
          <a:lstStyle/>
          <a:p>
            <a:pPr algn="l"/>
            <a:r>
              <a:rPr lang="en-GB" sz="900" noProof="0" dirty="0" smtClean="0">
                <a:solidFill>
                  <a:schemeClr val="tx1"/>
                </a:solidFill>
                <a:latin typeface="Century Gothic" pitchFamily="34" charset="0"/>
              </a:rPr>
              <a:t>www.thalesgroup.com</a:t>
            </a:r>
            <a:endParaRPr lang="en-GB" sz="900" noProof="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3" name="Demi-cadre 12"/>
          <p:cNvSpPr/>
          <p:nvPr userDrawn="1"/>
        </p:nvSpPr>
        <p:spPr bwMode="auto">
          <a:xfrm>
            <a:off x="302049" y="1448486"/>
            <a:ext cx="386164" cy="393963"/>
          </a:xfrm>
          <a:prstGeom prst="halfFrame">
            <a:avLst>
              <a:gd name="adj1" fmla="val 12269"/>
              <a:gd name="adj2" fmla="val 13535"/>
            </a:avLst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GB" noProof="0" dirty="0"/>
          </a:p>
        </p:txBody>
      </p:sp>
      <p:sp>
        <p:nvSpPr>
          <p:cNvPr id="15" name="ZoneTexte 11"/>
          <p:cNvSpPr txBox="1">
            <a:spLocks noChangeArrowheads="1"/>
          </p:cNvSpPr>
          <p:nvPr userDrawn="1"/>
        </p:nvSpPr>
        <p:spPr bwMode="auto">
          <a:xfrm>
            <a:off x="3968750" y="4648678"/>
            <a:ext cx="1206500" cy="40120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OPEN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THALES</a:t>
            </a:r>
            <a:r>
              <a:rPr lang="en-GB" sz="500" b="0" baseline="0" noProof="0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 GROUP INTERNAL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SECRET</a:t>
            </a:r>
            <a:endParaRPr lang="en-GB" sz="500" b="0" noProof="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4" name="Image 13" descr="logo_thales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235940" y="165679"/>
            <a:ext cx="2337181" cy="44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347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 bwMode="auto">
          <a:xfrm>
            <a:off x="-4456" y="1"/>
            <a:ext cx="181856" cy="56520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noProof="0" dirty="0">
              <a:ln>
                <a:noFill/>
              </a:ln>
              <a:solidFill>
                <a:srgbClr val="323265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266765" y="1"/>
            <a:ext cx="8674683" cy="561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79515" y="696542"/>
            <a:ext cx="8761933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15" name="Rectangle 36"/>
          <p:cNvSpPr>
            <a:spLocks noChangeArrowheads="1"/>
          </p:cNvSpPr>
          <p:nvPr/>
        </p:nvSpPr>
        <p:spPr bwMode="auto">
          <a:xfrm rot="16200000">
            <a:off x="-1919463" y="2508993"/>
            <a:ext cx="4059346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600" kern="1200" noProof="0" dirty="0" smtClean="0">
                <a:solidFill>
                  <a:srgbClr val="969696"/>
                </a:solidFill>
                <a:latin typeface="+mn-lt"/>
                <a:ea typeface="+mn-ea"/>
                <a:cs typeface="+mn-cs"/>
              </a:rPr>
              <a:t>This document may not be reproduced, modified, adapted, published, translated, in any way, in whole or in part or disclosed to a third party</a:t>
            </a:r>
            <a:r>
              <a:rPr lang="en-GB" sz="600" kern="1200" baseline="0" noProof="0" dirty="0" smtClean="0">
                <a:solidFill>
                  <a:srgbClr val="969696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600" kern="1200" noProof="0" dirty="0" smtClean="0">
                <a:solidFill>
                  <a:srgbClr val="969696"/>
                </a:solidFill>
                <a:latin typeface="+mn-lt"/>
                <a:ea typeface="+mn-ea"/>
                <a:cs typeface="+mn-cs"/>
              </a:rPr>
              <a:t>without the prior written consent of Thales  -  © Thales  2018 All rights reserved</a:t>
            </a:r>
            <a:r>
              <a:rPr lang="en-GB" sz="600" noProof="0" dirty="0" smtClean="0">
                <a:solidFill>
                  <a:srgbClr val="969696"/>
                </a:solidFill>
              </a:rPr>
              <a:t>.</a:t>
            </a:r>
            <a:endParaRPr lang="en-GB" sz="700" noProof="0" dirty="0">
              <a:solidFill>
                <a:srgbClr val="606060"/>
              </a:solidFill>
            </a:endParaRPr>
          </a:p>
        </p:txBody>
      </p:sp>
      <p:sp>
        <p:nvSpPr>
          <p:cNvPr id="21" name="Espace réservé du numéro de diapositive 5"/>
          <p:cNvSpPr txBox="1">
            <a:spLocks/>
          </p:cNvSpPr>
          <p:nvPr/>
        </p:nvSpPr>
        <p:spPr>
          <a:xfrm>
            <a:off x="133237" y="4802828"/>
            <a:ext cx="786206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fr-FR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44350D62-B6BB-E847-B7AB-6B0C5C66D2F8}" type="slidenum">
              <a:rPr lang="en-GB" sz="900" noProof="0" smtClean="0">
                <a:solidFill>
                  <a:srgbClr val="333366"/>
                </a:solidFill>
              </a:rPr>
              <a:pPr algn="l"/>
              <a:t>‹#›</a:t>
            </a:fld>
            <a:endParaRPr lang="en-GB" sz="900" noProof="0" dirty="0">
              <a:solidFill>
                <a:srgbClr val="333366"/>
              </a:solidFill>
            </a:endParaRPr>
          </a:p>
        </p:txBody>
      </p:sp>
      <p:cxnSp>
        <p:nvCxnSpPr>
          <p:cNvPr id="13" name="Straight Connector 3"/>
          <p:cNvCxnSpPr/>
          <p:nvPr/>
        </p:nvCxnSpPr>
        <p:spPr bwMode="auto">
          <a:xfrm>
            <a:off x="-4456" y="563413"/>
            <a:ext cx="91484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73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Freeform 22"/>
          <p:cNvSpPr>
            <a:spLocks/>
          </p:cNvSpPr>
          <p:nvPr userDrawn="1"/>
        </p:nvSpPr>
        <p:spPr bwMode="auto">
          <a:xfrm rot="10800000" flipH="1">
            <a:off x="159697" y="4842573"/>
            <a:ext cx="208368" cy="218336"/>
          </a:xfrm>
          <a:custGeom>
            <a:avLst/>
            <a:gdLst>
              <a:gd name="T0" fmla="*/ 39 w 412"/>
              <a:gd name="T1" fmla="*/ 411 h 411"/>
              <a:gd name="T2" fmla="*/ 0 w 412"/>
              <a:gd name="T3" fmla="*/ 411 h 411"/>
              <a:gd name="T4" fmla="*/ 0 w 412"/>
              <a:gd name="T5" fmla="*/ 0 h 411"/>
              <a:gd name="T6" fmla="*/ 412 w 412"/>
              <a:gd name="T7" fmla="*/ 0 h 411"/>
              <a:gd name="T8" fmla="*/ 412 w 412"/>
              <a:gd name="T9" fmla="*/ 39 h 411"/>
              <a:gd name="T10" fmla="*/ 39 w 412"/>
              <a:gd name="T11" fmla="*/ 39 h 411"/>
              <a:gd name="T12" fmla="*/ 39 w 412"/>
              <a:gd name="T13" fmla="*/ 411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11">
                <a:moveTo>
                  <a:pt x="39" y="411"/>
                </a:moveTo>
                <a:lnTo>
                  <a:pt x="0" y="411"/>
                </a:lnTo>
                <a:lnTo>
                  <a:pt x="0" y="0"/>
                </a:lnTo>
                <a:lnTo>
                  <a:pt x="412" y="0"/>
                </a:lnTo>
                <a:lnTo>
                  <a:pt x="412" y="39"/>
                </a:lnTo>
                <a:lnTo>
                  <a:pt x="39" y="39"/>
                </a:lnTo>
                <a:lnTo>
                  <a:pt x="39" y="41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23" name="ZoneTexte 11"/>
          <p:cNvSpPr txBox="1">
            <a:spLocks noChangeArrowheads="1"/>
          </p:cNvSpPr>
          <p:nvPr userDrawn="1"/>
        </p:nvSpPr>
        <p:spPr bwMode="auto">
          <a:xfrm>
            <a:off x="3968750" y="4824610"/>
            <a:ext cx="1206500" cy="170368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00" b="0" baseline="0" noProof="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</p:txBody>
      </p:sp>
      <p:pic>
        <p:nvPicPr>
          <p:cNvPr id="12" name="Image 11" descr="logo_thales.png"/>
          <p:cNvPicPr>
            <a:picLocks noChangeAspect="1"/>
          </p:cNvPicPr>
          <p:nvPr userDrawn="1"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7213448" y="4743026"/>
            <a:ext cx="1728000" cy="33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8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737" r:id="rId3"/>
    <p:sldLayoutId id="2147483744" r:id="rId4"/>
    <p:sldLayoutId id="2147483739" r:id="rId5"/>
    <p:sldLayoutId id="2147483740" r:id="rId6"/>
    <p:sldLayoutId id="2147483745" r:id="rId7"/>
    <p:sldLayoutId id="2147483746" r:id="rId8"/>
    <p:sldLayoutId id="2147483736" r:id="rId9"/>
    <p:sldLayoutId id="2147483661" r:id="rId10"/>
    <p:sldLayoutId id="2147483662" r:id="rId11"/>
    <p:sldLayoutId id="2147483742" r:id="rId12"/>
    <p:sldLayoutId id="2147483663" r:id="rId13"/>
    <p:sldLayoutId id="2147483664" r:id="rId14"/>
    <p:sldLayoutId id="2147483724" r:id="rId15"/>
    <p:sldLayoutId id="2147483666" r:id="rId16"/>
    <p:sldLayoutId id="2147483652" r:id="rId17"/>
    <p:sldLayoutId id="2147483730" r:id="rId18"/>
    <p:sldLayoutId id="2147483667" r:id="rId19"/>
  </p:sldLayoutIdLst>
  <p:hf hdr="0" ftr="0" dt="0"/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20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0000" indent="-135731" algn="l" defTabSz="342900" rtl="0" eaLnBrk="1" latinLnBrk="0" hangingPunct="1">
        <a:lnSpc>
          <a:spcPct val="100000"/>
        </a:lnSpc>
        <a:spcBef>
          <a:spcPts val="450"/>
        </a:spcBef>
        <a:spcAft>
          <a:spcPts val="525"/>
        </a:spcAft>
        <a:buClr>
          <a:schemeClr val="bg2"/>
        </a:buClr>
        <a:buSzPct val="90000"/>
        <a:buFont typeface="Century Gothic" panose="020B0502020202020204" pitchFamily="34" charset="0"/>
        <a:buChar char="▌"/>
        <a:tabLst>
          <a:tab pos="739379" algn="l"/>
        </a:tabLst>
        <a:defRPr lang="fr-FR" sz="1800" b="1" kern="1200" dirty="0" smtClean="0">
          <a:solidFill>
            <a:schemeClr val="bg2"/>
          </a:solidFill>
          <a:latin typeface="+mn-lt"/>
          <a:ea typeface="+mn-ea"/>
          <a:cs typeface="+mn-cs"/>
        </a:defRPr>
      </a:lvl1pPr>
      <a:lvl2pPr marL="452438" indent="-184150" algn="l" defTabSz="342900" rtl="0" eaLnBrk="1" latinLnBrk="0" hangingPunct="1">
        <a:spcBef>
          <a:spcPts val="225"/>
        </a:spcBef>
        <a:spcAft>
          <a:spcPts val="450"/>
        </a:spcAft>
        <a:buSzPct val="100000"/>
        <a:buFontTx/>
        <a:buBlip>
          <a:blip r:embed="rId22"/>
        </a:buBlip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14375" indent="-177800" algn="l" defTabSz="342900" rtl="0" eaLnBrk="1" latinLnBrk="0" hangingPunct="1">
        <a:spcBef>
          <a:spcPts val="0"/>
        </a:spcBef>
        <a:spcAft>
          <a:spcPts val="150"/>
        </a:spcAft>
        <a:buSzPct val="100000"/>
        <a:buFont typeface="Lucida Grande"/>
        <a:buChar char="-"/>
        <a:tabLst/>
        <a:defRPr sz="150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 bwMode="auto">
          <a:xfrm>
            <a:off x="-4456" y="128712"/>
            <a:ext cx="181856" cy="307777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 dirty="0">
              <a:solidFill>
                <a:srgbClr val="323265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266765" y="1"/>
            <a:ext cx="8674683" cy="561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79516" y="696542"/>
            <a:ext cx="8761933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15" name="Rectangle 36"/>
          <p:cNvSpPr>
            <a:spLocks noChangeArrowheads="1"/>
          </p:cNvSpPr>
          <p:nvPr/>
        </p:nvSpPr>
        <p:spPr bwMode="auto">
          <a:xfrm rot="16200000">
            <a:off x="-1919463" y="2508993"/>
            <a:ext cx="4059346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defTabSz="6858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sz="600" dirty="0">
                <a:solidFill>
                  <a:srgbClr val="969696"/>
                </a:solidFill>
              </a:rPr>
              <a:t>This document may not be reproduced, modified, adapted, published, translated, in any way, in whole or in part or disclosed to a third party without the prior written consent of Thales  -  © Thales  2018 All rights reserved.</a:t>
            </a:r>
            <a:endParaRPr lang="en-GB" sz="700" dirty="0">
              <a:solidFill>
                <a:srgbClr val="606060"/>
              </a:solidFill>
            </a:endParaRPr>
          </a:p>
        </p:txBody>
      </p:sp>
      <p:sp>
        <p:nvSpPr>
          <p:cNvPr id="21" name="Espace réservé du numéro de diapositive 5"/>
          <p:cNvSpPr txBox="1">
            <a:spLocks/>
          </p:cNvSpPr>
          <p:nvPr/>
        </p:nvSpPr>
        <p:spPr>
          <a:xfrm>
            <a:off x="133237" y="4802829"/>
            <a:ext cx="786206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fr-FR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44350D62-B6BB-E847-B7AB-6B0C5C66D2F8}" type="slidenum">
              <a:rPr lang="en-GB" sz="900" smtClean="0">
                <a:solidFill>
                  <a:srgbClr val="333366"/>
                </a:solidFill>
              </a:rPr>
              <a:pPr algn="l"/>
              <a:t>‹#›</a:t>
            </a:fld>
            <a:endParaRPr lang="en-GB" sz="900" dirty="0">
              <a:solidFill>
                <a:srgbClr val="333366"/>
              </a:solidFill>
            </a:endParaRPr>
          </a:p>
        </p:txBody>
      </p:sp>
      <p:cxnSp>
        <p:nvCxnSpPr>
          <p:cNvPr id="13" name="Straight Connector 3"/>
          <p:cNvCxnSpPr/>
          <p:nvPr/>
        </p:nvCxnSpPr>
        <p:spPr bwMode="auto">
          <a:xfrm>
            <a:off x="-4456" y="563413"/>
            <a:ext cx="91484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73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Freeform 22"/>
          <p:cNvSpPr>
            <a:spLocks/>
          </p:cNvSpPr>
          <p:nvPr userDrawn="1"/>
        </p:nvSpPr>
        <p:spPr bwMode="auto">
          <a:xfrm rot="10800000" flipH="1">
            <a:off x="159697" y="4842574"/>
            <a:ext cx="208368" cy="218336"/>
          </a:xfrm>
          <a:custGeom>
            <a:avLst/>
            <a:gdLst>
              <a:gd name="T0" fmla="*/ 39 w 412"/>
              <a:gd name="T1" fmla="*/ 411 h 411"/>
              <a:gd name="T2" fmla="*/ 0 w 412"/>
              <a:gd name="T3" fmla="*/ 411 h 411"/>
              <a:gd name="T4" fmla="*/ 0 w 412"/>
              <a:gd name="T5" fmla="*/ 0 h 411"/>
              <a:gd name="T6" fmla="*/ 412 w 412"/>
              <a:gd name="T7" fmla="*/ 0 h 411"/>
              <a:gd name="T8" fmla="*/ 412 w 412"/>
              <a:gd name="T9" fmla="*/ 39 h 411"/>
              <a:gd name="T10" fmla="*/ 39 w 412"/>
              <a:gd name="T11" fmla="*/ 39 h 411"/>
              <a:gd name="T12" fmla="*/ 39 w 412"/>
              <a:gd name="T13" fmla="*/ 411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11">
                <a:moveTo>
                  <a:pt x="39" y="411"/>
                </a:moveTo>
                <a:lnTo>
                  <a:pt x="0" y="411"/>
                </a:lnTo>
                <a:lnTo>
                  <a:pt x="0" y="0"/>
                </a:lnTo>
                <a:lnTo>
                  <a:pt x="412" y="0"/>
                </a:lnTo>
                <a:lnTo>
                  <a:pt x="412" y="39"/>
                </a:lnTo>
                <a:lnTo>
                  <a:pt x="39" y="39"/>
                </a:lnTo>
                <a:lnTo>
                  <a:pt x="39" y="41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GB" sz="1800" kern="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23" name="ZoneTexte 11"/>
          <p:cNvSpPr txBox="1">
            <a:spLocks noChangeArrowheads="1"/>
          </p:cNvSpPr>
          <p:nvPr userDrawn="1"/>
        </p:nvSpPr>
        <p:spPr bwMode="auto">
          <a:xfrm>
            <a:off x="3968751" y="4824610"/>
            <a:ext cx="1206500" cy="170368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defTabSz="457189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</p:txBody>
      </p:sp>
      <p:pic>
        <p:nvPicPr>
          <p:cNvPr id="12" name="Image 11" descr="logo_thales.png"/>
          <p:cNvPicPr>
            <a:picLocks noChangeAspect="1"/>
          </p:cNvPicPr>
          <p:nvPr userDrawn="1"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7213448" y="4743027"/>
            <a:ext cx="1728000" cy="33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772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  <p:sldLayoutId id="2147483776" r:id="rId17"/>
    <p:sldLayoutId id="2147483777" r:id="rId18"/>
    <p:sldLayoutId id="2147483778" r:id="rId19"/>
  </p:sldLayoutIdLst>
  <p:txStyles>
    <p:titleStyle>
      <a:lvl1pPr algn="l" defTabSz="342892" rtl="0" eaLnBrk="1" latinLnBrk="0" hangingPunct="1">
        <a:lnSpc>
          <a:spcPct val="90000"/>
        </a:lnSpc>
        <a:spcBef>
          <a:spcPct val="0"/>
        </a:spcBef>
        <a:buNone/>
        <a:defRPr sz="20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93" indent="-135728" algn="l" defTabSz="342892" rtl="0" eaLnBrk="1" latinLnBrk="0" hangingPunct="1">
        <a:lnSpc>
          <a:spcPct val="100000"/>
        </a:lnSpc>
        <a:spcBef>
          <a:spcPts val="450"/>
        </a:spcBef>
        <a:spcAft>
          <a:spcPts val="525"/>
        </a:spcAft>
        <a:buClr>
          <a:schemeClr val="bg2"/>
        </a:buClr>
        <a:buSzPct val="90000"/>
        <a:buFont typeface="Century Gothic" panose="020B0502020202020204" pitchFamily="34" charset="0"/>
        <a:buChar char="▌"/>
        <a:tabLst>
          <a:tab pos="739361" algn="l"/>
        </a:tabLst>
        <a:defRPr lang="fr-FR" sz="1800" b="1" kern="1200" dirty="0" smtClean="0">
          <a:solidFill>
            <a:schemeClr val="bg2"/>
          </a:solidFill>
          <a:latin typeface="+mn-lt"/>
          <a:ea typeface="+mn-ea"/>
          <a:cs typeface="+mn-cs"/>
        </a:defRPr>
      </a:lvl1pPr>
      <a:lvl2pPr marL="452427" indent="-184145" algn="l" defTabSz="342892" rtl="0" eaLnBrk="1" latinLnBrk="0" hangingPunct="1">
        <a:spcBef>
          <a:spcPts val="225"/>
        </a:spcBef>
        <a:spcAft>
          <a:spcPts val="450"/>
        </a:spcAft>
        <a:buSzPct val="100000"/>
        <a:buFontTx/>
        <a:buBlip>
          <a:blip r:embed="rId22"/>
        </a:buBlip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14357" indent="-177796" algn="l" defTabSz="342892" rtl="0" eaLnBrk="1" latinLnBrk="0" hangingPunct="1">
        <a:spcBef>
          <a:spcPts val="0"/>
        </a:spcBef>
        <a:spcAft>
          <a:spcPts val="150"/>
        </a:spcAft>
        <a:buSzPct val="100000"/>
        <a:buFont typeface="Lucida Grande"/>
        <a:buChar char="-"/>
        <a:tabLst/>
        <a:defRPr sz="150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200120" indent="-171446" algn="l" defTabSz="342892" rtl="0" eaLnBrk="1" latinLnBrk="0" hangingPunct="1">
        <a:spcBef>
          <a:spcPct val="20000"/>
        </a:spcBef>
        <a:buFont typeface="Arial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342892" rtl="0" eaLnBrk="1" latinLnBrk="0" hangingPunct="1">
        <a:spcBef>
          <a:spcPct val="20000"/>
        </a:spcBef>
        <a:buFont typeface="Arial"/>
        <a:buChar char="»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 bwMode="auto">
          <a:xfrm>
            <a:off x="-4456" y="1"/>
            <a:ext cx="181856" cy="56520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400" dirty="0">
              <a:solidFill>
                <a:srgbClr val="323265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266765" y="1"/>
            <a:ext cx="8674683" cy="561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noProof="0" dirty="0" smtClean="0"/>
              <a:t>Click to edit Master text styles</a:t>
            </a:r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79515" y="696542"/>
            <a:ext cx="8761933" cy="3934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  <a:endParaRPr lang="en-GB" noProof="0" dirty="0"/>
          </a:p>
        </p:txBody>
      </p:sp>
      <p:sp>
        <p:nvSpPr>
          <p:cNvPr id="15" name="Rectangle 36"/>
          <p:cNvSpPr>
            <a:spLocks noChangeArrowheads="1"/>
          </p:cNvSpPr>
          <p:nvPr/>
        </p:nvSpPr>
        <p:spPr bwMode="auto">
          <a:xfrm rot="16200000">
            <a:off x="-1919463" y="2508993"/>
            <a:ext cx="4059346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defTabSz="9144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sz="600" dirty="0" smtClean="0">
                <a:solidFill>
                  <a:srgbClr val="969696"/>
                </a:solidFill>
              </a:rPr>
              <a:t>This document may not be reproduced, modified, adapted, published, translated, in any way, in whole or in part or disclosed to a third party without the prior written consent of Thales  -  © Thales  2018 All rights reserved.</a:t>
            </a:r>
            <a:endParaRPr lang="en-GB" sz="700" dirty="0">
              <a:solidFill>
                <a:srgbClr val="606060"/>
              </a:solidFill>
            </a:endParaRPr>
          </a:p>
        </p:txBody>
      </p:sp>
      <p:sp>
        <p:nvSpPr>
          <p:cNvPr id="21" name="Espace réservé du numéro de diapositive 5"/>
          <p:cNvSpPr txBox="1">
            <a:spLocks/>
          </p:cNvSpPr>
          <p:nvPr/>
        </p:nvSpPr>
        <p:spPr>
          <a:xfrm>
            <a:off x="133237" y="4802828"/>
            <a:ext cx="786206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fr-FR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44350D62-B6BB-E847-B7AB-6B0C5C66D2F8}" type="slidenum">
              <a:rPr lang="en-GB" sz="900" smtClean="0">
                <a:solidFill>
                  <a:srgbClr val="333366"/>
                </a:solidFill>
              </a:rPr>
              <a:pPr algn="l"/>
              <a:t>‹#›</a:t>
            </a:fld>
            <a:endParaRPr lang="en-GB" sz="900" dirty="0">
              <a:solidFill>
                <a:srgbClr val="333366"/>
              </a:solidFill>
            </a:endParaRPr>
          </a:p>
        </p:txBody>
      </p:sp>
      <p:cxnSp>
        <p:nvCxnSpPr>
          <p:cNvPr id="13" name="Straight Connector 3"/>
          <p:cNvCxnSpPr/>
          <p:nvPr/>
        </p:nvCxnSpPr>
        <p:spPr bwMode="auto">
          <a:xfrm>
            <a:off x="-4456" y="563413"/>
            <a:ext cx="91484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73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Freeform 22"/>
          <p:cNvSpPr>
            <a:spLocks/>
          </p:cNvSpPr>
          <p:nvPr userDrawn="1"/>
        </p:nvSpPr>
        <p:spPr bwMode="auto">
          <a:xfrm rot="10800000" flipH="1">
            <a:off x="159697" y="4842573"/>
            <a:ext cx="208368" cy="218336"/>
          </a:xfrm>
          <a:custGeom>
            <a:avLst/>
            <a:gdLst>
              <a:gd name="T0" fmla="*/ 39 w 412"/>
              <a:gd name="T1" fmla="*/ 411 h 411"/>
              <a:gd name="T2" fmla="*/ 0 w 412"/>
              <a:gd name="T3" fmla="*/ 411 h 411"/>
              <a:gd name="T4" fmla="*/ 0 w 412"/>
              <a:gd name="T5" fmla="*/ 0 h 411"/>
              <a:gd name="T6" fmla="*/ 412 w 412"/>
              <a:gd name="T7" fmla="*/ 0 h 411"/>
              <a:gd name="T8" fmla="*/ 412 w 412"/>
              <a:gd name="T9" fmla="*/ 39 h 411"/>
              <a:gd name="T10" fmla="*/ 39 w 412"/>
              <a:gd name="T11" fmla="*/ 39 h 411"/>
              <a:gd name="T12" fmla="*/ 39 w 412"/>
              <a:gd name="T13" fmla="*/ 411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11">
                <a:moveTo>
                  <a:pt x="39" y="411"/>
                </a:moveTo>
                <a:lnTo>
                  <a:pt x="0" y="411"/>
                </a:lnTo>
                <a:lnTo>
                  <a:pt x="0" y="0"/>
                </a:lnTo>
                <a:lnTo>
                  <a:pt x="412" y="0"/>
                </a:lnTo>
                <a:lnTo>
                  <a:pt x="412" y="39"/>
                </a:lnTo>
                <a:lnTo>
                  <a:pt x="39" y="39"/>
                </a:lnTo>
                <a:lnTo>
                  <a:pt x="39" y="41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en-GB" kern="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23" name="ZoneTexte 11"/>
          <p:cNvSpPr txBox="1">
            <a:spLocks noChangeArrowheads="1"/>
          </p:cNvSpPr>
          <p:nvPr userDrawn="1"/>
        </p:nvSpPr>
        <p:spPr bwMode="auto">
          <a:xfrm>
            <a:off x="3968750" y="4824610"/>
            <a:ext cx="1206500" cy="170368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/>
        </p:spPr>
        <p:txBody>
          <a:bodyPr wrap="square" tIns="46800" anchor="ctr" anchorCtr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defRPr/>
            </a:pPr>
            <a:r>
              <a:rPr lang="en-GB" sz="500" dirty="0" smtClean="0">
                <a:solidFill>
                  <a:srgbClr val="FF0000"/>
                </a:solidFill>
                <a:latin typeface="Arial" charset="0"/>
              </a:rPr>
              <a:t>THALES GROUP CONFIDENTIAL</a:t>
            </a:r>
          </a:p>
        </p:txBody>
      </p:sp>
      <p:pic>
        <p:nvPicPr>
          <p:cNvPr id="12" name="Image 11" descr="logo_thales.png"/>
          <p:cNvPicPr>
            <a:picLocks noChangeAspect="1"/>
          </p:cNvPicPr>
          <p:nvPr userDrawn="1"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51" t="36000" r="9051" b="36000"/>
          <a:stretch/>
        </p:blipFill>
        <p:spPr>
          <a:xfrm>
            <a:off x="7213448" y="4743026"/>
            <a:ext cx="1728000" cy="33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95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  <p:sldLayoutId id="2147483798" r:id="rId18"/>
    <p:sldLayoutId id="2147483799" r:id="rId19"/>
    <p:sldLayoutId id="2147483800" r:id="rId20"/>
    <p:sldLayoutId id="2147483801" r:id="rId21"/>
    <p:sldLayoutId id="2147483802" r:id="rId22"/>
  </p:sldLayoutIdLst>
  <p:hf sldNum="0" hdr="0" ftr="0" dt="0"/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20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0000" indent="-135731" algn="l" defTabSz="342900" rtl="0" eaLnBrk="1" latinLnBrk="0" hangingPunct="1">
        <a:lnSpc>
          <a:spcPct val="100000"/>
        </a:lnSpc>
        <a:spcBef>
          <a:spcPts val="450"/>
        </a:spcBef>
        <a:spcAft>
          <a:spcPts val="525"/>
        </a:spcAft>
        <a:buClr>
          <a:schemeClr val="bg2"/>
        </a:buClr>
        <a:buSzPct val="90000"/>
        <a:buFont typeface="Century Gothic" panose="020B0502020202020204" pitchFamily="34" charset="0"/>
        <a:buChar char="▌"/>
        <a:tabLst>
          <a:tab pos="739379" algn="l"/>
        </a:tabLst>
        <a:defRPr lang="fr-FR" sz="1800" b="1" kern="1200" dirty="0" smtClean="0">
          <a:solidFill>
            <a:schemeClr val="bg2"/>
          </a:solidFill>
          <a:latin typeface="+mn-lt"/>
          <a:ea typeface="+mn-ea"/>
          <a:cs typeface="+mn-cs"/>
        </a:defRPr>
      </a:lvl1pPr>
      <a:lvl2pPr marL="452438" indent="-184150" algn="l" defTabSz="342900" rtl="0" eaLnBrk="1" latinLnBrk="0" hangingPunct="1">
        <a:spcBef>
          <a:spcPts val="225"/>
        </a:spcBef>
        <a:spcAft>
          <a:spcPts val="450"/>
        </a:spcAft>
        <a:buSzPct val="100000"/>
        <a:buFontTx/>
        <a:buBlip>
          <a:blip r:embed="rId25"/>
        </a:buBlip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14375" indent="-177800" algn="l" defTabSz="342900" rtl="0" eaLnBrk="1" latinLnBrk="0" hangingPunct="1">
        <a:spcBef>
          <a:spcPts val="0"/>
        </a:spcBef>
        <a:spcAft>
          <a:spcPts val="150"/>
        </a:spcAft>
        <a:buSzPct val="100000"/>
        <a:buFont typeface="Lucida Grande"/>
        <a:buChar char="-"/>
        <a:tabLst/>
        <a:defRPr sz="150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Mobile Services</a:t>
            </a:r>
            <a:br>
              <a:rPr lang="en-GB" dirty="0" smtClean="0"/>
            </a:br>
            <a:r>
              <a:rPr lang="en-GB" dirty="0" smtClean="0"/>
              <a:t>UDM/OTA connection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44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400" dirty="0" smtClean="0"/>
              <a:t>OTA-NF (objectives of WID)</a:t>
            </a:r>
          </a:p>
          <a:p>
            <a:pPr lvl="1" hangingPunct="0"/>
            <a:r>
              <a:rPr lang="en-GB" sz="1200" dirty="0" smtClean="0"/>
              <a:t>Introducing new 5GS OTAF (Over The Air Function), and specify the procedures for the 5GS OTAF.</a:t>
            </a:r>
            <a:endParaRPr lang="en-US" sz="1200" dirty="0" smtClean="0"/>
          </a:p>
          <a:p>
            <a:pPr lvl="1" hangingPunct="0"/>
            <a:r>
              <a:rPr lang="en-GB" sz="1200" dirty="0" smtClean="0"/>
              <a:t>Specify APIs to enable </a:t>
            </a:r>
            <a:r>
              <a:rPr lang="en-GB" sz="1200" b="1" dirty="0" smtClean="0"/>
              <a:t>5G network functions </a:t>
            </a:r>
            <a:r>
              <a:rPr lang="en-GB" sz="1200" dirty="0" smtClean="0"/>
              <a:t>to access the 5GS OTAF network function for encapsulating UICC configuration parameter update into secured packet</a:t>
            </a:r>
          </a:p>
          <a:p>
            <a:pPr marL="268288" lvl="1" indent="0" hangingPunct="0">
              <a:buNone/>
            </a:pPr>
            <a:endParaRPr lang="en-US" sz="1200" dirty="0" smtClean="0"/>
          </a:p>
          <a:p>
            <a:r>
              <a:rPr lang="fr-FR" sz="1400" dirty="0" smtClean="0"/>
              <a:t>SoR-AF</a:t>
            </a:r>
            <a:endParaRPr lang="fr-FR" sz="1400" dirty="0"/>
          </a:p>
          <a:p>
            <a:pPr lvl="1" hangingPunct="0">
              <a:lnSpc>
                <a:spcPct val="90000"/>
              </a:lnSpc>
              <a:defRPr/>
            </a:pPr>
            <a:r>
              <a:rPr lang="en-US" sz="1200" dirty="0"/>
              <a:t>It is proposed to enhance the specifications in Rel. 16, by introducing SoR as a service in the </a:t>
            </a:r>
            <a:r>
              <a:rPr lang="en-US" sz="1200" dirty="0" smtClean="0"/>
              <a:t>5GC</a:t>
            </a:r>
            <a:endParaRPr lang="en-US" sz="1200" dirty="0"/>
          </a:p>
          <a:p>
            <a:pPr lvl="1" hangingPunct="0">
              <a:lnSpc>
                <a:spcPct val="90000"/>
              </a:lnSpc>
              <a:defRPr/>
            </a:pPr>
            <a:r>
              <a:rPr lang="en-US" altLang="en-US" sz="1200" dirty="0"/>
              <a:t>During registration</a:t>
            </a:r>
          </a:p>
          <a:p>
            <a:pPr lvl="2" hangingPunct="0">
              <a:lnSpc>
                <a:spcPct val="90000"/>
              </a:lnSpc>
              <a:defRPr/>
            </a:pPr>
            <a:r>
              <a:rPr lang="en-US" altLang="en-US" sz="1200" dirty="0"/>
              <a:t>The UDM retrieves in real time the PLMNList from </a:t>
            </a:r>
            <a:r>
              <a:rPr lang="en-US" altLang="en-US" sz="1200" dirty="0" err="1"/>
              <a:t>SoR_AF</a:t>
            </a:r>
            <a:r>
              <a:rPr lang="en-US" altLang="en-US" sz="1200" dirty="0"/>
              <a:t> (as secure packet or not</a:t>
            </a:r>
            <a:r>
              <a:rPr lang="en-US" altLang="en-US" sz="1200" dirty="0" smtClean="0"/>
              <a:t>)</a:t>
            </a:r>
            <a:endParaRPr lang="en-US" altLang="en-US" sz="1200" dirty="0"/>
          </a:p>
          <a:p>
            <a:pPr lvl="1" hangingPunct="0">
              <a:lnSpc>
                <a:spcPct val="90000"/>
              </a:lnSpc>
              <a:defRPr/>
            </a:pPr>
            <a:r>
              <a:rPr lang="en-US" altLang="en-US" sz="1200" dirty="0"/>
              <a:t>During registration or after registration</a:t>
            </a:r>
          </a:p>
          <a:p>
            <a:pPr lvl="2" hangingPunct="0">
              <a:lnSpc>
                <a:spcPct val="90000"/>
              </a:lnSpc>
              <a:defRPr/>
            </a:pPr>
            <a:r>
              <a:rPr lang="en-US" altLang="en-US" sz="1200" dirty="0"/>
              <a:t>The UDM can subscribe to the </a:t>
            </a:r>
            <a:r>
              <a:rPr lang="en-US" altLang="en-US" sz="1200" dirty="0" err="1"/>
              <a:t>SoR_AF</a:t>
            </a:r>
            <a:r>
              <a:rPr lang="en-US" altLang="en-US" sz="1200" dirty="0"/>
              <a:t> to be notified about changes in the list of preferred PLMN/access technology combinations </a:t>
            </a:r>
            <a:endParaRPr lang="en-US" sz="1200" dirty="0"/>
          </a:p>
          <a:p>
            <a:pPr lvl="2" hangingPunct="0">
              <a:lnSpc>
                <a:spcPct val="90000"/>
              </a:lnSpc>
              <a:defRPr/>
            </a:pPr>
            <a:r>
              <a:rPr lang="en-US" sz="1200" dirty="0"/>
              <a:t>When UDM has subscribed to the </a:t>
            </a:r>
            <a:r>
              <a:rPr lang="en-US" sz="1200" dirty="0" err="1"/>
              <a:t>SoR_AF</a:t>
            </a:r>
            <a:r>
              <a:rPr lang="en-US" sz="1200" dirty="0"/>
              <a:t>, </a:t>
            </a:r>
            <a:r>
              <a:rPr lang="en-US" sz="1200" dirty="0" err="1"/>
              <a:t>SoR_AF</a:t>
            </a:r>
            <a:r>
              <a:rPr lang="en-US" sz="1200" dirty="0"/>
              <a:t> can notify and push a change in the list of preferred PLMN/access technology combinations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48021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950" y="0"/>
            <a:ext cx="7578858" cy="363720"/>
          </a:xfrm>
        </p:spPr>
        <p:txBody>
          <a:bodyPr/>
          <a:lstStyle/>
          <a:p>
            <a:r>
              <a:rPr lang="en-US" dirty="0" smtClean="0"/>
              <a:t>New proposition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70985" y="1040507"/>
            <a:ext cx="88730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The OTA-NF is responsible to format the secured packet to update an </a:t>
            </a:r>
            <a:r>
              <a:rPr lang="en-US" sz="1200" dirty="0" err="1" smtClean="0"/>
              <a:t>Uicc</a:t>
            </a:r>
            <a:r>
              <a:rPr lang="en-US" sz="1200" dirty="0" smtClean="0"/>
              <a:t> parameter.</a:t>
            </a:r>
          </a:p>
          <a:p>
            <a:endParaRPr lang="en-US" sz="1200" dirty="0" smtClean="0"/>
          </a:p>
          <a:p>
            <a:r>
              <a:rPr lang="en-US" sz="1200" dirty="0" smtClean="0"/>
              <a:t>This action can be triggered:</a:t>
            </a:r>
          </a:p>
          <a:p>
            <a:endParaRPr lang="en-US" sz="12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/>
              <a:t>(</a:t>
            </a:r>
            <a:r>
              <a:rPr lang="en-US" sz="1200" b="1" dirty="0"/>
              <a:t>Case A1 - “on purpose - explicit”</a:t>
            </a:r>
            <a:r>
              <a:rPr lang="en-US" sz="1200" dirty="0" smtClean="0"/>
              <a:t>) By the UDM through the explicit notification mechanism </a:t>
            </a:r>
            <a:r>
              <a:rPr lang="en-GB" sz="1200" dirty="0"/>
              <a:t>(existing service provided by the </a:t>
            </a:r>
            <a:r>
              <a:rPr lang="en-GB" sz="1200" dirty="0" smtClean="0"/>
              <a:t>UDM</a:t>
            </a:r>
            <a:r>
              <a:rPr lang="en-GB" sz="1200" dirty="0"/>
              <a:t>: </a:t>
            </a:r>
            <a:r>
              <a:rPr lang="en-GB" sz="1200" dirty="0" err="1" smtClean="0"/>
              <a:t>Nudm_EventExposure</a:t>
            </a:r>
            <a:r>
              <a:rPr lang="en-GB" sz="1200" dirty="0" smtClean="0"/>
              <a:t>)</a:t>
            </a:r>
            <a:endParaRPr lang="en-GB" sz="1200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200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 smtClean="0"/>
              <a:t>(Case </a:t>
            </a:r>
            <a:r>
              <a:rPr lang="en-US" sz="1200" b="1" dirty="0"/>
              <a:t>A2 - “on purpose - </a:t>
            </a:r>
            <a:r>
              <a:rPr lang="en-US" sz="1200" b="1" dirty="0" smtClean="0"/>
              <a:t>implicit”) </a:t>
            </a:r>
            <a:r>
              <a:rPr lang="en-GB" sz="1200" dirty="0" smtClean="0"/>
              <a:t>By the UDM </a:t>
            </a:r>
            <a:r>
              <a:rPr lang="en-US" sz="1200" dirty="0" smtClean="0"/>
              <a:t>through a notification relative to a specific service the OTA-NF has subscribed to </a:t>
            </a:r>
            <a:r>
              <a:rPr lang="en-GB" sz="1200" dirty="0" smtClean="0"/>
              <a:t>(</a:t>
            </a:r>
            <a:r>
              <a:rPr lang="en-GB" sz="1200" dirty="0"/>
              <a:t>implicitly </a:t>
            </a:r>
            <a:r>
              <a:rPr lang="en-GB" sz="1200" dirty="0" smtClean="0"/>
              <a:t>during </a:t>
            </a:r>
            <a:r>
              <a:rPr lang="en-GB" sz="1200" dirty="0"/>
              <a:t>registration</a:t>
            </a:r>
            <a:r>
              <a:rPr lang="en-GB" sz="1200" dirty="0" smtClean="0"/>
              <a:t>)</a:t>
            </a:r>
            <a:endParaRPr lang="en-GB" sz="1200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 smtClean="0"/>
              <a:t>(Case </a:t>
            </a:r>
            <a:r>
              <a:rPr lang="en-US" sz="1200" b="1" dirty="0"/>
              <a:t>B - “</a:t>
            </a:r>
            <a:r>
              <a:rPr lang="en-US" sz="1200" b="1" dirty="0" smtClean="0"/>
              <a:t>unsolicited”) </a:t>
            </a:r>
            <a:r>
              <a:rPr lang="en-US" sz="1200" dirty="0" smtClean="0"/>
              <a:t>By an “external” event not seen by the UDM</a:t>
            </a:r>
            <a:endParaRPr lang="en-US" sz="1200" b="1" dirty="0" smtClean="0"/>
          </a:p>
          <a:p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6971754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950" y="0"/>
            <a:ext cx="7578858" cy="363720"/>
          </a:xfrm>
        </p:spPr>
        <p:txBody>
          <a:bodyPr/>
          <a:lstStyle/>
          <a:p>
            <a:r>
              <a:rPr lang="en-US" dirty="0"/>
              <a:t>New proposition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444950" y="2981260"/>
            <a:ext cx="914400" cy="252248"/>
          </a:xfrm>
          <a:prstGeom prst="rect">
            <a:avLst/>
          </a:prstGeom>
          <a:noFill/>
          <a:ln>
            <a:solidFill>
              <a:srgbClr val="2537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 smtClean="0">
                <a:solidFill>
                  <a:schemeClr val="accent4"/>
                </a:solidFill>
              </a:rPr>
              <a:t>OTA-NF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27011" y="2981261"/>
            <a:ext cx="914400" cy="252248"/>
          </a:xfrm>
          <a:prstGeom prst="rect">
            <a:avLst/>
          </a:prstGeom>
          <a:noFill/>
          <a:ln>
            <a:solidFill>
              <a:srgbClr val="2537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 smtClean="0">
                <a:solidFill>
                  <a:schemeClr val="accent4"/>
                </a:solidFill>
              </a:rPr>
              <a:t>UDM</a:t>
            </a:r>
            <a:endParaRPr lang="en-US" sz="1000" dirty="0">
              <a:solidFill>
                <a:schemeClr val="accent4"/>
              </a:solidFill>
            </a:endParaRPr>
          </a:p>
        </p:txBody>
      </p:sp>
      <p:cxnSp>
        <p:nvCxnSpPr>
          <p:cNvPr id="7" name="Straight Connector 6"/>
          <p:cNvCxnSpPr>
            <a:stCxn id="4" idx="2"/>
          </p:cNvCxnSpPr>
          <p:nvPr/>
        </p:nvCxnSpPr>
        <p:spPr>
          <a:xfrm flipH="1">
            <a:off x="898634" y="3233508"/>
            <a:ext cx="3516" cy="1180800"/>
          </a:xfrm>
          <a:prstGeom prst="line">
            <a:avLst/>
          </a:prstGeom>
          <a:ln w="9525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902150" y="3662117"/>
            <a:ext cx="5789093" cy="0"/>
          </a:xfrm>
          <a:prstGeom prst="straightConnector1">
            <a:avLst/>
          </a:prstGeom>
          <a:ln w="9525" cmpd="sng">
            <a:solidFill>
              <a:schemeClr val="bg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70751" y="3415895"/>
            <a:ext cx="51090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POST (</a:t>
            </a:r>
            <a:r>
              <a:rPr lang="en-US" sz="1000" dirty="0" err="1" smtClean="0"/>
              <a:t>MonitoringReport</a:t>
            </a:r>
            <a:r>
              <a:rPr lang="en-US" sz="1000" dirty="0"/>
              <a:t>: </a:t>
            </a:r>
            <a:r>
              <a:rPr lang="en-US" sz="1000" dirty="0" err="1"/>
              <a:t>eventType</a:t>
            </a:r>
            <a:r>
              <a:rPr lang="en-US" sz="1000" dirty="0"/>
              <a:t> </a:t>
            </a:r>
            <a:r>
              <a:rPr lang="en-US" sz="1000" dirty="0" smtClean="0"/>
              <a:t>= </a:t>
            </a:r>
            <a:r>
              <a:rPr lang="en-US" sz="1000" dirty="0" err="1" smtClean="0"/>
              <a:t>RoutingID</a:t>
            </a:r>
            <a:r>
              <a:rPr lang="en-US" sz="1000" dirty="0" smtClean="0"/>
              <a:t> Update; data = new </a:t>
            </a:r>
            <a:r>
              <a:rPr lang="en-US" sz="1000" dirty="0" err="1" smtClean="0"/>
              <a:t>RoutingID</a:t>
            </a:r>
            <a:r>
              <a:rPr lang="en-US" sz="1000" dirty="0" smtClean="0"/>
              <a:t>)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898634" y="4094274"/>
            <a:ext cx="5796125" cy="0"/>
          </a:xfrm>
          <a:prstGeom prst="straightConnector1">
            <a:avLst/>
          </a:prstGeom>
          <a:ln w="9525" cmpd="sng">
            <a:solidFill>
              <a:schemeClr val="bg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763764" y="3848053"/>
            <a:ext cx="43861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200 – Data: Secured packet </a:t>
            </a:r>
            <a:r>
              <a:rPr lang="en-US" sz="1000" dirty="0"/>
              <a:t>to </a:t>
            </a:r>
            <a:r>
              <a:rPr lang="en-US" sz="1000" dirty="0" smtClean="0"/>
              <a:t>update </a:t>
            </a:r>
            <a:r>
              <a:rPr lang="en-US" sz="1000" dirty="0"/>
              <a:t>The </a:t>
            </a:r>
            <a:r>
              <a:rPr lang="en-US" sz="1000" dirty="0" err="1"/>
              <a:t>RoutingID</a:t>
            </a:r>
            <a:r>
              <a:rPr lang="en-US" sz="1000" dirty="0"/>
              <a:t> on the </a:t>
            </a:r>
            <a:r>
              <a:rPr lang="en-US" sz="1000" dirty="0" err="1" smtClean="0"/>
              <a:t>Uicc</a:t>
            </a:r>
            <a:endParaRPr lang="en-US" sz="1000" dirty="0" smtClean="0"/>
          </a:p>
        </p:txBody>
      </p:sp>
      <p:sp>
        <p:nvSpPr>
          <p:cNvPr id="14" name="Rectangle 13"/>
          <p:cNvSpPr/>
          <p:nvPr/>
        </p:nvSpPr>
        <p:spPr>
          <a:xfrm>
            <a:off x="7782434" y="2981260"/>
            <a:ext cx="914400" cy="252248"/>
          </a:xfrm>
          <a:prstGeom prst="rect">
            <a:avLst/>
          </a:prstGeom>
          <a:noFill/>
          <a:ln>
            <a:solidFill>
              <a:srgbClr val="2537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 smtClean="0">
                <a:solidFill>
                  <a:schemeClr val="accent4"/>
                </a:solidFill>
              </a:rPr>
              <a:t>UDR</a:t>
            </a:r>
            <a:endParaRPr lang="en-US" sz="1000" dirty="0">
              <a:solidFill>
                <a:schemeClr val="accent4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6694759" y="3354675"/>
            <a:ext cx="1555424" cy="0"/>
          </a:xfrm>
          <a:prstGeom prst="straightConnector1">
            <a:avLst/>
          </a:prstGeom>
          <a:ln w="9525" cmpd="sng">
            <a:solidFill>
              <a:schemeClr val="bg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927393" y="3307212"/>
            <a:ext cx="10871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new </a:t>
            </a:r>
            <a:r>
              <a:rPr lang="en-US" sz="1000" dirty="0" err="1" smtClean="0"/>
              <a:t>RoutingID</a:t>
            </a:r>
            <a:endParaRPr lang="en-US" sz="1000" dirty="0" smtClean="0"/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6694759" y="3233509"/>
            <a:ext cx="3516" cy="1180800"/>
          </a:xfrm>
          <a:prstGeom prst="line">
            <a:avLst/>
          </a:prstGeom>
          <a:ln w="9525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8250183" y="3233509"/>
            <a:ext cx="3516" cy="1180800"/>
          </a:xfrm>
          <a:prstGeom prst="line">
            <a:avLst/>
          </a:prstGeom>
          <a:ln w="9525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17933" y="657867"/>
            <a:ext cx="87172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b="1" dirty="0" smtClean="0"/>
          </a:p>
          <a:p>
            <a:r>
              <a:rPr lang="en-US" sz="1100" b="1" dirty="0" smtClean="0"/>
              <a:t>Case A1 - “on purpose - explicit”</a:t>
            </a:r>
            <a:endParaRPr lang="en-US" sz="1100" dirty="0" smtClean="0"/>
          </a:p>
          <a:p>
            <a:endParaRPr lang="en-US" sz="1100" dirty="0" smtClean="0"/>
          </a:p>
          <a:p>
            <a:r>
              <a:rPr lang="en-US" sz="1100" dirty="0" smtClean="0"/>
              <a:t>The UDM notifies the OTA-NF (that has subscribed to receive such notification) about occurrence of an event (“Event Occurrence Notification” as defined in TS 29.503).</a:t>
            </a:r>
          </a:p>
          <a:p>
            <a:r>
              <a:rPr lang="en-US" sz="1100" dirty="0" smtClean="0"/>
              <a:t>The OTA-NF could respond to this notification with “200 + data” if an update has to be done following this event or with “204 No Content” if nothing has to be done. </a:t>
            </a:r>
          </a:p>
          <a:p>
            <a:endParaRPr lang="en-US" sz="1100" dirty="0"/>
          </a:p>
          <a:p>
            <a:r>
              <a:rPr lang="en-US" sz="1100" b="1" dirty="0" smtClean="0"/>
              <a:t>Example : </a:t>
            </a:r>
            <a:r>
              <a:rPr lang="en-US" sz="1100" b="1" dirty="0"/>
              <a:t>Event = </a:t>
            </a:r>
            <a:r>
              <a:rPr lang="en-US" sz="1100" b="1" dirty="0" err="1"/>
              <a:t>RoutingID</a:t>
            </a:r>
            <a:r>
              <a:rPr lang="en-US" sz="1100" b="1" dirty="0"/>
              <a:t> </a:t>
            </a:r>
            <a:r>
              <a:rPr lang="en-US" sz="1100" b="1" dirty="0" smtClean="0"/>
              <a:t>update</a:t>
            </a:r>
            <a:endParaRPr lang="en-US" sz="1100" b="1" dirty="0"/>
          </a:p>
          <a:p>
            <a:r>
              <a:rPr lang="en-US" sz="1100" dirty="0"/>
              <a:t>The UDM sends POST event notification to OTA-NF with the new </a:t>
            </a:r>
            <a:r>
              <a:rPr lang="en-US" sz="1100" dirty="0" err="1"/>
              <a:t>RoutingID</a:t>
            </a:r>
            <a:r>
              <a:rPr lang="en-US" sz="1100" dirty="0"/>
              <a:t> inside. OTA-NF answers with the secured packet, corresponding to the script to update the </a:t>
            </a:r>
            <a:r>
              <a:rPr lang="en-US" sz="1100" dirty="0" err="1"/>
              <a:t>RoutingID</a:t>
            </a:r>
            <a:r>
              <a:rPr lang="en-US" sz="1100" dirty="0"/>
              <a:t> on the </a:t>
            </a:r>
            <a:r>
              <a:rPr lang="en-US" sz="1100" dirty="0" err="1"/>
              <a:t>Uicc</a:t>
            </a:r>
            <a:r>
              <a:rPr lang="en-US" sz="1100" dirty="0"/>
              <a:t>. 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347808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950" y="0"/>
            <a:ext cx="7578858" cy="363720"/>
          </a:xfrm>
        </p:spPr>
        <p:txBody>
          <a:bodyPr/>
          <a:lstStyle/>
          <a:p>
            <a:r>
              <a:rPr lang="en-US" dirty="0" smtClean="0"/>
              <a:t>New proposition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61257" y="650647"/>
            <a:ext cx="871727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Case A2 - “on purpose - implicit”</a:t>
            </a:r>
            <a:r>
              <a:rPr lang="en-US" sz="1100" dirty="0" smtClean="0"/>
              <a:t> / </a:t>
            </a:r>
            <a:r>
              <a:rPr lang="en-US" sz="1100" b="1" dirty="0" err="1" smtClean="0"/>
              <a:t>SoR</a:t>
            </a:r>
            <a:r>
              <a:rPr lang="en-US" sz="1100" b="1" dirty="0" smtClean="0"/>
              <a:t> Use-case.</a:t>
            </a:r>
          </a:p>
          <a:p>
            <a:endParaRPr lang="en-US" sz="1100" b="1" dirty="0" smtClean="0"/>
          </a:p>
          <a:p>
            <a:r>
              <a:rPr lang="en-US" sz="1100" dirty="0" smtClean="0"/>
              <a:t>Proposition to introduce </a:t>
            </a:r>
            <a:r>
              <a:rPr lang="en-US" sz="1100" b="1" dirty="0" smtClean="0"/>
              <a:t>a dedicated UDM service for </a:t>
            </a:r>
            <a:r>
              <a:rPr lang="en-US" sz="1100" b="1" dirty="0" err="1" smtClean="0"/>
              <a:t>SoR</a:t>
            </a:r>
            <a:r>
              <a:rPr lang="en-US" sz="1100" b="1" dirty="0" smtClean="0"/>
              <a:t> use-case</a:t>
            </a:r>
            <a:r>
              <a:rPr lang="en-US" sz="1100" dirty="0" smtClean="0"/>
              <a:t>: </a:t>
            </a:r>
            <a:r>
              <a:rPr lang="en-GB" sz="1100" dirty="0" err="1" smtClean="0"/>
              <a:t>Nudm_SoR</a:t>
            </a:r>
            <a:r>
              <a:rPr lang="en-GB" sz="1100" dirty="0" smtClean="0"/>
              <a:t> Service.</a:t>
            </a:r>
          </a:p>
          <a:p>
            <a:r>
              <a:rPr lang="en-GB" sz="1100" dirty="0" smtClean="0"/>
              <a:t>OTA-NF will register to this UDM service to receive Roaming events.</a:t>
            </a:r>
          </a:p>
          <a:p>
            <a:endParaRPr lang="en-GB" sz="1100" dirty="0"/>
          </a:p>
          <a:p>
            <a:r>
              <a:rPr lang="en-GB" sz="1100" dirty="0" smtClean="0"/>
              <a:t>Advantage of </a:t>
            </a:r>
            <a:r>
              <a:rPr lang="en-GB" sz="1100" dirty="0"/>
              <a:t>this approach vs. </a:t>
            </a:r>
            <a:r>
              <a:rPr lang="en-GB" sz="1100" dirty="0" err="1" smtClean="0"/>
              <a:t>Nudm_EventExposure</a:t>
            </a:r>
            <a:r>
              <a:rPr lang="en-GB" sz="1100" dirty="0" smtClean="0"/>
              <a:t> service: </a:t>
            </a:r>
          </a:p>
          <a:p>
            <a:r>
              <a:rPr lang="en-US" sz="1100" dirty="0"/>
              <a:t>With </a:t>
            </a:r>
            <a:r>
              <a:rPr lang="en-GB" sz="1100" dirty="0" err="1"/>
              <a:t>Nudm_EventExposure</a:t>
            </a:r>
            <a:r>
              <a:rPr lang="en-GB" sz="1100" dirty="0"/>
              <a:t> </a:t>
            </a:r>
            <a:r>
              <a:rPr lang="en-GB" sz="1100" dirty="0" smtClean="0"/>
              <a:t>service, </a:t>
            </a:r>
            <a:r>
              <a:rPr lang="en-US" sz="1100" dirty="0" smtClean="0"/>
              <a:t>it is tricky </a:t>
            </a:r>
            <a:r>
              <a:rPr lang="en-US" sz="1100" dirty="0"/>
              <a:t>to describe the use case of </a:t>
            </a:r>
            <a:r>
              <a:rPr lang="en-US" sz="1100" dirty="0" err="1"/>
              <a:t>SoR</a:t>
            </a:r>
            <a:r>
              <a:rPr lang="en-US" sz="1100" dirty="0"/>
              <a:t> in the 23.501 since the UDM would potentially have several NF registered for the </a:t>
            </a:r>
            <a:r>
              <a:rPr lang="en-US" sz="1100" dirty="0" err="1"/>
              <a:t>SoR</a:t>
            </a:r>
            <a:r>
              <a:rPr lang="en-US" sz="1100" dirty="0"/>
              <a:t> event, and what should the UMD do if it receives several responses to this event from different </a:t>
            </a:r>
            <a:r>
              <a:rPr lang="en-US" sz="1100" dirty="0" smtClean="0"/>
              <a:t>NFs</a:t>
            </a:r>
            <a:r>
              <a:rPr lang="en-US" sz="1100" dirty="0"/>
              <a:t>. </a:t>
            </a:r>
            <a:r>
              <a:rPr lang="en-US" sz="1100" dirty="0" smtClean="0"/>
              <a:t>The </a:t>
            </a:r>
            <a:r>
              <a:rPr lang="en-US" sz="1100" dirty="0" err="1" smtClean="0"/>
              <a:t>SoR</a:t>
            </a:r>
            <a:r>
              <a:rPr lang="en-US" sz="1100" dirty="0" smtClean="0"/>
              <a:t> use-case requires a dedicated UDM service as it </a:t>
            </a:r>
            <a:r>
              <a:rPr lang="en-US" sz="1100" dirty="0"/>
              <a:t>is </a:t>
            </a:r>
            <a:r>
              <a:rPr lang="en-US" sz="1100" dirty="0" smtClean="0"/>
              <a:t>part </a:t>
            </a:r>
            <a:r>
              <a:rPr lang="en-US" sz="1100" dirty="0"/>
              <a:t>of the </a:t>
            </a:r>
            <a:r>
              <a:rPr lang="en-US" sz="1100" dirty="0" smtClean="0"/>
              <a:t>UE registration/authentication procedure.</a:t>
            </a:r>
          </a:p>
          <a:p>
            <a:endParaRPr lang="en-US" sz="1100" dirty="0"/>
          </a:p>
          <a:p>
            <a:endParaRPr lang="en-US" sz="1100" dirty="0" smtClean="0"/>
          </a:p>
          <a:p>
            <a:endParaRPr lang="en-US" sz="1100" dirty="0"/>
          </a:p>
          <a:p>
            <a:r>
              <a:rPr lang="en-US" sz="1100" dirty="0" smtClean="0"/>
              <a:t>The </a:t>
            </a:r>
            <a:r>
              <a:rPr lang="en-US" sz="1100" dirty="0"/>
              <a:t>UDM notifies the registered </a:t>
            </a:r>
            <a:r>
              <a:rPr lang="en-US" sz="1100" dirty="0" smtClean="0"/>
              <a:t>OTA-NF that has </a:t>
            </a:r>
            <a:r>
              <a:rPr lang="en-US" sz="1100" dirty="0"/>
              <a:t>subscribed (implicitly by providing a callback URI during registration) to receive notifications about </a:t>
            </a:r>
            <a:r>
              <a:rPr lang="en-US" sz="1100" dirty="0" err="1" smtClean="0"/>
              <a:t>SoR</a:t>
            </a:r>
            <a:r>
              <a:rPr lang="en-US" sz="1100" dirty="0" smtClean="0"/>
              <a:t>.</a:t>
            </a:r>
            <a:endParaRPr lang="en-US" sz="1100" dirty="0"/>
          </a:p>
          <a:p>
            <a:r>
              <a:rPr lang="en-US" sz="1100" dirty="0"/>
              <a:t> </a:t>
            </a:r>
          </a:p>
          <a:p>
            <a:endParaRPr lang="en-GB" sz="1100" dirty="0"/>
          </a:p>
        </p:txBody>
      </p:sp>
      <p:sp>
        <p:nvSpPr>
          <p:cNvPr id="21" name="Rectangle 20"/>
          <p:cNvSpPr/>
          <p:nvPr/>
        </p:nvSpPr>
        <p:spPr>
          <a:xfrm>
            <a:off x="620727" y="3109507"/>
            <a:ext cx="1341120" cy="252248"/>
          </a:xfrm>
          <a:prstGeom prst="rect">
            <a:avLst/>
          </a:prstGeom>
          <a:noFill/>
          <a:ln>
            <a:solidFill>
              <a:srgbClr val="2537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 smtClean="0">
                <a:solidFill>
                  <a:schemeClr val="accent4"/>
                </a:solidFill>
              </a:rPr>
              <a:t>SOR-AF / OTA-NF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778658" y="3109507"/>
            <a:ext cx="914400" cy="252248"/>
          </a:xfrm>
          <a:prstGeom prst="rect">
            <a:avLst/>
          </a:prstGeom>
          <a:noFill/>
          <a:ln>
            <a:solidFill>
              <a:srgbClr val="2537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 smtClean="0">
                <a:solidFill>
                  <a:schemeClr val="accent4"/>
                </a:solidFill>
              </a:rPr>
              <a:t>UDM</a:t>
            </a:r>
            <a:endParaRPr lang="en-US" sz="1000" dirty="0">
              <a:solidFill>
                <a:schemeClr val="accent4"/>
              </a:solidFill>
            </a:endParaRPr>
          </a:p>
        </p:txBody>
      </p:sp>
      <p:cxnSp>
        <p:nvCxnSpPr>
          <p:cNvPr id="23" name="Straight Connector 22"/>
          <p:cNvCxnSpPr>
            <a:stCxn id="21" idx="2"/>
          </p:cNvCxnSpPr>
          <p:nvPr/>
        </p:nvCxnSpPr>
        <p:spPr>
          <a:xfrm flipH="1">
            <a:off x="1287063" y="3361755"/>
            <a:ext cx="4224" cy="1151382"/>
          </a:xfrm>
          <a:prstGeom prst="line">
            <a:avLst/>
          </a:prstGeom>
          <a:ln w="9525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1291287" y="3653728"/>
            <a:ext cx="6955119" cy="1"/>
          </a:xfrm>
          <a:prstGeom prst="straightConnector1">
            <a:avLst/>
          </a:prstGeom>
          <a:ln w="9525" cmpd="sng">
            <a:solidFill>
              <a:schemeClr val="bg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31218" y="3422596"/>
            <a:ext cx="17043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1. POST (</a:t>
            </a:r>
            <a:r>
              <a:rPr lang="fr-FR" sz="1000" dirty="0" err="1" smtClean="0"/>
              <a:t>SoRNotification</a:t>
            </a:r>
            <a:r>
              <a:rPr lang="en-US" sz="1000" dirty="0" smtClean="0"/>
              <a:t>)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1291287" y="4312312"/>
            <a:ext cx="6951603" cy="0"/>
          </a:xfrm>
          <a:prstGeom prst="straightConnector1">
            <a:avLst/>
          </a:prstGeom>
          <a:ln w="9525" cmpd="sng">
            <a:solidFill>
              <a:schemeClr val="bg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941217" y="3956799"/>
            <a:ext cx="62840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2a - 200 </a:t>
            </a:r>
            <a:r>
              <a:rPr lang="en-US" sz="1000" dirty="0"/>
              <a:t>– Data</a:t>
            </a:r>
            <a:r>
              <a:rPr lang="en-US" sz="1000" dirty="0" smtClean="0"/>
              <a:t>: the </a:t>
            </a:r>
            <a:r>
              <a:rPr lang="en-US" sz="1000" dirty="0"/>
              <a:t>list of preferred PLMN/access technology combinations, or the secured packet</a:t>
            </a:r>
            <a:endParaRPr lang="en-US" sz="1000" dirty="0" smtClean="0"/>
          </a:p>
          <a:p>
            <a:r>
              <a:rPr lang="en-US" sz="1000" dirty="0" smtClean="0"/>
              <a:t>2b – 204 – No Content 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8250911" y="3379173"/>
            <a:ext cx="4224" cy="1151382"/>
          </a:xfrm>
          <a:prstGeom prst="line">
            <a:avLst/>
          </a:prstGeom>
          <a:ln w="9525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19527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950" y="0"/>
            <a:ext cx="7578858" cy="363720"/>
          </a:xfrm>
        </p:spPr>
        <p:txBody>
          <a:bodyPr/>
          <a:lstStyle/>
          <a:p>
            <a:r>
              <a:rPr lang="en-US" dirty="0" smtClean="0"/>
              <a:t>New proposition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61257" y="698092"/>
            <a:ext cx="87172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F0000"/>
                </a:solidFill>
              </a:rPr>
              <a:t>Backup slide: </a:t>
            </a:r>
            <a:r>
              <a:rPr lang="en-US" sz="1000" b="1" dirty="0" err="1" smtClean="0">
                <a:solidFill>
                  <a:srgbClr val="FF0000"/>
                </a:solidFill>
              </a:rPr>
              <a:t>SoR</a:t>
            </a:r>
            <a:r>
              <a:rPr lang="en-US" sz="1000" b="1" dirty="0" smtClean="0">
                <a:solidFill>
                  <a:srgbClr val="FF0000"/>
                </a:solidFill>
              </a:rPr>
              <a:t> use-case with explicit notification (like </a:t>
            </a:r>
            <a:r>
              <a:rPr lang="en-US" sz="1000" b="1" dirty="0" err="1" smtClean="0">
                <a:solidFill>
                  <a:srgbClr val="FF0000"/>
                </a:solidFill>
              </a:rPr>
              <a:t>RoutingID</a:t>
            </a:r>
            <a:r>
              <a:rPr lang="en-US" sz="1000" b="1" dirty="0" smtClean="0">
                <a:solidFill>
                  <a:srgbClr val="FF0000"/>
                </a:solidFill>
              </a:rPr>
              <a:t>) – Not preferred option for </a:t>
            </a:r>
            <a:r>
              <a:rPr lang="en-US" sz="1000" b="1" dirty="0" err="1" smtClean="0">
                <a:solidFill>
                  <a:srgbClr val="FF0000"/>
                </a:solidFill>
              </a:rPr>
              <a:t>SoR</a:t>
            </a:r>
            <a:r>
              <a:rPr lang="en-US" sz="1000" b="1" dirty="0" smtClean="0">
                <a:solidFill>
                  <a:srgbClr val="FF0000"/>
                </a:solidFill>
              </a:rPr>
              <a:t> use-case.</a:t>
            </a:r>
          </a:p>
          <a:p>
            <a:endParaRPr lang="en-US" sz="1000" b="1" dirty="0" smtClean="0"/>
          </a:p>
          <a:p>
            <a:r>
              <a:rPr lang="en-US" sz="1000" dirty="0" smtClean="0"/>
              <a:t>The UDM sends POST event notification to SOR-AF / OTA-NF with </a:t>
            </a:r>
            <a:r>
              <a:rPr lang="en-US" sz="1000" dirty="0"/>
              <a:t>the Event = ROAMING_STATUS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19225" y="1957879"/>
            <a:ext cx="1341120" cy="252248"/>
          </a:xfrm>
          <a:prstGeom prst="rect">
            <a:avLst/>
          </a:prstGeom>
          <a:noFill/>
          <a:ln>
            <a:solidFill>
              <a:srgbClr val="2537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 smtClean="0">
                <a:solidFill>
                  <a:schemeClr val="accent4"/>
                </a:solidFill>
              </a:rPr>
              <a:t>SOR-AF / OTA-NF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577156" y="1957879"/>
            <a:ext cx="914400" cy="252248"/>
          </a:xfrm>
          <a:prstGeom prst="rect">
            <a:avLst/>
          </a:prstGeom>
          <a:noFill/>
          <a:ln>
            <a:solidFill>
              <a:srgbClr val="2537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 smtClean="0">
                <a:solidFill>
                  <a:schemeClr val="accent4"/>
                </a:solidFill>
              </a:rPr>
              <a:t>UDM</a:t>
            </a:r>
            <a:endParaRPr lang="en-US" sz="1000" dirty="0">
              <a:solidFill>
                <a:schemeClr val="accent4"/>
              </a:solidFill>
            </a:endParaRPr>
          </a:p>
        </p:txBody>
      </p:sp>
      <p:cxnSp>
        <p:nvCxnSpPr>
          <p:cNvPr id="23" name="Straight Connector 22"/>
          <p:cNvCxnSpPr>
            <a:stCxn id="21" idx="2"/>
          </p:cNvCxnSpPr>
          <p:nvPr/>
        </p:nvCxnSpPr>
        <p:spPr>
          <a:xfrm flipH="1">
            <a:off x="1085561" y="2210127"/>
            <a:ext cx="4224" cy="1151382"/>
          </a:xfrm>
          <a:prstGeom prst="line">
            <a:avLst/>
          </a:prstGeom>
          <a:ln w="9525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1089785" y="2502100"/>
            <a:ext cx="6955119" cy="1"/>
          </a:xfrm>
          <a:prstGeom prst="straightConnector1">
            <a:avLst/>
          </a:prstGeom>
          <a:ln w="9525" cmpd="sng">
            <a:solidFill>
              <a:schemeClr val="bg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177560" y="2248178"/>
            <a:ext cx="48846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1. POST (</a:t>
            </a:r>
            <a:r>
              <a:rPr lang="en-US" sz="1000" dirty="0" err="1" smtClean="0"/>
              <a:t>MonitoringReport</a:t>
            </a:r>
            <a:r>
              <a:rPr lang="en-US" sz="1000" dirty="0" smtClean="0"/>
              <a:t>: </a:t>
            </a:r>
            <a:r>
              <a:rPr lang="en-US" sz="1000" dirty="0" err="1" smtClean="0"/>
              <a:t>eventType</a:t>
            </a:r>
            <a:r>
              <a:rPr lang="en-US" sz="1000" dirty="0" smtClean="0"/>
              <a:t> = </a:t>
            </a:r>
            <a:r>
              <a:rPr lang="en-GB" sz="1000" dirty="0" smtClean="0"/>
              <a:t>ROAMING_STATUS; data = VPLMNID</a:t>
            </a:r>
            <a:r>
              <a:rPr lang="en-US" sz="1000" dirty="0" smtClean="0"/>
              <a:t>)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1089785" y="3160684"/>
            <a:ext cx="6951603" cy="0"/>
          </a:xfrm>
          <a:prstGeom prst="straightConnector1">
            <a:avLst/>
          </a:prstGeom>
          <a:ln w="9525" cmpd="sng">
            <a:solidFill>
              <a:schemeClr val="bg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739715" y="2805171"/>
            <a:ext cx="62840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2a - 200 </a:t>
            </a:r>
            <a:r>
              <a:rPr lang="en-US" sz="1000" dirty="0"/>
              <a:t>– Data</a:t>
            </a:r>
            <a:r>
              <a:rPr lang="en-US" sz="1000" dirty="0" smtClean="0"/>
              <a:t>: the </a:t>
            </a:r>
            <a:r>
              <a:rPr lang="en-US" sz="1000" dirty="0"/>
              <a:t>list of preferred PLMN/access technology combinations, or the secured packet</a:t>
            </a:r>
            <a:endParaRPr lang="en-US" sz="1000" dirty="0" smtClean="0"/>
          </a:p>
          <a:p>
            <a:r>
              <a:rPr lang="en-US" sz="1000" dirty="0" smtClean="0"/>
              <a:t>2b – 204 – No Content 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8049409" y="2227545"/>
            <a:ext cx="4224" cy="1151382"/>
          </a:xfrm>
          <a:prstGeom prst="line">
            <a:avLst/>
          </a:prstGeom>
          <a:ln w="9525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71522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289" y="0"/>
            <a:ext cx="7578858" cy="363720"/>
          </a:xfrm>
        </p:spPr>
        <p:txBody>
          <a:bodyPr/>
          <a:lstStyle/>
          <a:p>
            <a:r>
              <a:rPr lang="en-US" dirty="0"/>
              <a:t>New proposition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0596" y="648462"/>
            <a:ext cx="871727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Case B “unsolicited”</a:t>
            </a:r>
            <a:r>
              <a:rPr lang="en-US" sz="1100" dirty="0" smtClean="0"/>
              <a:t>: </a:t>
            </a:r>
          </a:p>
          <a:p>
            <a:endParaRPr lang="en-US" sz="1100" dirty="0" smtClean="0"/>
          </a:p>
          <a:p>
            <a:r>
              <a:rPr lang="en-US" sz="1100" dirty="0" smtClean="0"/>
              <a:t>The UDM may offer a new service to the OTAF allowing a dynamical update of UICC configuration parameters. </a:t>
            </a:r>
          </a:p>
          <a:p>
            <a:r>
              <a:rPr lang="en-US" sz="1100" dirty="0" smtClean="0"/>
              <a:t>This update would not be triggered by the UDM (“push” mode).</a:t>
            </a:r>
          </a:p>
          <a:p>
            <a:r>
              <a:rPr lang="en-US" sz="1100" dirty="0" smtClean="0"/>
              <a:t>The new UDM service in general shall allow the OTAF to send a secured packet to the UDM for delivery to the AMF. </a:t>
            </a:r>
          </a:p>
          <a:p>
            <a:r>
              <a:rPr lang="en-US" sz="1100" dirty="0" smtClean="0"/>
              <a:t>Need to specify in 29.503 a new </a:t>
            </a:r>
            <a:r>
              <a:rPr lang="en-US" sz="1100" dirty="0" err="1" smtClean="0"/>
              <a:t>Nudm</a:t>
            </a:r>
            <a:r>
              <a:rPr lang="en-US" sz="1100" dirty="0" smtClean="0"/>
              <a:t> service to be used by the OTAF.</a:t>
            </a:r>
          </a:p>
          <a:p>
            <a:r>
              <a:rPr lang="en-US" sz="1100" dirty="0" smtClean="0"/>
              <a:t> 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003028" y="1854250"/>
            <a:ext cx="914400" cy="252248"/>
          </a:xfrm>
          <a:prstGeom prst="rect">
            <a:avLst/>
          </a:prstGeom>
          <a:noFill/>
          <a:ln>
            <a:solidFill>
              <a:srgbClr val="2537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 smtClean="0">
                <a:solidFill>
                  <a:schemeClr val="accent4"/>
                </a:solidFill>
              </a:rPr>
              <a:t>OTA-NF</a:t>
            </a:r>
            <a:endParaRPr lang="en-US" sz="1000" dirty="0">
              <a:solidFill>
                <a:schemeClr val="accent4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785089" y="1854251"/>
            <a:ext cx="914400" cy="252248"/>
          </a:xfrm>
          <a:prstGeom prst="rect">
            <a:avLst/>
          </a:prstGeom>
          <a:noFill/>
          <a:ln>
            <a:solidFill>
              <a:srgbClr val="2537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00" dirty="0" smtClean="0">
                <a:solidFill>
                  <a:schemeClr val="accent4"/>
                </a:solidFill>
              </a:rPr>
              <a:t>UDM</a:t>
            </a:r>
            <a:endParaRPr lang="en-US" sz="1000" dirty="0">
              <a:solidFill>
                <a:schemeClr val="accent4"/>
              </a:solidFill>
            </a:endParaRPr>
          </a:p>
        </p:txBody>
      </p:sp>
      <p:cxnSp>
        <p:nvCxnSpPr>
          <p:cNvPr id="41" name="Straight Connector 40"/>
          <p:cNvCxnSpPr>
            <a:stCxn id="39" idx="2"/>
          </p:cNvCxnSpPr>
          <p:nvPr/>
        </p:nvCxnSpPr>
        <p:spPr>
          <a:xfrm flipH="1">
            <a:off x="1456712" y="2106498"/>
            <a:ext cx="3516" cy="858333"/>
          </a:xfrm>
          <a:prstGeom prst="line">
            <a:avLst/>
          </a:prstGeom>
          <a:ln w="9525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095775" y="2152251"/>
            <a:ext cx="20537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1- POST {</a:t>
            </a:r>
            <a:r>
              <a:rPr lang="en-US" sz="1000" dirty="0" err="1" smtClean="0"/>
              <a:t>supi</a:t>
            </a:r>
            <a:r>
              <a:rPr lang="en-US" sz="1000" dirty="0" smtClean="0"/>
              <a:t>}/secured packet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1453196" y="2408560"/>
            <a:ext cx="5796125" cy="0"/>
          </a:xfrm>
          <a:prstGeom prst="straightConnector1">
            <a:avLst/>
          </a:prstGeom>
          <a:ln w="9525" cmpd="sng">
            <a:solidFill>
              <a:schemeClr val="bg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7249321" y="2106498"/>
            <a:ext cx="3516" cy="858333"/>
          </a:xfrm>
          <a:prstGeom prst="line">
            <a:avLst/>
          </a:prstGeom>
          <a:ln w="9525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1460228" y="2813509"/>
            <a:ext cx="5796125" cy="0"/>
          </a:xfrm>
          <a:prstGeom prst="straightConnector1">
            <a:avLst/>
          </a:prstGeom>
          <a:ln w="9525" cmpd="sng">
            <a:solidFill>
              <a:schemeClr val="bg2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095775" y="2587511"/>
            <a:ext cx="20986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2a. 200 OK / 2b. 404 Not Found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11877" y="3493117"/>
            <a:ext cx="87172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100" dirty="0"/>
          </a:p>
          <a:p>
            <a:r>
              <a:rPr lang="en-US" sz="1100" dirty="0" smtClean="0"/>
              <a:t>Note about data size: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/>
              <a:t>Data sent directly through signalization if small enough for NAS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/>
              <a:t>If data too big, the secured packet would be just a command sent to the </a:t>
            </a:r>
            <a:r>
              <a:rPr lang="en-US" sz="1100" dirty="0" err="1" smtClean="0"/>
              <a:t>Uicc</a:t>
            </a:r>
            <a:r>
              <a:rPr lang="en-US" sz="1100" dirty="0" smtClean="0"/>
              <a:t> asking to retrieve the data (through http or SMS).</a:t>
            </a:r>
          </a:p>
          <a:p>
            <a:r>
              <a:rPr lang="en-US" sz="1100" dirty="0" smtClean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121946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950" y="0"/>
            <a:ext cx="7578858" cy="363720"/>
          </a:xfrm>
        </p:spPr>
        <p:txBody>
          <a:bodyPr/>
          <a:lstStyle/>
          <a:p>
            <a:r>
              <a:rPr lang="en-US" dirty="0"/>
              <a:t>New proposition</a:t>
            </a:r>
            <a:endParaRPr lang="fr-FR" dirty="0"/>
          </a:p>
        </p:txBody>
      </p:sp>
      <p:sp>
        <p:nvSpPr>
          <p:cNvPr id="3" name="TextBox 2"/>
          <p:cNvSpPr txBox="1"/>
          <p:nvPr/>
        </p:nvSpPr>
        <p:spPr>
          <a:xfrm>
            <a:off x="339634" y="821817"/>
            <a:ext cx="87172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Advantages of this approach:</a:t>
            </a:r>
          </a:p>
          <a:p>
            <a:endParaRPr lang="en-US" sz="1100" dirty="0" smtClean="0"/>
          </a:p>
          <a:p>
            <a:r>
              <a:rPr lang="en-US" sz="1100" dirty="0"/>
              <a:t>No need to re-specify the OTA-F API each time there is a new parameter (</a:t>
            </a:r>
            <a:r>
              <a:rPr lang="en-US" sz="1100" dirty="0" smtClean="0"/>
              <a:t>no </a:t>
            </a:r>
            <a:r>
              <a:rPr lang="en-US" sz="1100" dirty="0"/>
              <a:t>need to do </a:t>
            </a:r>
            <a:r>
              <a:rPr lang="en-US" sz="1100" dirty="0" smtClean="0"/>
              <a:t>29.504?).</a:t>
            </a:r>
            <a:endParaRPr lang="en-US" sz="1100" dirty="0"/>
          </a:p>
          <a:p>
            <a:r>
              <a:rPr lang="en-US" sz="1100" dirty="0"/>
              <a:t>No need to identify in advance all use-cases =&gt; flexible and future-proof</a:t>
            </a:r>
          </a:p>
          <a:p>
            <a:r>
              <a:rPr lang="en-US" sz="1100" dirty="0" smtClean="0"/>
              <a:t>Flows between UDM and OTAF are simplified and re-use as much as possible services already specified.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0645967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57fcc416eb8d4fb1b22fa3cc8c045595dbc87"/>
  <p:tag name="ISPRING_RESOURCE_PATHS_HASH_PRESENTER" val="43c9451427ba15b6cf8b1b95558292c7785ae1"/>
</p:tagLst>
</file>

<file path=ppt/theme/theme1.xml><?xml version="1.0" encoding="utf-8"?>
<a:theme xmlns:a="http://schemas.openxmlformats.org/drawingml/2006/main" name="Thales_global_4.3_VF">
  <a:themeElements>
    <a:clrScheme name="Thales NEW">
      <a:dk1>
        <a:srgbClr val="242A75"/>
      </a:dk1>
      <a:lt1>
        <a:srgbClr val="FFFFFF"/>
      </a:lt1>
      <a:dk2>
        <a:srgbClr val="242A75"/>
      </a:dk2>
      <a:lt2>
        <a:srgbClr val="309DB5"/>
      </a:lt2>
      <a:accent1>
        <a:srgbClr val="B42573"/>
      </a:accent1>
      <a:accent2>
        <a:srgbClr val="7D7EAB"/>
      </a:accent2>
      <a:accent3>
        <a:srgbClr val="69A3B9"/>
      </a:accent3>
      <a:accent4>
        <a:srgbClr val="253746"/>
      </a:accent4>
      <a:accent5>
        <a:srgbClr val="C3D600"/>
      </a:accent5>
      <a:accent6>
        <a:srgbClr val="E1CD00"/>
      </a:accent6>
      <a:hlink>
        <a:srgbClr val="242A75"/>
      </a:hlink>
      <a:folHlink>
        <a:srgbClr val="242A75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23" id="{72344226-B95F-3A49-8C7D-0EEDA1B0D97F}" vid="{491DDD7D-C24C-E84A-A743-68B6F377417D}"/>
    </a:ext>
  </a:extLst>
</a:theme>
</file>

<file path=ppt/theme/theme2.xml><?xml version="1.0" encoding="utf-8"?>
<a:theme xmlns:a="http://schemas.openxmlformats.org/drawingml/2006/main" name="1_Thales_global_4.3_VF">
  <a:themeElements>
    <a:clrScheme name="Thales NEW">
      <a:dk1>
        <a:srgbClr val="242A75"/>
      </a:dk1>
      <a:lt1>
        <a:srgbClr val="FFFFFF"/>
      </a:lt1>
      <a:dk2>
        <a:srgbClr val="242A75"/>
      </a:dk2>
      <a:lt2>
        <a:srgbClr val="309DB5"/>
      </a:lt2>
      <a:accent1>
        <a:srgbClr val="B42573"/>
      </a:accent1>
      <a:accent2>
        <a:srgbClr val="7D7EAB"/>
      </a:accent2>
      <a:accent3>
        <a:srgbClr val="69A3B9"/>
      </a:accent3>
      <a:accent4>
        <a:srgbClr val="253746"/>
      </a:accent4>
      <a:accent5>
        <a:srgbClr val="C3D600"/>
      </a:accent5>
      <a:accent6>
        <a:srgbClr val="E1CD00"/>
      </a:accent6>
      <a:hlink>
        <a:srgbClr val="242A75"/>
      </a:hlink>
      <a:folHlink>
        <a:srgbClr val="242A75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23" id="{72344226-B95F-3A49-8C7D-0EEDA1B0D97F}" vid="{491DDD7D-C24C-E84A-A743-68B6F377417D}"/>
    </a:ext>
  </a:extLst>
</a:theme>
</file>

<file path=ppt/theme/theme3.xml><?xml version="1.0" encoding="utf-8"?>
<a:theme xmlns:a="http://schemas.openxmlformats.org/drawingml/2006/main" name="2_Thales_global_4.3_VF">
  <a:themeElements>
    <a:clrScheme name="Thales NEW">
      <a:dk1>
        <a:srgbClr val="242A75"/>
      </a:dk1>
      <a:lt1>
        <a:srgbClr val="FFFFFF"/>
      </a:lt1>
      <a:dk2>
        <a:srgbClr val="242A75"/>
      </a:dk2>
      <a:lt2>
        <a:srgbClr val="309DB5"/>
      </a:lt2>
      <a:accent1>
        <a:srgbClr val="B42573"/>
      </a:accent1>
      <a:accent2>
        <a:srgbClr val="7D7EAB"/>
      </a:accent2>
      <a:accent3>
        <a:srgbClr val="69A3B9"/>
      </a:accent3>
      <a:accent4>
        <a:srgbClr val="253746"/>
      </a:accent4>
      <a:accent5>
        <a:srgbClr val="C3D600"/>
      </a:accent5>
      <a:accent6>
        <a:srgbClr val="E1CD00"/>
      </a:accent6>
      <a:hlink>
        <a:srgbClr val="242A75"/>
      </a:hlink>
      <a:folHlink>
        <a:srgbClr val="242A75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23" id="{72344226-B95F-3A49-8C7D-0EEDA1B0D97F}" vid="{491DDD7D-C24C-E84A-A743-68B6F377417D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ae6d26d2ff846569d48b36bc2cc0daf xmlns="8282a9b7-e4e4-4f6d-8f4e-c78518658f0e">
      <Terms xmlns="http://schemas.microsoft.com/office/infopath/2007/PartnerControls"/>
    </dae6d26d2ff846569d48b36bc2cc0daf>
    <TaxCatchAll xmlns="8282a9b7-e4e4-4f6d-8f4e-c78518658f0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GTO_Document" ma:contentTypeID="0x010100D7F8A06F9445A0418776AB191A42565700C1C554B6689CD441B20324F1014D5783" ma:contentTypeVersion="2" ma:contentTypeDescription="Create a new document." ma:contentTypeScope="" ma:versionID="387a28430670374794c88daccc1e0c37">
  <xsd:schema xmlns:xsd="http://www.w3.org/2001/XMLSchema" xmlns:xs="http://www.w3.org/2001/XMLSchema" xmlns:p="http://schemas.microsoft.com/office/2006/metadata/properties" xmlns:ns2="8282a9b7-e4e4-4f6d-8f4e-c78518658f0e" targetNamespace="http://schemas.microsoft.com/office/2006/metadata/properties" ma:root="true" ma:fieldsID="a996441e457dcfe129be60e4ee063467" ns2:_="">
    <xsd:import namespace="8282a9b7-e4e4-4f6d-8f4e-c78518658f0e"/>
    <xsd:element name="properties">
      <xsd:complexType>
        <xsd:sequence>
          <xsd:element name="documentManagement">
            <xsd:complexType>
              <xsd:all>
                <xsd:element ref="ns2:dae6d26d2ff846569d48b36bc2cc0daf" minOccurs="0"/>
                <xsd:element ref="ns2:TaxCatchAll" minOccurs="0"/>
                <xsd:element ref="ns2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2a9b7-e4e4-4f6d-8f4e-c78518658f0e" elementFormDefault="qualified">
    <xsd:import namespace="http://schemas.microsoft.com/office/2006/documentManagement/types"/>
    <xsd:import namespace="http://schemas.microsoft.com/office/infopath/2007/PartnerControls"/>
    <xsd:element name="dae6d26d2ff846569d48b36bc2cc0daf" ma:index="8" nillable="true" ma:taxonomy="true" ma:internalName="dae6d26d2ff846569d48b36bc2cc0daf" ma:taxonomyFieldName="GTO_Tags" ma:displayName="Tags" ma:fieldId="{dae6d26d-2ff8-4656-9d48-b36bc2cc0daf}" ma:taxonomyMulti="true" ma:sspId="429d0c7b-79ae-470e-ab21-669179cab1a1" ma:termSetId="882c18f8-1962-42d5-a77b-998c1aa9f6d7" ma:anchorId="e953cdad-ede9-40a4-aa3c-2a0e40ef796f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1d9e3fdf-a2ea-4af4-a5fa-c4865001b6be}" ma:internalName="TaxCatchAll" ma:showField="CatchAllData" ma:web="8282a9b7-e4e4-4f6d-8f4e-c78518658f0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1d9e3fdf-a2ea-4af4-a5fa-c4865001b6be}" ma:internalName="TaxCatchAllLabel" ma:readOnly="true" ma:showField="CatchAllDataLabel" ma:web="8282a9b7-e4e4-4f6d-8f4e-c78518658f0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963333-730B-4E9D-98C5-BEE291D3C2C6}">
  <ds:schemaRefs>
    <ds:schemaRef ds:uri="http://schemas.openxmlformats.org/package/2006/metadata/core-properties"/>
    <ds:schemaRef ds:uri="http://purl.org/dc/elements/1.1/"/>
    <ds:schemaRef ds:uri="8282a9b7-e4e4-4f6d-8f4e-c78518658f0e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7361FDA-79D6-4844-8DE7-14B8A840B8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82a9b7-e4e4-4f6d-8f4e-c78518658f0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BFE0213-C729-4462-BE20-8E9D066CF9E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Thales_global_16.9_new_VA</Template>
  <TotalTime>8099</TotalTime>
  <Words>848</Words>
  <Application>Microsoft Office PowerPoint</Application>
  <PresentationFormat>On-screen Show (16:9)</PresentationFormat>
  <Paragraphs>93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Century Gothic</vt:lpstr>
      <vt:lpstr>Lucida Grande</vt:lpstr>
      <vt:lpstr>Thales_global_4.3_VF</vt:lpstr>
      <vt:lpstr>1_Thales_global_4.3_VF</vt:lpstr>
      <vt:lpstr>2_Thales_global_4.3_VF</vt:lpstr>
      <vt:lpstr>Mobile Services UDM/OTA connection</vt:lpstr>
      <vt:lpstr>PowerPoint Presentation</vt:lpstr>
      <vt:lpstr>New proposition</vt:lpstr>
      <vt:lpstr>New proposition</vt:lpstr>
      <vt:lpstr>New proposition</vt:lpstr>
      <vt:lpstr>New proposition</vt:lpstr>
      <vt:lpstr>New proposition</vt:lpstr>
      <vt:lpstr>New proposition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Microsoft Office</dc:creator>
  <cp:lastModifiedBy>Ly Thanh 4</cp:lastModifiedBy>
  <cp:revision>425</cp:revision>
  <dcterms:created xsi:type="dcterms:W3CDTF">2017-01-11T15:45:22Z</dcterms:created>
  <dcterms:modified xsi:type="dcterms:W3CDTF">2019-10-08T15:13:10Z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0x010100D7F8A06F9445A0418776AB191A42565700C1C554B6689CD441B20324F1014D5783</vt:lpwstr>
  </property>
  <property fmtid="{D5CDD505-2E9C-101B-9397-08002B2CF9AE}" pid="3" name="GTO_Tags">
    <vt:lpwstr/>
  </property>
</Properties>
</file>