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handoutMasterIdLst>
    <p:handoutMasterId r:id="rId11"/>
  </p:handoutMasterIdLst>
  <p:sldIdLst>
    <p:sldId id="258" r:id="rId5"/>
    <p:sldId id="263" r:id="rId6"/>
    <p:sldId id="262" r:id="rId7"/>
    <p:sldId id="266" r:id="rId8"/>
    <p:sldId id="267" r:id="rId9"/>
  </p:sldIdLst>
  <p:sldSz cx="9144000" cy="5143500" type="screen16x9"/>
  <p:notesSz cx="6761163" cy="9856788"/>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6">
          <p15:clr>
            <a:srgbClr val="A4A3A4"/>
          </p15:clr>
        </p15:guide>
        <p15:guide id="2" orient="horz" pos="2006">
          <p15:clr>
            <a:srgbClr val="A4A3A4"/>
          </p15:clr>
        </p15:guide>
        <p15:guide id="3" orient="horz" pos="1580">
          <p15:clr>
            <a:srgbClr val="A4A3A4"/>
          </p15:clr>
        </p15:guide>
        <p15:guide id="4" orient="horz" pos="261">
          <p15:clr>
            <a:srgbClr val="A4A3A4"/>
          </p15:clr>
        </p15:guide>
        <p15:guide id="5" orient="horz" pos="528">
          <p15:clr>
            <a:srgbClr val="A4A3A4"/>
          </p15:clr>
        </p15:guide>
        <p15:guide id="6" orient="horz" pos="2475">
          <p15:clr>
            <a:srgbClr val="A4A3A4"/>
          </p15:clr>
        </p15:guide>
        <p15:guide id="7" pos="5299">
          <p15:clr>
            <a:srgbClr val="A4A3A4"/>
          </p15:clr>
        </p15:guide>
        <p15:guide id="8" pos="3170">
          <p15:clr>
            <a:srgbClr val="A4A3A4"/>
          </p15:clr>
        </p15:guide>
        <p15:guide id="9" pos="2910">
          <p15:clr>
            <a:srgbClr val="A4A3A4"/>
          </p15:clr>
        </p15:guide>
        <p15:guide id="10" pos="519">
          <p15:clr>
            <a:srgbClr val="A4A3A4"/>
          </p15:clr>
        </p15:guide>
        <p15:guide id="11" pos="192">
          <p15:clr>
            <a:srgbClr val="A4A3A4"/>
          </p15:clr>
        </p15:guide>
        <p15:guide id="12" pos="20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33"/>
    <a:srgbClr val="FFFFFF"/>
    <a:srgbClr val="DFDFDF"/>
    <a:srgbClr val="EA0437"/>
    <a:srgbClr val="E7EEF5"/>
    <a:srgbClr val="E9E9EE"/>
    <a:srgbClr val="FDA9BB"/>
    <a:srgbClr val="94E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0" autoAdjust="0"/>
    <p:restoredTop sz="94660"/>
  </p:normalViewPr>
  <p:slideViewPr>
    <p:cSldViewPr snapToGrid="0">
      <p:cViewPr varScale="1">
        <p:scale>
          <a:sx n="85" d="100"/>
          <a:sy n="85" d="100"/>
        </p:scale>
        <p:origin x="96" y="288"/>
      </p:cViewPr>
      <p:guideLst>
        <p:guide orient="horz" pos="1366"/>
        <p:guide orient="horz" pos="2006"/>
        <p:guide orient="horz" pos="1580"/>
        <p:guide orient="horz" pos="261"/>
        <p:guide orient="horz" pos="528"/>
        <p:guide orient="horz" pos="2475"/>
        <p:guide pos="5299"/>
        <p:guide pos="3170"/>
        <p:guide pos="2910"/>
        <p:guide pos="519"/>
        <p:guide pos="192"/>
        <p:guide pos="2041"/>
      </p:guideLst>
    </p:cSldViewPr>
  </p:slideViewPr>
  <p:notesTextViewPr>
    <p:cViewPr>
      <p:scale>
        <a:sx n="100" d="100"/>
        <a:sy n="100" d="100"/>
      </p:scale>
      <p:origin x="0" y="0"/>
    </p:cViewPr>
  </p:notesTextViewPr>
  <p:sorterViewPr>
    <p:cViewPr>
      <p:scale>
        <a:sx n="110" d="100"/>
        <a:sy n="11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5"/>
            <a:ext cx="2930161" cy="493313"/>
          </a:xfrm>
          <a:prstGeom prst="rect">
            <a:avLst/>
          </a:prstGeom>
        </p:spPr>
        <p:txBody>
          <a:bodyPr vert="horz" lIns="91409" tIns="45704" rIns="91409" bIns="45704" rtlCol="0"/>
          <a:lstStyle>
            <a:lvl1pPr algn="l">
              <a:defRPr sz="1100"/>
            </a:lvl1pPr>
          </a:lstStyle>
          <a:p>
            <a:endParaRPr lang="en-GB"/>
          </a:p>
        </p:txBody>
      </p:sp>
      <p:sp>
        <p:nvSpPr>
          <p:cNvPr id="3" name="Date Placeholder 2"/>
          <p:cNvSpPr>
            <a:spLocks noGrp="1"/>
          </p:cNvSpPr>
          <p:nvPr>
            <p:ph type="dt" sz="quarter" idx="1"/>
          </p:nvPr>
        </p:nvSpPr>
        <p:spPr>
          <a:xfrm>
            <a:off x="3829394" y="5"/>
            <a:ext cx="2930161" cy="493313"/>
          </a:xfrm>
          <a:prstGeom prst="rect">
            <a:avLst/>
          </a:prstGeom>
        </p:spPr>
        <p:txBody>
          <a:bodyPr vert="horz" lIns="91409" tIns="45704" rIns="91409" bIns="45704" rtlCol="0"/>
          <a:lstStyle>
            <a:lvl1pPr algn="r">
              <a:defRPr sz="1100"/>
            </a:lvl1pPr>
          </a:lstStyle>
          <a:p>
            <a:fld id="{6E5FB1B1-8ECF-4161-91D4-0AB97A4DAD52}" type="datetimeFigureOut">
              <a:rPr lang="en-GB" smtClean="0"/>
              <a:pPr/>
              <a:t>12/04/2018</a:t>
            </a:fld>
            <a:endParaRPr lang="en-GB"/>
          </a:p>
        </p:txBody>
      </p:sp>
      <p:sp>
        <p:nvSpPr>
          <p:cNvPr id="4" name="Footer Placeholder 3"/>
          <p:cNvSpPr>
            <a:spLocks noGrp="1"/>
          </p:cNvSpPr>
          <p:nvPr>
            <p:ph type="ftr" sz="quarter" idx="2"/>
          </p:nvPr>
        </p:nvSpPr>
        <p:spPr>
          <a:xfrm>
            <a:off x="5" y="9361899"/>
            <a:ext cx="2930161" cy="493313"/>
          </a:xfrm>
          <a:prstGeom prst="rect">
            <a:avLst/>
          </a:prstGeom>
        </p:spPr>
        <p:txBody>
          <a:bodyPr vert="horz" lIns="91409" tIns="45704" rIns="91409" bIns="45704" rtlCol="0" anchor="b"/>
          <a:lstStyle>
            <a:lvl1pPr algn="l">
              <a:defRPr sz="1100"/>
            </a:lvl1pPr>
          </a:lstStyle>
          <a:p>
            <a:endParaRPr lang="en-GB"/>
          </a:p>
        </p:txBody>
      </p:sp>
      <p:sp>
        <p:nvSpPr>
          <p:cNvPr id="5" name="Slide Number Placeholder 4"/>
          <p:cNvSpPr>
            <a:spLocks noGrp="1"/>
          </p:cNvSpPr>
          <p:nvPr>
            <p:ph type="sldNum" sz="quarter" idx="3"/>
          </p:nvPr>
        </p:nvSpPr>
        <p:spPr>
          <a:xfrm>
            <a:off x="3829394" y="9361899"/>
            <a:ext cx="2930161" cy="493313"/>
          </a:xfrm>
          <a:prstGeom prst="rect">
            <a:avLst/>
          </a:prstGeom>
        </p:spPr>
        <p:txBody>
          <a:bodyPr vert="horz" lIns="91409" tIns="45704" rIns="91409" bIns="45704" rtlCol="0" anchor="b"/>
          <a:lstStyle>
            <a:lvl1pPr algn="r">
              <a:defRPr sz="1100"/>
            </a:lvl1pPr>
          </a:lstStyle>
          <a:p>
            <a:fld id="{94983707-1791-43F1-9E60-1AC7CD8C97DB}" type="slidenum">
              <a:rPr lang="en-GB" smtClean="0"/>
              <a:pPr/>
              <a:t>‹#›</a:t>
            </a:fld>
            <a:endParaRPr lang="en-GB"/>
          </a:p>
        </p:txBody>
      </p:sp>
    </p:spTree>
    <p:extLst>
      <p:ext uri="{BB962C8B-B14F-4D97-AF65-F5344CB8AC3E}">
        <p14:creationId xmlns:p14="http://schemas.microsoft.com/office/powerpoint/2010/main" val="41814919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6"/>
            <a:ext cx="2929837" cy="492839"/>
          </a:xfrm>
          <a:prstGeom prst="rect">
            <a:avLst/>
          </a:prstGeom>
        </p:spPr>
        <p:txBody>
          <a:bodyPr vert="horz" lIns="91409" tIns="45704" rIns="91409" bIns="45704" rtlCol="0"/>
          <a:lstStyle>
            <a:lvl1pPr algn="l">
              <a:defRPr sz="1100"/>
            </a:lvl1pPr>
          </a:lstStyle>
          <a:p>
            <a:endParaRPr lang="en-GB"/>
          </a:p>
        </p:txBody>
      </p:sp>
      <p:sp>
        <p:nvSpPr>
          <p:cNvPr id="3" name="Date Placeholder 2"/>
          <p:cNvSpPr>
            <a:spLocks noGrp="1"/>
          </p:cNvSpPr>
          <p:nvPr>
            <p:ph type="dt" idx="1"/>
          </p:nvPr>
        </p:nvSpPr>
        <p:spPr>
          <a:xfrm>
            <a:off x="3829770" y="6"/>
            <a:ext cx="2929837" cy="492839"/>
          </a:xfrm>
          <a:prstGeom prst="rect">
            <a:avLst/>
          </a:prstGeom>
        </p:spPr>
        <p:txBody>
          <a:bodyPr vert="horz" lIns="91409" tIns="45704" rIns="91409" bIns="45704" rtlCol="0"/>
          <a:lstStyle>
            <a:lvl1pPr algn="r">
              <a:defRPr sz="1100"/>
            </a:lvl1pPr>
          </a:lstStyle>
          <a:p>
            <a:fld id="{6D778BAB-19BB-4B08-9F41-8B8D270E8CBF}" type="datetimeFigureOut">
              <a:rPr lang="en-GB" smtClean="0"/>
              <a:pPr/>
              <a:t>12/04/2018</a:t>
            </a:fld>
            <a:endParaRPr lang="en-GB"/>
          </a:p>
        </p:txBody>
      </p:sp>
      <p:sp>
        <p:nvSpPr>
          <p:cNvPr id="4" name="Slide Image Placeholder 3"/>
          <p:cNvSpPr>
            <a:spLocks noGrp="1" noRot="1" noChangeAspect="1"/>
          </p:cNvSpPr>
          <p:nvPr>
            <p:ph type="sldImg" idx="2"/>
          </p:nvPr>
        </p:nvSpPr>
        <p:spPr>
          <a:xfrm>
            <a:off x="93663" y="735013"/>
            <a:ext cx="6573837" cy="3698875"/>
          </a:xfrm>
          <a:prstGeom prst="rect">
            <a:avLst/>
          </a:prstGeom>
          <a:noFill/>
          <a:ln w="12700">
            <a:solidFill>
              <a:prstClr val="black"/>
            </a:solidFill>
          </a:ln>
        </p:spPr>
        <p:txBody>
          <a:bodyPr vert="horz" lIns="91409" tIns="45704" rIns="91409" bIns="45704" rtlCol="0" anchor="ctr"/>
          <a:lstStyle/>
          <a:p>
            <a:endParaRPr lang="en-GB"/>
          </a:p>
        </p:txBody>
      </p:sp>
      <p:sp>
        <p:nvSpPr>
          <p:cNvPr id="5" name="Notes Placeholder 4"/>
          <p:cNvSpPr>
            <a:spLocks noGrp="1"/>
          </p:cNvSpPr>
          <p:nvPr>
            <p:ph type="body" sz="quarter" idx="3"/>
          </p:nvPr>
        </p:nvSpPr>
        <p:spPr>
          <a:xfrm>
            <a:off x="676118" y="4681977"/>
            <a:ext cx="5408930" cy="4435557"/>
          </a:xfrm>
          <a:prstGeom prst="rect">
            <a:avLst/>
          </a:prstGeom>
        </p:spPr>
        <p:txBody>
          <a:bodyPr vert="horz" lIns="91409" tIns="45704" rIns="91409" bIns="4570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6" y="9362245"/>
            <a:ext cx="2929837" cy="492839"/>
          </a:xfrm>
          <a:prstGeom prst="rect">
            <a:avLst/>
          </a:prstGeom>
        </p:spPr>
        <p:txBody>
          <a:bodyPr vert="horz" lIns="91409" tIns="45704" rIns="91409" bIns="45704" rtlCol="0" anchor="b"/>
          <a:lstStyle>
            <a:lvl1pPr algn="l">
              <a:defRPr sz="1100"/>
            </a:lvl1pPr>
          </a:lstStyle>
          <a:p>
            <a:endParaRPr lang="en-GB"/>
          </a:p>
        </p:txBody>
      </p:sp>
      <p:sp>
        <p:nvSpPr>
          <p:cNvPr id="7" name="Slide Number Placeholder 6"/>
          <p:cNvSpPr>
            <a:spLocks noGrp="1"/>
          </p:cNvSpPr>
          <p:nvPr>
            <p:ph type="sldNum" sz="quarter" idx="5"/>
          </p:nvPr>
        </p:nvSpPr>
        <p:spPr>
          <a:xfrm>
            <a:off x="3829770" y="9362245"/>
            <a:ext cx="2929837" cy="492839"/>
          </a:xfrm>
          <a:prstGeom prst="rect">
            <a:avLst/>
          </a:prstGeom>
        </p:spPr>
        <p:txBody>
          <a:bodyPr vert="horz" lIns="91409" tIns="45704" rIns="91409" bIns="45704" rtlCol="0" anchor="b"/>
          <a:lstStyle>
            <a:lvl1pPr algn="r">
              <a:defRPr sz="1100"/>
            </a:lvl1pPr>
          </a:lstStyle>
          <a:p>
            <a:fld id="{B13FE0EB-CBF4-4E83-B4D9-7E05B4065DBC}" type="slidenum">
              <a:rPr lang="en-GB" smtClean="0"/>
              <a:pPr/>
              <a:t>‹#›</a:t>
            </a:fld>
            <a:endParaRPr lang="en-GB"/>
          </a:p>
        </p:txBody>
      </p:sp>
    </p:spTree>
    <p:extLst>
      <p:ext uri="{BB962C8B-B14F-4D97-AF65-F5344CB8AC3E}">
        <p14:creationId xmlns:p14="http://schemas.microsoft.com/office/powerpoint/2010/main" val="239707711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9606" r="5739" b="4637"/>
          <a:stretch/>
        </p:blipFill>
        <p:spPr>
          <a:xfrm>
            <a:off x="-2" y="-52916"/>
            <a:ext cx="9238852" cy="5249333"/>
          </a:xfrm>
          <a:prstGeom prst="rect">
            <a:avLst/>
          </a:prstGeom>
        </p:spPr>
      </p:pic>
      <p:sp>
        <p:nvSpPr>
          <p:cNvPr id="12" name="Rektangel med rundat hörn 7"/>
          <p:cNvSpPr/>
          <p:nvPr userDrawn="1"/>
        </p:nvSpPr>
        <p:spPr>
          <a:xfrm flipV="1">
            <a:off x="0" y="1258490"/>
            <a:ext cx="8244408" cy="2218134"/>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Arial"/>
            </a:endParaRPr>
          </a:p>
        </p:txBody>
      </p:sp>
      <p:sp>
        <p:nvSpPr>
          <p:cNvPr id="13" name="Rubrik 1"/>
          <p:cNvSpPr>
            <a:spLocks noGrp="1"/>
          </p:cNvSpPr>
          <p:nvPr>
            <p:ph type="ctrTitle" hasCustomPrompt="1"/>
          </p:nvPr>
        </p:nvSpPr>
        <p:spPr>
          <a:xfrm>
            <a:off x="755650" y="1408654"/>
            <a:ext cx="4614018" cy="1779587"/>
          </a:xfrm>
        </p:spPr>
        <p:txBody>
          <a:bodyPr lIns="0" tIns="0" rIns="0" bIns="0" anchor="b" anchorCtr="0">
            <a:normAutofit/>
          </a:bodyPr>
          <a:lstStyle>
            <a:lvl1pPr algn="l">
              <a:defRPr sz="2800">
                <a:solidFill>
                  <a:schemeClr val="tx2"/>
                </a:solidFill>
              </a:defRPr>
            </a:lvl1pPr>
          </a:lstStyle>
          <a:p>
            <a:r>
              <a:rPr lang="en-US" noProof="0" dirty="0" smtClean="0"/>
              <a:t>Click to add text</a:t>
            </a:r>
            <a:endParaRPr lang="en-US" noProof="0" dirty="0"/>
          </a:p>
        </p:txBody>
      </p:sp>
      <p:sp>
        <p:nvSpPr>
          <p:cNvPr id="15" name="Underrubrik 2"/>
          <p:cNvSpPr>
            <a:spLocks noGrp="1"/>
          </p:cNvSpPr>
          <p:nvPr>
            <p:ph type="subTitle" idx="1" hasCustomPrompt="1"/>
          </p:nvPr>
        </p:nvSpPr>
        <p:spPr>
          <a:xfrm>
            <a:off x="914400" y="4405519"/>
            <a:ext cx="5963394" cy="167561"/>
          </a:xfrm>
        </p:spPr>
        <p:txBody>
          <a:bodyPr lIns="0" tIns="0" rIns="0" bIns="0" anchor="t" anchorCtr="0">
            <a:normAutofit/>
          </a:bodyPr>
          <a:lstStyle>
            <a:lvl1pPr marL="0" indent="0" algn="l">
              <a:lnSpc>
                <a:spcPts val="1580"/>
              </a:lnSpc>
              <a:spcBef>
                <a:spcPts val="100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Name, Title</a:t>
            </a:r>
          </a:p>
        </p:txBody>
      </p:sp>
      <p:cxnSp>
        <p:nvCxnSpPr>
          <p:cNvPr id="17" name="Rak 8"/>
          <p:cNvCxnSpPr/>
          <p:nvPr userDrawn="1"/>
        </p:nvCxnSpPr>
        <p:spPr>
          <a:xfrm>
            <a:off x="755650" y="4399170"/>
            <a:ext cx="0" cy="358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13"/>
          <p:cNvSpPr>
            <a:spLocks noGrp="1"/>
          </p:cNvSpPr>
          <p:nvPr>
            <p:ph type="body" sz="quarter" idx="10" hasCustomPrompt="1"/>
          </p:nvPr>
        </p:nvSpPr>
        <p:spPr>
          <a:xfrm>
            <a:off x="915395" y="4578462"/>
            <a:ext cx="5970064" cy="169069"/>
          </a:xfrm>
        </p:spPr>
        <p:txBody>
          <a:bodyPr>
            <a:noAutofit/>
          </a:bodyPr>
          <a:lstStyle>
            <a:lvl1pPr marL="0" indent="0">
              <a:buFontTx/>
              <a:buNone/>
              <a:defRPr sz="1800">
                <a:solidFill>
                  <a:schemeClr val="bg1"/>
                </a:solidFill>
              </a:defRPr>
            </a:lvl1pPr>
          </a:lstStyle>
          <a:p>
            <a:pPr lvl="0"/>
            <a:r>
              <a:rPr lang="en-US" noProof="0" smtClean="0"/>
              <a:t>Date</a:t>
            </a:r>
            <a:endParaRPr lang="en-US" noProof="0"/>
          </a:p>
        </p:txBody>
      </p:sp>
      <p:pic>
        <p:nvPicPr>
          <p:cNvPr id="19" name="Picture 2"/>
          <p:cNvPicPr>
            <a:picLocks noChangeAspect="1" noChangeArrowheads="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791" t="25252" r="9116" b="30340"/>
          <a:stretch/>
        </p:blipFill>
        <p:spPr bwMode="auto">
          <a:xfrm>
            <a:off x="6064251" y="2583408"/>
            <a:ext cx="1780720" cy="6248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9" name="Image 8"/>
          <p:cNvPicPr>
            <a:picLocks noChangeAspect="1"/>
          </p:cNvPicPr>
          <p:nvPr userDrawn="1"/>
        </p:nvPicPr>
        <p:blipFill rotWithShape="1">
          <a:blip r:embed="rId2">
            <a:extLst>
              <a:ext uri="{28A0092B-C50C-407E-A947-70E740481C1C}">
                <a14:useLocalDpi xmlns:a14="http://schemas.microsoft.com/office/drawing/2010/main" val="0"/>
              </a:ext>
            </a:extLst>
          </a:blip>
          <a:srcRect b="23990"/>
          <a:stretch/>
        </p:blipFill>
        <p:spPr>
          <a:xfrm>
            <a:off x="0" y="-1"/>
            <a:ext cx="9180000" cy="5233287"/>
          </a:xfrm>
          <a:prstGeom prst="rect">
            <a:avLst/>
          </a:prstGeom>
          <a:ln>
            <a:noFill/>
          </a:ln>
        </p:spPr>
      </p:pic>
      <p:sp>
        <p:nvSpPr>
          <p:cNvPr id="8" name="Rektangel med rundat hörn 7"/>
          <p:cNvSpPr/>
          <p:nvPr userDrawn="1"/>
        </p:nvSpPr>
        <p:spPr>
          <a:xfrm flipV="1">
            <a:off x="-13063" y="1918258"/>
            <a:ext cx="8244408" cy="175822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a:endParaRPr>
          </a:p>
        </p:txBody>
      </p:sp>
      <p:sp>
        <p:nvSpPr>
          <p:cNvPr id="10" name="Subtitle 2"/>
          <p:cNvSpPr>
            <a:spLocks noGrp="1"/>
          </p:cNvSpPr>
          <p:nvPr>
            <p:ph type="subTitle" idx="1"/>
          </p:nvPr>
        </p:nvSpPr>
        <p:spPr>
          <a:xfrm>
            <a:off x="719895" y="3025570"/>
            <a:ext cx="4936322" cy="335409"/>
          </a:xfrm>
          <a:prstGeom prst="rect">
            <a:avLst/>
          </a:prstGeo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1" name="Text Placeholder 4"/>
          <p:cNvSpPr>
            <a:spLocks noGrp="1"/>
          </p:cNvSpPr>
          <p:nvPr>
            <p:ph type="body" sz="quarter" idx="13" hasCustomPrompt="1"/>
          </p:nvPr>
        </p:nvSpPr>
        <p:spPr>
          <a:xfrm>
            <a:off x="719895" y="3302552"/>
            <a:ext cx="4968000" cy="364331"/>
          </a:xfrm>
          <a:prstGeom prst="rect">
            <a:avLst/>
          </a:prstGeom>
        </p:spPr>
        <p:txBody>
          <a:bodyPr>
            <a:normAutofit/>
          </a:bodyPr>
          <a:lstStyle>
            <a:lvl1pPr marL="0" indent="0">
              <a:buNone/>
              <a:defRPr sz="1800" b="0">
                <a:solidFill>
                  <a:schemeClr val="bg2"/>
                </a:solidFill>
              </a:defRPr>
            </a:lvl1pPr>
          </a:lstStyle>
          <a:p>
            <a:pPr lvl="0"/>
            <a:r>
              <a:rPr lang="en-US" dirty="0" smtClean="0"/>
              <a:t>Date</a:t>
            </a:r>
          </a:p>
        </p:txBody>
      </p:sp>
      <p:sp>
        <p:nvSpPr>
          <p:cNvPr id="12" name="Title 9"/>
          <p:cNvSpPr>
            <a:spLocks noGrp="1"/>
          </p:cNvSpPr>
          <p:nvPr>
            <p:ph type="title"/>
          </p:nvPr>
        </p:nvSpPr>
        <p:spPr>
          <a:xfrm>
            <a:off x="720727" y="2053346"/>
            <a:ext cx="5797639" cy="813679"/>
          </a:xfrm>
          <a:prstGeom prst="rect">
            <a:avLst/>
          </a:prstGeom>
        </p:spPr>
        <p:txBody>
          <a:bodyPr>
            <a:noAutofit/>
          </a:bodyPr>
          <a:lstStyle>
            <a:lvl1pPr>
              <a:lnSpc>
                <a:spcPts val="3800"/>
              </a:lnSpc>
              <a:defRPr sz="3600" kern="2400" spc="-20" baseline="0"/>
            </a:lvl1pPr>
          </a:lstStyle>
          <a:p>
            <a:r>
              <a:rPr lang="en-US" dirty="0" smtClean="0"/>
              <a:t>Click to edit Master</a:t>
            </a:r>
            <a:endParaRPr lang="en-GB" dirty="0"/>
          </a:p>
        </p:txBody>
      </p:sp>
      <p:pic>
        <p:nvPicPr>
          <p:cNvPr id="18" name="Picture 2"/>
          <p:cNvPicPr>
            <a:picLocks noChangeAspect="1" noChangeArrowheads="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791" t="25252" r="9116" b="30340"/>
          <a:stretch/>
        </p:blipFill>
        <p:spPr bwMode="auto">
          <a:xfrm>
            <a:off x="6302376" y="2986088"/>
            <a:ext cx="1780720" cy="6248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9899518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range section divider ">
    <p:spTree>
      <p:nvGrpSpPr>
        <p:cNvPr id="1" name=""/>
        <p:cNvGrpSpPr/>
        <p:nvPr/>
      </p:nvGrpSpPr>
      <p:grpSpPr>
        <a:xfrm>
          <a:off x="0" y="0"/>
          <a:ext cx="0" cy="0"/>
          <a:chOff x="0" y="0"/>
          <a:chExt cx="0" cy="0"/>
        </a:xfrm>
      </p:grpSpPr>
      <p:pic>
        <p:nvPicPr>
          <p:cNvPr id="11" name="Bildobjekt 9"/>
          <p:cNvPicPr>
            <a:picLocks noChangeAspect="1"/>
          </p:cNvPicPr>
          <p:nvPr userDrawn="1"/>
        </p:nvPicPr>
        <p:blipFill rotWithShape="1">
          <a:blip r:embed="rId2" cstate="print">
            <a:extLst>
              <a:ext uri="{28A0092B-C50C-407E-A947-70E740481C1C}">
                <a14:useLocalDpi xmlns:a14="http://schemas.microsoft.com/office/drawing/2010/main" val="0"/>
              </a:ext>
            </a:extLst>
          </a:blip>
          <a:srcRect l="2962" r="2962"/>
          <a:stretch/>
        </p:blipFill>
        <p:spPr>
          <a:xfrm>
            <a:off x="0" y="-11231"/>
            <a:ext cx="9144000" cy="5154731"/>
          </a:xfrm>
          <a:prstGeom prst="rect">
            <a:avLst/>
          </a:prstGeom>
        </p:spPr>
      </p:pic>
      <p:pic>
        <p:nvPicPr>
          <p:cNvPr id="12" name="Bildobjekt 2"/>
          <p:cNvPicPr>
            <a:picLocks noChangeAspect="1"/>
          </p:cNvPicPr>
          <p:nvPr userDrawn="1"/>
        </p:nvPicPr>
        <p:blipFill rotWithShape="1">
          <a:blip r:embed="rId3" cstate="print">
            <a:extLst>
              <a:ext uri="{28A0092B-C50C-407E-A947-70E740481C1C}">
                <a14:useLocalDpi xmlns:a14="http://schemas.microsoft.com/office/drawing/2010/main" val="0"/>
              </a:ext>
            </a:extLst>
          </a:blip>
          <a:srcRect t="-51" b="19261"/>
          <a:stretch/>
        </p:blipFill>
        <p:spPr>
          <a:xfrm>
            <a:off x="622395" y="559468"/>
            <a:ext cx="8021636" cy="3270773"/>
          </a:xfrm>
          <a:prstGeom prst="round2DiagRect">
            <a:avLst>
              <a:gd name="adj1" fmla="val 0"/>
              <a:gd name="adj2" fmla="val 10365"/>
            </a:avLst>
          </a:prstGeom>
          <a:ln w="3175" cmpd="sng">
            <a:solidFill>
              <a:schemeClr val="bg1">
                <a:alpha val="30000"/>
              </a:schemeClr>
            </a:solidFill>
          </a:ln>
          <a:effectLst>
            <a:outerShdw blurRad="111125" dir="2700000" algn="tl" rotWithShape="0">
              <a:srgbClr val="000000">
                <a:alpha val="5000"/>
              </a:srgbClr>
            </a:outerShdw>
          </a:effectLst>
        </p:spPr>
      </p:pic>
      <p:sp>
        <p:nvSpPr>
          <p:cNvPr id="20" name="Rubrik 1"/>
          <p:cNvSpPr>
            <a:spLocks noGrp="1"/>
          </p:cNvSpPr>
          <p:nvPr>
            <p:ph type="title" hasCustomPrompt="1"/>
          </p:nvPr>
        </p:nvSpPr>
        <p:spPr>
          <a:xfrm>
            <a:off x="1154938" y="1376206"/>
            <a:ext cx="6048672" cy="2038055"/>
          </a:xfrm>
        </p:spPr>
        <p:txBody>
          <a:bodyPr lIns="0" tIns="0" rIns="0" bIns="0" anchor="t">
            <a:normAutofit/>
          </a:bodyPr>
          <a:lstStyle>
            <a:lvl1pPr algn="l">
              <a:defRPr sz="2800" b="0" cap="none" baseline="0">
                <a:solidFill>
                  <a:schemeClr val="bg1"/>
                </a:solidFill>
              </a:defRPr>
            </a:lvl1pPr>
          </a:lstStyle>
          <a:p>
            <a:r>
              <a:rPr lang="en-US" noProof="0" smtClean="0"/>
              <a:t>Click to add text</a:t>
            </a:r>
            <a:endParaRPr lang="en-US" noProof="0"/>
          </a:p>
        </p:txBody>
      </p:sp>
      <p:sp>
        <p:nvSpPr>
          <p:cNvPr id="21" name="Platshållare för text 5"/>
          <p:cNvSpPr>
            <a:spLocks noGrp="1"/>
          </p:cNvSpPr>
          <p:nvPr>
            <p:ph type="body" sz="quarter" idx="10"/>
          </p:nvPr>
        </p:nvSpPr>
        <p:spPr>
          <a:xfrm>
            <a:off x="1166814" y="1107558"/>
            <a:ext cx="6027885" cy="171514"/>
          </a:xfrm>
        </p:spPr>
        <p:txBody>
          <a:bodyPr>
            <a:normAutofit/>
          </a:bodyPr>
          <a:lstStyle>
            <a:lvl1pPr marL="0" indent="0">
              <a:buNone/>
              <a:defRPr sz="1600" cap="all">
                <a:solidFill>
                  <a:schemeClr val="bg1"/>
                </a:solidFill>
              </a:defRPr>
            </a:lvl1pPr>
          </a:lstStyle>
          <a:p>
            <a:pPr lvl="0"/>
            <a:endParaRPr lang="en-US" noProof="0"/>
          </a:p>
        </p:txBody>
      </p:sp>
      <p:pic>
        <p:nvPicPr>
          <p:cNvPr id="22" name="Picture 8" descr="Gemalto_Skugga_PPT_2.png"/>
          <p:cNvPicPr>
            <a:picLocks noChangeAspect="1"/>
          </p:cNvPicPr>
          <p:nvPr userDrawn="1"/>
        </p:nvPicPr>
        <p:blipFill>
          <a:blip r:embed="rId4" cstate="print">
            <a:alphaModFix/>
            <a:extLst>
              <a:ext uri="{28A0092B-C50C-407E-A947-70E740481C1C}">
                <a14:useLocalDpi xmlns:a14="http://schemas.microsoft.com/office/drawing/2010/main" val="0"/>
              </a:ext>
            </a:extLst>
          </a:blip>
          <a:stretch>
            <a:fillRect/>
          </a:stretch>
        </p:blipFill>
        <p:spPr>
          <a:xfrm>
            <a:off x="-406400" y="3447665"/>
            <a:ext cx="9956800" cy="1159638"/>
          </a:xfrm>
          <a:prstGeom prst="rect">
            <a:avLst/>
          </a:prstGeom>
        </p:spPr>
      </p:pic>
      <p:sp>
        <p:nvSpPr>
          <p:cNvPr id="23" name="Round Diagonal Corner Rectangle 4"/>
          <p:cNvSpPr/>
          <p:nvPr userDrawn="1"/>
        </p:nvSpPr>
        <p:spPr>
          <a:xfrm>
            <a:off x="742605" y="556927"/>
            <a:ext cx="7609014" cy="3260846"/>
          </a:xfrm>
          <a:prstGeom prst="round2DiagRect">
            <a:avLst>
              <a:gd name="adj1" fmla="val 0"/>
              <a:gd name="adj2" fmla="val 7427"/>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noProof="0">
              <a:latin typeface="Arial"/>
            </a:endParaRPr>
          </a:p>
        </p:txBody>
      </p:sp>
      <p:pic>
        <p:nvPicPr>
          <p:cNvPr id="31" name="Picture 17" descr="Gemalto-nostrap.png"/>
          <p:cNvPicPr>
            <a:picLocks noChangeAspect="1"/>
          </p:cNvPicPr>
          <p:nvPr userDrawn="1"/>
        </p:nvPicPr>
        <p:blipFill>
          <a:blip r:embed="rId5" cstate="print"/>
          <a:stretch>
            <a:fillRect/>
          </a:stretch>
        </p:blipFill>
        <p:spPr>
          <a:xfrm>
            <a:off x="8101704" y="4845260"/>
            <a:ext cx="756000" cy="279176"/>
          </a:xfrm>
          <a:prstGeom prst="rect">
            <a:avLst/>
          </a:prstGeom>
        </p:spPr>
      </p:pic>
      <p:sp>
        <p:nvSpPr>
          <p:cNvPr id="13" name="Date Placeholder 3"/>
          <p:cNvSpPr>
            <a:spLocks noGrp="1"/>
          </p:cNvSpPr>
          <p:nvPr>
            <p:ph type="dt" sz="half" idx="2"/>
          </p:nvPr>
        </p:nvSpPr>
        <p:spPr>
          <a:xfrm>
            <a:off x="3903785" y="4918384"/>
            <a:ext cx="2133600" cy="135000"/>
          </a:xfrm>
          <a:prstGeom prst="rect">
            <a:avLst/>
          </a:prstGeom>
        </p:spPr>
        <p:txBody>
          <a:bodyPr vert="horz" lIns="36000" tIns="36000" rIns="36000" bIns="36000" rtlCol="0" anchor="ctr"/>
          <a:lstStyle>
            <a:lvl1pPr algn="l">
              <a:defRPr sz="750">
                <a:solidFill>
                  <a:schemeClr val="bg2"/>
                </a:solidFill>
              </a:defRPr>
            </a:lvl1pPr>
          </a:lstStyle>
          <a:p>
            <a:fld id="{4D544C24-BAF2-1145-8A3A-DD776F229DEC}" type="datetime3">
              <a:rPr lang="fr-FR" smtClean="0"/>
              <a:t>12.04.18</a:t>
            </a:fld>
            <a:endParaRPr lang="en-GB" dirty="0"/>
          </a:p>
        </p:txBody>
      </p:sp>
      <p:sp>
        <p:nvSpPr>
          <p:cNvPr id="14" name="Footer Placeholder 4"/>
          <p:cNvSpPr>
            <a:spLocks noGrp="1"/>
          </p:cNvSpPr>
          <p:nvPr>
            <p:ph type="ftr" sz="quarter" idx="3"/>
          </p:nvPr>
        </p:nvSpPr>
        <p:spPr>
          <a:xfrm>
            <a:off x="478823" y="4918384"/>
            <a:ext cx="3420000" cy="136080"/>
          </a:xfrm>
          <a:prstGeom prst="rect">
            <a:avLst/>
          </a:prstGeom>
        </p:spPr>
        <p:txBody>
          <a:bodyPr vert="horz" lIns="0" tIns="0" rIns="0" bIns="0" rtlCol="0" anchor="ctr" anchorCtr="0"/>
          <a:lstStyle>
            <a:lvl1pPr algn="l">
              <a:defRPr sz="750">
                <a:solidFill>
                  <a:schemeClr val="bg2"/>
                </a:solidFill>
              </a:defRPr>
            </a:lvl1pPr>
          </a:lstStyle>
          <a:p>
            <a:r>
              <a:rPr lang="en-GB" b="1" dirty="0" smtClean="0"/>
              <a:t>Title</a:t>
            </a:r>
            <a:endParaRPr lang="en-GB" dirty="0"/>
          </a:p>
        </p:txBody>
      </p:sp>
      <p:sp>
        <p:nvSpPr>
          <p:cNvPr id="15" name="Slide Number Placeholder 5"/>
          <p:cNvSpPr>
            <a:spLocks noGrp="1"/>
          </p:cNvSpPr>
          <p:nvPr>
            <p:ph type="sldNum" sz="quarter" idx="4"/>
          </p:nvPr>
        </p:nvSpPr>
        <p:spPr>
          <a:xfrm>
            <a:off x="289960" y="4918384"/>
            <a:ext cx="252000" cy="135000"/>
          </a:xfrm>
          <a:prstGeom prst="rect">
            <a:avLst/>
          </a:prstGeom>
        </p:spPr>
        <p:txBody>
          <a:bodyPr vert="horz" lIns="0" tIns="0" rIns="0" bIns="0" rtlCol="0" anchor="ctr"/>
          <a:lstStyle>
            <a:lvl1pPr algn="l">
              <a:defRPr sz="750">
                <a:solidFill>
                  <a:schemeClr val="tx2"/>
                </a:solidFill>
              </a:defRPr>
            </a:lvl1pPr>
          </a:lstStyle>
          <a:p>
            <a:fld id="{7F23323A-7B94-4B7E-998A-4CEB69289686}" type="slidenum">
              <a:rPr lang="en-GB" smtClean="0"/>
              <a:pPr/>
              <a:t>‹#›</a:t>
            </a:fld>
            <a:endParaRPr lang="en-GB" dirty="0"/>
          </a:p>
        </p:txBody>
      </p:sp>
    </p:spTree>
    <p:extLst>
      <p:ext uri="{BB962C8B-B14F-4D97-AF65-F5344CB8AC3E}">
        <p14:creationId xmlns:p14="http://schemas.microsoft.com/office/powerpoint/2010/main" val="15000261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latshållare för rubrik 1"/>
          <p:cNvSpPr>
            <a:spLocks noGrp="1"/>
          </p:cNvSpPr>
          <p:nvPr>
            <p:ph type="title"/>
          </p:nvPr>
        </p:nvSpPr>
        <p:spPr>
          <a:xfrm>
            <a:off x="753422" y="329846"/>
            <a:ext cx="7578858" cy="363720"/>
          </a:xfrm>
          <a:prstGeom prst="rect">
            <a:avLst/>
          </a:prstGeom>
        </p:spPr>
        <p:txBody>
          <a:bodyPr vert="horz" lIns="0" tIns="0" rIns="0" bIns="0" rtlCol="0" anchor="b" anchorCtr="0">
            <a:normAutofit/>
          </a:bodyPr>
          <a:lstStyle/>
          <a:p>
            <a:r>
              <a:rPr lang="en-US" noProof="0" dirty="0" smtClean="0"/>
              <a:t>Click to add text</a:t>
            </a:r>
            <a:endParaRPr lang="en-US" noProof="0" dirty="0"/>
          </a:p>
        </p:txBody>
      </p:sp>
      <p:sp>
        <p:nvSpPr>
          <p:cNvPr id="12" name="Platshållare för text 2"/>
          <p:cNvSpPr>
            <a:spLocks noGrp="1"/>
          </p:cNvSpPr>
          <p:nvPr>
            <p:ph idx="1"/>
          </p:nvPr>
        </p:nvSpPr>
        <p:spPr>
          <a:xfrm>
            <a:off x="755651" y="906805"/>
            <a:ext cx="7635875" cy="3492888"/>
          </a:xfrm>
          <a:prstGeom prst="rect">
            <a:avLst/>
          </a:prstGeom>
        </p:spPr>
        <p:txBody>
          <a:bodyPr vert="horz" lIns="0" tIns="0" rIns="0" bIns="0" rtlCol="0">
            <a:norm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err="1" smtClean="0"/>
              <a:t>Eigth</a:t>
            </a:r>
            <a:r>
              <a:rPr lang="en-US" noProof="0" dirty="0" smtClean="0"/>
              <a:t> level</a:t>
            </a:r>
          </a:p>
        </p:txBody>
      </p:sp>
      <p:sp>
        <p:nvSpPr>
          <p:cNvPr id="11" name="Date Placeholder 3"/>
          <p:cNvSpPr>
            <a:spLocks noGrp="1"/>
          </p:cNvSpPr>
          <p:nvPr>
            <p:ph type="dt" sz="half" idx="2"/>
          </p:nvPr>
        </p:nvSpPr>
        <p:spPr>
          <a:xfrm>
            <a:off x="3903785" y="4918384"/>
            <a:ext cx="2133600" cy="135000"/>
          </a:xfrm>
          <a:prstGeom prst="rect">
            <a:avLst/>
          </a:prstGeom>
        </p:spPr>
        <p:txBody>
          <a:bodyPr vert="horz" lIns="36000" tIns="36000" rIns="36000" bIns="36000" rtlCol="0" anchor="ctr"/>
          <a:lstStyle>
            <a:lvl1pPr algn="l">
              <a:defRPr sz="750">
                <a:solidFill>
                  <a:schemeClr val="bg2"/>
                </a:solidFill>
              </a:defRPr>
            </a:lvl1pPr>
          </a:lstStyle>
          <a:p>
            <a:fld id="{4D544C24-BAF2-1145-8A3A-DD776F229DEC}" type="datetime3">
              <a:rPr lang="fr-FR" smtClean="0"/>
              <a:t>12.04.18</a:t>
            </a:fld>
            <a:endParaRPr lang="en-GB" dirty="0"/>
          </a:p>
        </p:txBody>
      </p:sp>
      <p:sp>
        <p:nvSpPr>
          <p:cNvPr id="13" name="Footer Placeholder 4"/>
          <p:cNvSpPr>
            <a:spLocks noGrp="1"/>
          </p:cNvSpPr>
          <p:nvPr>
            <p:ph type="ftr" sz="quarter" idx="3"/>
          </p:nvPr>
        </p:nvSpPr>
        <p:spPr>
          <a:xfrm>
            <a:off x="478823" y="4918384"/>
            <a:ext cx="3420000" cy="136080"/>
          </a:xfrm>
          <a:prstGeom prst="rect">
            <a:avLst/>
          </a:prstGeom>
        </p:spPr>
        <p:txBody>
          <a:bodyPr vert="horz" lIns="0" tIns="0" rIns="0" bIns="0" rtlCol="0" anchor="ctr" anchorCtr="0"/>
          <a:lstStyle>
            <a:lvl1pPr algn="l">
              <a:defRPr sz="750">
                <a:solidFill>
                  <a:schemeClr val="bg2"/>
                </a:solidFill>
              </a:defRPr>
            </a:lvl1pPr>
          </a:lstStyle>
          <a:p>
            <a:r>
              <a:rPr lang="en-GB" b="1" dirty="0" smtClean="0"/>
              <a:t>Title</a:t>
            </a:r>
            <a:endParaRPr lang="en-GB" dirty="0"/>
          </a:p>
        </p:txBody>
      </p:sp>
      <p:sp>
        <p:nvSpPr>
          <p:cNvPr id="14" name="Slide Number Placeholder 5"/>
          <p:cNvSpPr>
            <a:spLocks noGrp="1"/>
          </p:cNvSpPr>
          <p:nvPr>
            <p:ph type="sldNum" sz="quarter" idx="4"/>
          </p:nvPr>
        </p:nvSpPr>
        <p:spPr>
          <a:xfrm>
            <a:off x="289960" y="4918384"/>
            <a:ext cx="252000" cy="135000"/>
          </a:xfrm>
          <a:prstGeom prst="rect">
            <a:avLst/>
          </a:prstGeom>
        </p:spPr>
        <p:txBody>
          <a:bodyPr vert="horz" lIns="0" tIns="0" rIns="0" bIns="0" rtlCol="0" anchor="ctr"/>
          <a:lstStyle>
            <a:lvl1pPr algn="l">
              <a:defRPr sz="750">
                <a:solidFill>
                  <a:schemeClr val="tx2"/>
                </a:solidFill>
              </a:defRPr>
            </a:lvl1pPr>
          </a:lstStyle>
          <a:p>
            <a:fld id="{7F23323A-7B94-4B7E-998A-4CEB69289686}" type="slidenum">
              <a:rPr lang="en-GB" smtClean="0"/>
              <a:pPr/>
              <a:t>‹#›</a:t>
            </a:fld>
            <a:endParaRPr lang="en-GB"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8" name="Text Placeholder 10"/>
          <p:cNvSpPr>
            <a:spLocks noGrp="1"/>
          </p:cNvSpPr>
          <p:nvPr>
            <p:ph type="body" sz="quarter" idx="13"/>
          </p:nvPr>
        </p:nvSpPr>
        <p:spPr>
          <a:xfrm>
            <a:off x="753425" y="1124636"/>
            <a:ext cx="3743995" cy="2720376"/>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Text Placeholder 10"/>
          <p:cNvSpPr>
            <a:spLocks noGrp="1"/>
          </p:cNvSpPr>
          <p:nvPr>
            <p:ph type="body" sz="quarter" idx="14"/>
          </p:nvPr>
        </p:nvSpPr>
        <p:spPr>
          <a:xfrm>
            <a:off x="4587892" y="1124636"/>
            <a:ext cx="3744388" cy="2720376"/>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Platshållare för rubrik 1"/>
          <p:cNvSpPr>
            <a:spLocks noGrp="1"/>
          </p:cNvSpPr>
          <p:nvPr>
            <p:ph type="title"/>
          </p:nvPr>
        </p:nvSpPr>
        <p:spPr>
          <a:xfrm>
            <a:off x="753422" y="329846"/>
            <a:ext cx="7578858" cy="363720"/>
          </a:xfrm>
          <a:prstGeom prst="rect">
            <a:avLst/>
          </a:prstGeom>
        </p:spPr>
        <p:txBody>
          <a:bodyPr vert="horz" lIns="0" tIns="0" rIns="0" bIns="0" rtlCol="0" anchor="b" anchorCtr="0">
            <a:normAutofit/>
          </a:bodyPr>
          <a:lstStyle>
            <a:lvl1pPr>
              <a:defRPr>
                <a:solidFill>
                  <a:schemeClr val="tx2"/>
                </a:solidFill>
              </a:defRPr>
            </a:lvl1pPr>
          </a:lstStyle>
          <a:p>
            <a:r>
              <a:rPr lang="en-US" noProof="0" dirty="0" smtClean="0"/>
              <a:t>Click to add text</a:t>
            </a:r>
            <a:endParaRPr lang="en-US" noProof="0" dirty="0"/>
          </a:p>
        </p:txBody>
      </p:sp>
      <p:sp>
        <p:nvSpPr>
          <p:cNvPr id="11" name="Date Placeholder 3"/>
          <p:cNvSpPr>
            <a:spLocks noGrp="1"/>
          </p:cNvSpPr>
          <p:nvPr>
            <p:ph type="dt" sz="half" idx="2"/>
          </p:nvPr>
        </p:nvSpPr>
        <p:spPr>
          <a:xfrm>
            <a:off x="3903785" y="4918384"/>
            <a:ext cx="2133600" cy="135000"/>
          </a:xfrm>
          <a:prstGeom prst="rect">
            <a:avLst/>
          </a:prstGeom>
        </p:spPr>
        <p:txBody>
          <a:bodyPr vert="horz" lIns="36000" tIns="36000" rIns="36000" bIns="36000" rtlCol="0" anchor="ctr"/>
          <a:lstStyle>
            <a:lvl1pPr algn="l">
              <a:defRPr sz="750">
                <a:solidFill>
                  <a:schemeClr val="bg2"/>
                </a:solidFill>
              </a:defRPr>
            </a:lvl1pPr>
          </a:lstStyle>
          <a:p>
            <a:fld id="{4D544C24-BAF2-1145-8A3A-DD776F229DEC}" type="datetime3">
              <a:rPr lang="fr-FR" smtClean="0"/>
              <a:t>12.04.18</a:t>
            </a:fld>
            <a:endParaRPr lang="en-GB" dirty="0"/>
          </a:p>
        </p:txBody>
      </p:sp>
      <p:sp>
        <p:nvSpPr>
          <p:cNvPr id="12" name="Footer Placeholder 4"/>
          <p:cNvSpPr>
            <a:spLocks noGrp="1"/>
          </p:cNvSpPr>
          <p:nvPr>
            <p:ph type="ftr" sz="quarter" idx="3"/>
          </p:nvPr>
        </p:nvSpPr>
        <p:spPr>
          <a:xfrm>
            <a:off x="478823" y="4918384"/>
            <a:ext cx="3420000" cy="136080"/>
          </a:xfrm>
          <a:prstGeom prst="rect">
            <a:avLst/>
          </a:prstGeom>
        </p:spPr>
        <p:txBody>
          <a:bodyPr vert="horz" lIns="0" tIns="0" rIns="0" bIns="0" rtlCol="0" anchor="ctr" anchorCtr="0"/>
          <a:lstStyle>
            <a:lvl1pPr algn="l">
              <a:defRPr sz="750">
                <a:solidFill>
                  <a:schemeClr val="bg2"/>
                </a:solidFill>
              </a:defRPr>
            </a:lvl1pPr>
          </a:lstStyle>
          <a:p>
            <a:r>
              <a:rPr lang="en-GB" b="1" dirty="0" smtClean="0"/>
              <a:t>Title</a:t>
            </a:r>
            <a:endParaRPr lang="en-GB" dirty="0"/>
          </a:p>
        </p:txBody>
      </p:sp>
      <p:sp>
        <p:nvSpPr>
          <p:cNvPr id="13" name="Slide Number Placeholder 5"/>
          <p:cNvSpPr>
            <a:spLocks noGrp="1"/>
          </p:cNvSpPr>
          <p:nvPr>
            <p:ph type="sldNum" sz="quarter" idx="4"/>
          </p:nvPr>
        </p:nvSpPr>
        <p:spPr>
          <a:xfrm>
            <a:off x="289960" y="4918384"/>
            <a:ext cx="252000" cy="135000"/>
          </a:xfrm>
          <a:prstGeom prst="rect">
            <a:avLst/>
          </a:prstGeom>
        </p:spPr>
        <p:txBody>
          <a:bodyPr vert="horz" lIns="0" tIns="0" rIns="0" bIns="0" rtlCol="0" anchor="ctr"/>
          <a:lstStyle>
            <a:lvl1pPr algn="l">
              <a:defRPr sz="750">
                <a:solidFill>
                  <a:schemeClr val="tx2"/>
                </a:solidFill>
              </a:defRPr>
            </a:lvl1pPr>
          </a:lstStyle>
          <a:p>
            <a:fld id="{7F23323A-7B94-4B7E-998A-4CEB69289686}" type="slidenum">
              <a:rPr lang="en-GB" smtClean="0"/>
              <a:pPr/>
              <a:t>‹#›</a:t>
            </a:fld>
            <a:endParaRPr lang="en-GB" dirty="0"/>
          </a:p>
        </p:txBody>
      </p:sp>
    </p:spTree>
    <p:extLst>
      <p:ext uri="{BB962C8B-B14F-4D97-AF65-F5344CB8AC3E}">
        <p14:creationId xmlns:p14="http://schemas.microsoft.com/office/powerpoint/2010/main" val="162339431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p:spTree>
      <p:nvGrpSpPr>
        <p:cNvPr id="1" name=""/>
        <p:cNvGrpSpPr/>
        <p:nvPr/>
      </p:nvGrpSpPr>
      <p:grpSpPr>
        <a:xfrm>
          <a:off x="0" y="0"/>
          <a:ext cx="0" cy="0"/>
          <a:chOff x="0" y="0"/>
          <a:chExt cx="0" cy="0"/>
        </a:xfrm>
      </p:grpSpPr>
      <p:sp>
        <p:nvSpPr>
          <p:cNvPr id="6" name="Platshållare för rubrik 1"/>
          <p:cNvSpPr>
            <a:spLocks noGrp="1"/>
          </p:cNvSpPr>
          <p:nvPr>
            <p:ph type="title"/>
          </p:nvPr>
        </p:nvSpPr>
        <p:spPr>
          <a:xfrm>
            <a:off x="753422" y="329846"/>
            <a:ext cx="7578858" cy="363720"/>
          </a:xfrm>
          <a:prstGeom prst="rect">
            <a:avLst/>
          </a:prstGeom>
        </p:spPr>
        <p:txBody>
          <a:bodyPr vert="horz" lIns="0" tIns="0" rIns="0" bIns="0" rtlCol="0" anchor="b" anchorCtr="0">
            <a:normAutofit/>
          </a:bodyPr>
          <a:lstStyle>
            <a:lvl1pPr>
              <a:defRPr>
                <a:solidFill>
                  <a:schemeClr val="tx2"/>
                </a:solidFill>
              </a:defRPr>
            </a:lvl1pPr>
          </a:lstStyle>
          <a:p>
            <a:r>
              <a:rPr lang="en-US" noProof="0" dirty="0" smtClean="0"/>
              <a:t>Click to add text</a:t>
            </a:r>
            <a:endParaRPr lang="en-US" noProof="0" dirty="0"/>
          </a:p>
        </p:txBody>
      </p:sp>
      <p:sp>
        <p:nvSpPr>
          <p:cNvPr id="7" name="Date Placeholder 3"/>
          <p:cNvSpPr>
            <a:spLocks noGrp="1"/>
          </p:cNvSpPr>
          <p:nvPr>
            <p:ph type="dt" sz="half" idx="2"/>
          </p:nvPr>
        </p:nvSpPr>
        <p:spPr>
          <a:xfrm>
            <a:off x="3903785" y="4918384"/>
            <a:ext cx="2133600" cy="135000"/>
          </a:xfrm>
          <a:prstGeom prst="rect">
            <a:avLst/>
          </a:prstGeom>
        </p:spPr>
        <p:txBody>
          <a:bodyPr vert="horz" lIns="36000" tIns="36000" rIns="36000" bIns="36000" rtlCol="0" anchor="ctr"/>
          <a:lstStyle>
            <a:lvl1pPr algn="l">
              <a:defRPr sz="750">
                <a:solidFill>
                  <a:schemeClr val="bg2"/>
                </a:solidFill>
              </a:defRPr>
            </a:lvl1pPr>
          </a:lstStyle>
          <a:p>
            <a:fld id="{4D544C24-BAF2-1145-8A3A-DD776F229DEC}" type="datetime3">
              <a:rPr lang="fr-FR" smtClean="0"/>
              <a:t>12.04.18</a:t>
            </a:fld>
            <a:endParaRPr lang="en-GB" dirty="0"/>
          </a:p>
        </p:txBody>
      </p:sp>
      <p:sp>
        <p:nvSpPr>
          <p:cNvPr id="8" name="Footer Placeholder 4"/>
          <p:cNvSpPr>
            <a:spLocks noGrp="1"/>
          </p:cNvSpPr>
          <p:nvPr>
            <p:ph type="ftr" sz="quarter" idx="3"/>
          </p:nvPr>
        </p:nvSpPr>
        <p:spPr>
          <a:xfrm>
            <a:off x="478823" y="4918384"/>
            <a:ext cx="3420000" cy="136080"/>
          </a:xfrm>
          <a:prstGeom prst="rect">
            <a:avLst/>
          </a:prstGeom>
        </p:spPr>
        <p:txBody>
          <a:bodyPr vert="horz" lIns="0" tIns="0" rIns="0" bIns="0" rtlCol="0" anchor="ctr" anchorCtr="0"/>
          <a:lstStyle>
            <a:lvl1pPr algn="l">
              <a:defRPr sz="750">
                <a:solidFill>
                  <a:schemeClr val="bg2"/>
                </a:solidFill>
              </a:defRPr>
            </a:lvl1pPr>
          </a:lstStyle>
          <a:p>
            <a:r>
              <a:rPr lang="en-GB" b="1" dirty="0" smtClean="0"/>
              <a:t>Title</a:t>
            </a:r>
            <a:endParaRPr lang="en-GB" dirty="0"/>
          </a:p>
        </p:txBody>
      </p:sp>
      <p:sp>
        <p:nvSpPr>
          <p:cNvPr id="12" name="Slide Number Placeholder 5"/>
          <p:cNvSpPr>
            <a:spLocks noGrp="1"/>
          </p:cNvSpPr>
          <p:nvPr>
            <p:ph type="sldNum" sz="quarter" idx="4"/>
          </p:nvPr>
        </p:nvSpPr>
        <p:spPr>
          <a:xfrm>
            <a:off x="289960" y="4918384"/>
            <a:ext cx="252000" cy="135000"/>
          </a:xfrm>
          <a:prstGeom prst="rect">
            <a:avLst/>
          </a:prstGeom>
        </p:spPr>
        <p:txBody>
          <a:bodyPr vert="horz" lIns="0" tIns="0" rIns="0" bIns="0" rtlCol="0" anchor="ctr"/>
          <a:lstStyle>
            <a:lvl1pPr algn="l">
              <a:defRPr sz="750">
                <a:solidFill>
                  <a:schemeClr val="tx2"/>
                </a:solidFill>
              </a:defRPr>
            </a:lvl1pPr>
          </a:lstStyle>
          <a:p>
            <a:fld id="{7F23323A-7B94-4B7E-998A-4CEB69289686}" type="slidenum">
              <a:rPr lang="en-GB" smtClean="0"/>
              <a:pPr/>
              <a:t>‹#›</a:t>
            </a:fld>
            <a:endParaRPr lang="en-GB" dirty="0"/>
          </a:p>
        </p:txBody>
      </p:sp>
    </p:spTree>
    <p:extLst>
      <p:ext uri="{BB962C8B-B14F-4D97-AF65-F5344CB8AC3E}">
        <p14:creationId xmlns:p14="http://schemas.microsoft.com/office/powerpoint/2010/main" val="407773586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Platshållare för rubrik 1"/>
          <p:cNvSpPr>
            <a:spLocks noGrp="1"/>
          </p:cNvSpPr>
          <p:nvPr>
            <p:ph type="title"/>
          </p:nvPr>
        </p:nvSpPr>
        <p:spPr>
          <a:xfrm>
            <a:off x="753422" y="329846"/>
            <a:ext cx="7578858" cy="363720"/>
          </a:xfrm>
          <a:prstGeom prst="rect">
            <a:avLst/>
          </a:prstGeom>
        </p:spPr>
        <p:txBody>
          <a:bodyPr vert="horz" lIns="0" tIns="0" rIns="0" bIns="0" rtlCol="0" anchor="b" anchorCtr="0">
            <a:normAutofit/>
          </a:bodyPr>
          <a:lstStyle/>
          <a:p>
            <a:r>
              <a:rPr lang="en-US" noProof="0" dirty="0" smtClean="0"/>
              <a:t>Click to add text</a:t>
            </a:r>
            <a:endParaRPr lang="en-US" noProof="0" dirty="0"/>
          </a:p>
        </p:txBody>
      </p:sp>
      <p:sp>
        <p:nvSpPr>
          <p:cNvPr id="10" name="Platshållare för text 2"/>
          <p:cNvSpPr>
            <a:spLocks noGrp="1"/>
          </p:cNvSpPr>
          <p:nvPr>
            <p:ph type="body" idx="1"/>
          </p:nvPr>
        </p:nvSpPr>
        <p:spPr>
          <a:xfrm>
            <a:off x="755651" y="906805"/>
            <a:ext cx="7635875" cy="3492888"/>
          </a:xfrm>
          <a:prstGeom prst="rect">
            <a:avLst/>
          </a:prstGeom>
        </p:spPr>
        <p:txBody>
          <a:bodyPr vert="horz" lIns="0" tIns="0" rIns="0" bIns="0" rtlCol="0">
            <a:norm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err="1" smtClean="0"/>
              <a:t>Eigth</a:t>
            </a:r>
            <a:r>
              <a:rPr lang="en-US" noProof="0" dirty="0" smtClean="0"/>
              <a:t> level</a:t>
            </a:r>
          </a:p>
        </p:txBody>
      </p:sp>
      <p:sp>
        <p:nvSpPr>
          <p:cNvPr id="11" name="Date Placeholder 3"/>
          <p:cNvSpPr>
            <a:spLocks noGrp="1"/>
          </p:cNvSpPr>
          <p:nvPr>
            <p:ph type="dt" sz="half" idx="2"/>
          </p:nvPr>
        </p:nvSpPr>
        <p:spPr>
          <a:xfrm>
            <a:off x="3903785" y="4918384"/>
            <a:ext cx="2133600" cy="135000"/>
          </a:xfrm>
          <a:prstGeom prst="rect">
            <a:avLst/>
          </a:prstGeom>
        </p:spPr>
        <p:txBody>
          <a:bodyPr vert="horz" lIns="36000" tIns="36000" rIns="36000" bIns="36000" rtlCol="0" anchor="ctr"/>
          <a:lstStyle>
            <a:lvl1pPr algn="l">
              <a:defRPr sz="750">
                <a:solidFill>
                  <a:schemeClr val="bg2"/>
                </a:solidFill>
              </a:defRPr>
            </a:lvl1pPr>
          </a:lstStyle>
          <a:p>
            <a:fld id="{4D544C24-BAF2-1145-8A3A-DD776F229DEC}" type="datetime3">
              <a:rPr lang="fr-FR" smtClean="0"/>
              <a:t>12.04.18</a:t>
            </a:fld>
            <a:endParaRPr lang="en-GB" dirty="0"/>
          </a:p>
        </p:txBody>
      </p:sp>
      <p:sp>
        <p:nvSpPr>
          <p:cNvPr id="12" name="Footer Placeholder 4"/>
          <p:cNvSpPr>
            <a:spLocks noGrp="1"/>
          </p:cNvSpPr>
          <p:nvPr>
            <p:ph type="ftr" sz="quarter" idx="3"/>
          </p:nvPr>
        </p:nvSpPr>
        <p:spPr>
          <a:xfrm>
            <a:off x="478823" y="4918384"/>
            <a:ext cx="3420000" cy="136080"/>
          </a:xfrm>
          <a:prstGeom prst="rect">
            <a:avLst/>
          </a:prstGeom>
        </p:spPr>
        <p:txBody>
          <a:bodyPr vert="horz" lIns="0" tIns="0" rIns="0" bIns="0" rtlCol="0" anchor="ctr" anchorCtr="0"/>
          <a:lstStyle>
            <a:lvl1pPr algn="l">
              <a:defRPr sz="750">
                <a:solidFill>
                  <a:schemeClr val="bg2"/>
                </a:solidFill>
              </a:defRPr>
            </a:lvl1pPr>
          </a:lstStyle>
          <a:p>
            <a:r>
              <a:rPr lang="en-GB" b="1" dirty="0" smtClean="0"/>
              <a:t>Title</a:t>
            </a:r>
            <a:endParaRPr lang="en-GB" dirty="0"/>
          </a:p>
        </p:txBody>
      </p:sp>
      <p:sp>
        <p:nvSpPr>
          <p:cNvPr id="13" name="Slide Number Placeholder 5"/>
          <p:cNvSpPr>
            <a:spLocks noGrp="1"/>
          </p:cNvSpPr>
          <p:nvPr>
            <p:ph type="sldNum" sz="quarter" idx="4"/>
          </p:nvPr>
        </p:nvSpPr>
        <p:spPr>
          <a:xfrm>
            <a:off x="289960" y="4918384"/>
            <a:ext cx="252000" cy="135000"/>
          </a:xfrm>
          <a:prstGeom prst="rect">
            <a:avLst/>
          </a:prstGeom>
        </p:spPr>
        <p:txBody>
          <a:bodyPr vert="horz" lIns="0" tIns="0" rIns="0" bIns="0" rtlCol="0" anchor="ctr"/>
          <a:lstStyle>
            <a:lvl1pPr algn="l">
              <a:defRPr sz="750">
                <a:solidFill>
                  <a:schemeClr val="tx2"/>
                </a:solidFill>
              </a:defRPr>
            </a:lvl1pPr>
          </a:lstStyle>
          <a:p>
            <a:fld id="{7F23323A-7B94-4B7E-998A-4CEB69289686}" type="slidenum">
              <a:rPr lang="en-GB" smtClean="0"/>
              <a:pPr/>
              <a:t>‹#›</a:t>
            </a:fld>
            <a:endParaRPr lang="en-GB" dirty="0"/>
          </a:p>
        </p:txBody>
      </p:sp>
      <p:pic>
        <p:nvPicPr>
          <p:cNvPr id="15" name="Picture 17" descr="Gemalto-nostrap.png"/>
          <p:cNvPicPr>
            <a:picLocks noChangeAspect="1"/>
          </p:cNvPicPr>
          <p:nvPr userDrawn="1"/>
        </p:nvPicPr>
        <p:blipFill>
          <a:blip r:embed="rId8" cstate="print"/>
          <a:stretch>
            <a:fillRect/>
          </a:stretch>
        </p:blipFill>
        <p:spPr>
          <a:xfrm>
            <a:off x="8101704" y="4845260"/>
            <a:ext cx="756000" cy="27917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86" r:id="rId2"/>
    <p:sldLayoutId id="2147483666" r:id="rId3"/>
    <p:sldLayoutId id="2147483650" r:id="rId4"/>
    <p:sldLayoutId id="2147483664" r:id="rId5"/>
    <p:sldLayoutId id="2147483663" r:id="rId6"/>
  </p:sldLayoutIdLst>
  <p:transition>
    <p:fade/>
  </p:transition>
  <p:timing>
    <p:tnLst>
      <p:par>
        <p:cTn id="1" dur="indefinite" restart="never" nodeType="tmRoot"/>
      </p:par>
    </p:tnLst>
  </p:timing>
  <p:hf hdr="0"/>
  <p:txStyles>
    <p:titleStyle>
      <a:lvl1pPr algn="l" defTabSz="914400" rtl="0" eaLnBrk="1" latinLnBrk="0" hangingPunct="1">
        <a:lnSpc>
          <a:spcPct val="100000"/>
        </a:lnSpc>
        <a:spcBef>
          <a:spcPct val="0"/>
        </a:spcBef>
        <a:buNone/>
        <a:defRPr sz="2800" kern="2400" spc="-20" baseline="0">
          <a:solidFill>
            <a:schemeClr val="tx2"/>
          </a:solidFill>
          <a:latin typeface="+mj-lt"/>
          <a:ea typeface="+mj-ea"/>
          <a:cs typeface="+mj-cs"/>
        </a:defRPr>
      </a:lvl1pPr>
    </p:titleStyle>
    <p:bodyStyle>
      <a:lvl1pPr marL="269875" indent="-269875" algn="l" defTabSz="914400" rtl="0" eaLnBrk="1" latinLnBrk="0" hangingPunct="1">
        <a:spcBef>
          <a:spcPts val="0"/>
        </a:spcBef>
        <a:spcAft>
          <a:spcPts val="0"/>
        </a:spcAft>
        <a:buClr>
          <a:schemeClr val="tx2"/>
        </a:buClr>
        <a:buSzPct val="100000"/>
        <a:buFontTx/>
        <a:buBlip>
          <a:blip r:embed="rId9"/>
        </a:buBlip>
        <a:defRPr sz="2000" kern="120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tx2"/>
        </a:buClr>
        <a:buSzPct val="100000"/>
        <a:buFontTx/>
        <a:buBlip>
          <a:blip r:embed="rId9"/>
        </a:buBlip>
        <a:defRPr sz="1800" kern="120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tx2"/>
        </a:buClr>
        <a:buSzPct val="100000"/>
        <a:buFontTx/>
        <a:buBlip>
          <a:blip r:embed="rId9"/>
        </a:buBlip>
        <a:defRPr sz="1600" kern="120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tx2"/>
        </a:buClr>
        <a:buSzPct val="100000"/>
        <a:buFontTx/>
        <a:buBlip>
          <a:blip r:embed="rId9"/>
        </a:buBlip>
        <a:defRPr sz="1400" kern="120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tx2"/>
        </a:buClr>
        <a:buSzPct val="100000"/>
        <a:buFontTx/>
        <a:buBlip>
          <a:blip r:embed="rId9"/>
        </a:buBlip>
        <a:defRPr sz="1200" kern="1200">
          <a:solidFill>
            <a:schemeClr val="tx1"/>
          </a:solidFill>
          <a:latin typeface="+mn-lt"/>
          <a:ea typeface="+mn-ea"/>
          <a:cs typeface="+mn-cs"/>
        </a:defRPr>
      </a:lvl5pPr>
      <a:lvl6pPr marL="1081088" indent="-188913" algn="l" defTabSz="914400" rtl="0" eaLnBrk="1" latinLnBrk="0" hangingPunct="1">
        <a:spcBef>
          <a:spcPts val="0"/>
        </a:spcBef>
        <a:spcAft>
          <a:spcPts val="0"/>
        </a:spcAft>
        <a:buClr>
          <a:schemeClr val="tx2"/>
        </a:buClr>
        <a:buSzPct val="100000"/>
        <a:buFontTx/>
        <a:buBlip>
          <a:blip r:embed="rId9"/>
        </a:buBlip>
        <a:defRPr sz="1200" kern="1200">
          <a:solidFill>
            <a:schemeClr val="tx1"/>
          </a:solidFill>
          <a:latin typeface="+mn-lt"/>
          <a:ea typeface="+mn-ea"/>
          <a:cs typeface="+mn-cs"/>
        </a:defRPr>
      </a:lvl6pPr>
      <a:lvl7pPr marL="1255713" indent="-174625" algn="l" defTabSz="914400" rtl="0" eaLnBrk="1" latinLnBrk="0" hangingPunct="1">
        <a:spcBef>
          <a:spcPts val="0"/>
        </a:spcBef>
        <a:spcAft>
          <a:spcPts val="0"/>
        </a:spcAft>
        <a:buClr>
          <a:schemeClr val="tx2"/>
        </a:buClr>
        <a:buSzPct val="100000"/>
        <a:buFontTx/>
        <a:buBlip>
          <a:blip r:embed="rId9"/>
        </a:buBlip>
        <a:defRPr sz="1200" kern="1200">
          <a:solidFill>
            <a:schemeClr val="tx1"/>
          </a:solidFill>
          <a:latin typeface="+mn-lt"/>
          <a:ea typeface="+mn-ea"/>
          <a:cs typeface="+mn-cs"/>
        </a:defRPr>
      </a:lvl7pPr>
      <a:lvl8pPr marL="1431925" indent="-176213" algn="l" defTabSz="914400" rtl="0" eaLnBrk="1" latinLnBrk="0" hangingPunct="1">
        <a:spcBef>
          <a:spcPts val="0"/>
        </a:spcBef>
        <a:spcAft>
          <a:spcPts val="0"/>
        </a:spcAft>
        <a:buClr>
          <a:schemeClr val="tx2"/>
        </a:buClr>
        <a:buSzPct val="100000"/>
        <a:buFontTx/>
        <a:buBlip>
          <a:blip r:embed="rId9"/>
        </a:buBlip>
        <a:defRPr sz="12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Subscription</a:t>
            </a:r>
            <a:r>
              <a:rPr lang="fr-FR" dirty="0" smtClean="0"/>
              <a:t> Identifier </a:t>
            </a:r>
            <a:r>
              <a:rPr lang="fr-FR" dirty="0" err="1" smtClean="0"/>
              <a:t>Privacy</a:t>
            </a:r>
            <a:r>
              <a:rPr lang="fr-FR" dirty="0" smtClean="0"/>
              <a:t> Support </a:t>
            </a:r>
            <a:r>
              <a:rPr lang="fr-FR" dirty="0" smtClean="0"/>
              <a:t>in USIM</a:t>
            </a:r>
            <a:endParaRPr lang="fr-FR" dirty="0"/>
          </a:p>
        </p:txBody>
      </p:sp>
      <p:sp>
        <p:nvSpPr>
          <p:cNvPr id="3" name="Sous-titre 2"/>
          <p:cNvSpPr>
            <a:spLocks noGrp="1"/>
          </p:cNvSpPr>
          <p:nvPr>
            <p:ph type="subTitle" idx="1"/>
          </p:nvPr>
        </p:nvSpPr>
        <p:spPr/>
        <p:txBody>
          <a:bodyPr>
            <a:noAutofit/>
          </a:bodyPr>
          <a:lstStyle/>
          <a:p>
            <a:r>
              <a:rPr lang="fr-FR" dirty="0" smtClean="0"/>
              <a:t>Ly </a:t>
            </a:r>
            <a:r>
              <a:rPr lang="fr-FR" dirty="0" err="1" smtClean="0"/>
              <a:t>Thanh</a:t>
            </a:r>
            <a:r>
              <a:rPr lang="fr-FR" dirty="0" smtClean="0"/>
              <a:t> PHAN</a:t>
            </a:r>
            <a:endParaRPr lang="fr-FR" dirty="0"/>
          </a:p>
        </p:txBody>
      </p:sp>
      <p:sp>
        <p:nvSpPr>
          <p:cNvPr id="4" name="Espace réservé du texte 3"/>
          <p:cNvSpPr>
            <a:spLocks noGrp="1"/>
          </p:cNvSpPr>
          <p:nvPr>
            <p:ph type="body" sz="quarter" idx="10"/>
          </p:nvPr>
        </p:nvSpPr>
        <p:spPr/>
        <p:txBody>
          <a:bodyPr/>
          <a:lstStyle/>
          <a:p>
            <a:r>
              <a:rPr lang="fr-FR" smtClean="0"/>
              <a:t>2018</a:t>
            </a:r>
            <a:endParaRPr lang="fr-FR" dirty="0"/>
          </a:p>
        </p:txBody>
      </p:sp>
    </p:spTree>
    <p:extLst>
      <p:ext uri="{BB962C8B-B14F-4D97-AF65-F5344CB8AC3E}">
        <p14:creationId xmlns:p14="http://schemas.microsoft.com/office/powerpoint/2010/main" val="407874508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SUCI performed by USIM</a:t>
            </a:r>
            <a:endParaRPr lang="en-US" dirty="0"/>
          </a:p>
        </p:txBody>
      </p:sp>
      <p:sp>
        <p:nvSpPr>
          <p:cNvPr id="3" name="Content Placeholder 2"/>
          <p:cNvSpPr>
            <a:spLocks noGrp="1"/>
          </p:cNvSpPr>
          <p:nvPr>
            <p:ph idx="1"/>
          </p:nvPr>
        </p:nvSpPr>
        <p:spPr/>
        <p:txBody>
          <a:bodyPr/>
          <a:lstStyle/>
          <a:p>
            <a:r>
              <a:rPr lang="en-US" dirty="0" smtClean="0"/>
              <a:t>TS 33.501: “If </a:t>
            </a:r>
            <a:r>
              <a:rPr lang="en-US" dirty="0"/>
              <a:t>the operator's decision, indicated by the USIM, is that the USIM shall calculate the SUCI, then the USIM shall not give the ME any parameter for the calculation of the SUCI including the </a:t>
            </a:r>
            <a:r>
              <a:rPr lang="en-US" dirty="0">
                <a:solidFill>
                  <a:srgbClr val="FF0000"/>
                </a:solidFill>
              </a:rPr>
              <a:t>home network public key, the home network public key identifier, protection scheme profile, and the protection scheme </a:t>
            </a:r>
            <a:r>
              <a:rPr lang="en-US" dirty="0" smtClean="0">
                <a:solidFill>
                  <a:srgbClr val="FF0000"/>
                </a:solidFill>
              </a:rPr>
              <a:t>identifier”</a:t>
            </a:r>
            <a:endParaRPr lang="en-US" dirty="0">
              <a:solidFill>
                <a:srgbClr val="FF0000"/>
              </a:solidFill>
            </a:endParaRPr>
          </a:p>
        </p:txBody>
      </p:sp>
      <p:sp>
        <p:nvSpPr>
          <p:cNvPr id="4" name="Date Placeholder 3"/>
          <p:cNvSpPr>
            <a:spLocks noGrp="1"/>
          </p:cNvSpPr>
          <p:nvPr>
            <p:ph type="dt" sz="half" idx="2"/>
          </p:nvPr>
        </p:nvSpPr>
        <p:spPr/>
        <p:txBody>
          <a:bodyPr/>
          <a:lstStyle/>
          <a:p>
            <a:fld id="{4D544C24-BAF2-1145-8A3A-DD776F229DEC}" type="datetime3">
              <a:rPr lang="fr-FR" smtClean="0"/>
              <a:t>12.04.18</a:t>
            </a:fld>
            <a:endParaRPr lang="en-GB" dirty="0"/>
          </a:p>
        </p:txBody>
      </p:sp>
      <p:sp>
        <p:nvSpPr>
          <p:cNvPr id="5" name="Footer Placeholder 4"/>
          <p:cNvSpPr>
            <a:spLocks noGrp="1"/>
          </p:cNvSpPr>
          <p:nvPr>
            <p:ph type="ftr" sz="quarter" idx="3"/>
          </p:nvPr>
        </p:nvSpPr>
        <p:spPr/>
        <p:txBody>
          <a:bodyPr/>
          <a:lstStyle/>
          <a:p>
            <a:r>
              <a:rPr lang="en-GB" b="1" smtClean="0"/>
              <a:t>Title</a:t>
            </a:r>
            <a:endParaRPr lang="en-GB" dirty="0"/>
          </a:p>
        </p:txBody>
      </p:sp>
      <p:sp>
        <p:nvSpPr>
          <p:cNvPr id="6" name="Slide Number Placeholder 5"/>
          <p:cNvSpPr>
            <a:spLocks noGrp="1"/>
          </p:cNvSpPr>
          <p:nvPr>
            <p:ph type="sldNum" sz="quarter" idx="4"/>
          </p:nvPr>
        </p:nvSpPr>
        <p:spPr/>
        <p:txBody>
          <a:bodyPr/>
          <a:lstStyle/>
          <a:p>
            <a:fld id="{7F23323A-7B94-4B7E-998A-4CEB69289686}" type="slidenum">
              <a:rPr lang="en-GB" smtClean="0"/>
              <a:pPr/>
              <a:t>2</a:t>
            </a:fld>
            <a:endParaRPr lang="en-GB" dirty="0"/>
          </a:p>
        </p:txBody>
      </p:sp>
    </p:spTree>
    <p:extLst>
      <p:ext uri="{BB962C8B-B14F-4D97-AF65-F5344CB8AC3E}">
        <p14:creationId xmlns:p14="http://schemas.microsoft.com/office/powerpoint/2010/main" val="186140730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SUCI performed by ME</a:t>
            </a:r>
            <a:endParaRPr lang="en-US" dirty="0"/>
          </a:p>
        </p:txBody>
      </p:sp>
      <p:sp>
        <p:nvSpPr>
          <p:cNvPr id="3" name="Content Placeholder 2"/>
          <p:cNvSpPr>
            <a:spLocks noGrp="1"/>
          </p:cNvSpPr>
          <p:nvPr>
            <p:ph idx="1"/>
          </p:nvPr>
        </p:nvSpPr>
        <p:spPr/>
        <p:txBody>
          <a:bodyPr>
            <a:normAutofit/>
          </a:bodyPr>
          <a:lstStyle/>
          <a:p>
            <a:r>
              <a:rPr lang="en-US" dirty="0" smtClean="0"/>
              <a:t>TS 33.501: “When </a:t>
            </a:r>
            <a:r>
              <a:rPr lang="en-US" dirty="0"/>
              <a:t>SUCI calculation is performed by the ME, the ME shall request the USIM to provide the SUCI </a:t>
            </a:r>
            <a:r>
              <a:rPr lang="en-US" dirty="0">
                <a:solidFill>
                  <a:srgbClr val="000000"/>
                </a:solidFill>
              </a:rPr>
              <a:t>cal</a:t>
            </a:r>
            <a:r>
              <a:rPr lang="en-US" dirty="0"/>
              <a:t>culation </a:t>
            </a:r>
            <a:r>
              <a:rPr lang="en-US" dirty="0">
                <a:solidFill>
                  <a:srgbClr val="000000"/>
                </a:solidFill>
              </a:rPr>
              <a:t>in</a:t>
            </a:r>
            <a:r>
              <a:rPr lang="en-US" dirty="0"/>
              <a:t>formation, including </a:t>
            </a:r>
            <a:r>
              <a:rPr lang="en-US" dirty="0">
                <a:solidFill>
                  <a:srgbClr val="FF0000"/>
                </a:solidFill>
              </a:rPr>
              <a:t>the SUPI, the home network public key, the home network public key identifier, and the protection scheme identifier</a:t>
            </a:r>
            <a:r>
              <a:rPr lang="en-US" dirty="0"/>
              <a:t>. If the protection scheme is the </a:t>
            </a:r>
            <a:r>
              <a:rPr lang="en-US" dirty="0">
                <a:solidFill>
                  <a:srgbClr val="FF0000"/>
                </a:solidFill>
              </a:rPr>
              <a:t>null-scheme</a:t>
            </a:r>
            <a:r>
              <a:rPr lang="en-US" dirty="0"/>
              <a:t>, the USIM shall provide the </a:t>
            </a:r>
            <a:r>
              <a:rPr lang="en-US" dirty="0">
                <a:solidFill>
                  <a:srgbClr val="FF0000"/>
                </a:solidFill>
              </a:rPr>
              <a:t>SUPI and the protection scheme identifier</a:t>
            </a:r>
            <a:r>
              <a:rPr lang="en-US" dirty="0"/>
              <a:t>. In case there is no indication from the USIM and the USIM provides only the SUPI to the ME, the ME shall calculate the SUCI using the null-scheme</a:t>
            </a:r>
            <a:r>
              <a:rPr lang="en-US" dirty="0" smtClean="0"/>
              <a:t>.”</a:t>
            </a:r>
          </a:p>
        </p:txBody>
      </p:sp>
      <p:sp>
        <p:nvSpPr>
          <p:cNvPr id="4" name="Date Placeholder 3"/>
          <p:cNvSpPr>
            <a:spLocks noGrp="1"/>
          </p:cNvSpPr>
          <p:nvPr>
            <p:ph type="dt" sz="half" idx="2"/>
          </p:nvPr>
        </p:nvSpPr>
        <p:spPr/>
        <p:txBody>
          <a:bodyPr/>
          <a:lstStyle/>
          <a:p>
            <a:fld id="{4D544C24-BAF2-1145-8A3A-DD776F229DEC}" type="datetime3">
              <a:rPr lang="fr-FR" smtClean="0"/>
              <a:t>12.04.18</a:t>
            </a:fld>
            <a:endParaRPr lang="en-GB" dirty="0"/>
          </a:p>
        </p:txBody>
      </p:sp>
      <p:sp>
        <p:nvSpPr>
          <p:cNvPr id="5" name="Footer Placeholder 4"/>
          <p:cNvSpPr>
            <a:spLocks noGrp="1"/>
          </p:cNvSpPr>
          <p:nvPr>
            <p:ph type="ftr" sz="quarter" idx="3"/>
          </p:nvPr>
        </p:nvSpPr>
        <p:spPr/>
        <p:txBody>
          <a:bodyPr/>
          <a:lstStyle/>
          <a:p>
            <a:r>
              <a:rPr lang="en-GB" b="1" smtClean="0"/>
              <a:t>Title</a:t>
            </a:r>
            <a:endParaRPr lang="en-GB" dirty="0"/>
          </a:p>
        </p:txBody>
      </p:sp>
      <p:sp>
        <p:nvSpPr>
          <p:cNvPr id="6" name="Slide Number Placeholder 5"/>
          <p:cNvSpPr>
            <a:spLocks noGrp="1"/>
          </p:cNvSpPr>
          <p:nvPr>
            <p:ph type="sldNum" sz="quarter" idx="4"/>
          </p:nvPr>
        </p:nvSpPr>
        <p:spPr/>
        <p:txBody>
          <a:bodyPr/>
          <a:lstStyle/>
          <a:p>
            <a:fld id="{7F23323A-7B94-4B7E-998A-4CEB69289686}" type="slidenum">
              <a:rPr lang="en-GB" smtClean="0"/>
              <a:pPr/>
              <a:t>3</a:t>
            </a:fld>
            <a:endParaRPr lang="en-GB" dirty="0"/>
          </a:p>
        </p:txBody>
      </p:sp>
    </p:spTree>
    <p:extLst>
      <p:ext uri="{BB962C8B-B14F-4D97-AF65-F5344CB8AC3E}">
        <p14:creationId xmlns:p14="http://schemas.microsoft.com/office/powerpoint/2010/main" val="59910979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Proposition: </a:t>
            </a:r>
            <a:r>
              <a:rPr lang="en-US" dirty="0" smtClean="0"/>
              <a:t>SUCI calculation by USIM</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USIM Service Table: ‘Subscription identifier privacy support by USIM’ is available</a:t>
            </a:r>
          </a:p>
          <a:p>
            <a:endParaRPr lang="en-US" dirty="0" smtClean="0"/>
          </a:p>
          <a:p>
            <a:r>
              <a:rPr lang="en-US" dirty="0" err="1" smtClean="0"/>
              <a:t>EF</a:t>
            </a:r>
            <a:r>
              <a:rPr lang="en-US" baseline="-25000" dirty="0" err="1" smtClean="0"/>
              <a:t>SUCICalin</a:t>
            </a:r>
            <a:r>
              <a:rPr lang="en-US" dirty="0" smtClean="0"/>
              <a:t>: SUCI Calculation Information:</a:t>
            </a:r>
          </a:p>
          <a:p>
            <a:pPr lvl="1"/>
            <a:r>
              <a:rPr lang="en-US" dirty="0" smtClean="0"/>
              <a:t>READ: returns </a:t>
            </a:r>
          </a:p>
          <a:p>
            <a:pPr lvl="2"/>
            <a:r>
              <a:rPr lang="en-US" dirty="0" smtClean="0"/>
              <a:t>SUCI calculation indicator: indicates SUCI calculation in USIM</a:t>
            </a:r>
          </a:p>
          <a:p>
            <a:pPr lvl="2"/>
            <a:r>
              <a:rPr lang="en-US" dirty="0" smtClean="0"/>
              <a:t>SUPI</a:t>
            </a:r>
          </a:p>
          <a:p>
            <a:pPr lvl="1"/>
            <a:r>
              <a:rPr lang="en-US" dirty="0" smtClean="0"/>
              <a:t>WRITE: only by Home PLMN</a:t>
            </a:r>
          </a:p>
          <a:p>
            <a:pPr lvl="1"/>
            <a:endParaRPr lang="en-US" dirty="0"/>
          </a:p>
          <a:p>
            <a:r>
              <a:rPr lang="en-US" dirty="0" smtClean="0"/>
              <a:t>EF</a:t>
            </a:r>
            <a:r>
              <a:rPr lang="en-US" baseline="-25000" dirty="0" smtClean="0"/>
              <a:t>SUCI</a:t>
            </a:r>
            <a:r>
              <a:rPr lang="en-US" dirty="0" smtClean="0"/>
              <a:t>: SUCI value</a:t>
            </a:r>
          </a:p>
          <a:p>
            <a:pPr lvl="1"/>
            <a:r>
              <a:rPr lang="en-US" dirty="0" smtClean="0"/>
              <a:t>READ: return a SUCI value:</a:t>
            </a:r>
          </a:p>
          <a:p>
            <a:pPr lvl="2"/>
            <a:r>
              <a:rPr lang="en-US" dirty="0" smtClean="0"/>
              <a:t>0 if SUCI is being calculated by the USIM and is not yet ready</a:t>
            </a:r>
          </a:p>
          <a:p>
            <a:pPr lvl="2"/>
            <a:r>
              <a:rPr lang="en-US" dirty="0" smtClean="0"/>
              <a:t>A fresh SUCI if the ME has indicated the USIM to prepare a new SUCI and it is available</a:t>
            </a:r>
          </a:p>
          <a:p>
            <a:pPr lvl="2"/>
            <a:r>
              <a:rPr lang="en-US" dirty="0" smtClean="0"/>
              <a:t>The previously provided SUCI, if the ME has not indicated the USIM to prepare a new SUCI</a:t>
            </a:r>
          </a:p>
          <a:p>
            <a:pPr lvl="1"/>
            <a:r>
              <a:rPr lang="en-US" dirty="0" smtClean="0"/>
              <a:t>WRITE 0: ME indicates the USIM to prepare a new SUCI</a:t>
            </a:r>
            <a:r>
              <a:rPr lang="en-US" dirty="0"/>
              <a:t>.</a:t>
            </a:r>
            <a:r>
              <a:rPr lang="en-US" dirty="0" smtClean="0"/>
              <a:t> USIM provides a fresh SUCI value at the next READ command when available.</a:t>
            </a:r>
            <a:endParaRPr lang="en-US" dirty="0"/>
          </a:p>
        </p:txBody>
      </p:sp>
      <p:sp>
        <p:nvSpPr>
          <p:cNvPr id="4" name="Date Placeholder 3"/>
          <p:cNvSpPr>
            <a:spLocks noGrp="1"/>
          </p:cNvSpPr>
          <p:nvPr>
            <p:ph type="dt" sz="half" idx="2"/>
          </p:nvPr>
        </p:nvSpPr>
        <p:spPr/>
        <p:txBody>
          <a:bodyPr/>
          <a:lstStyle/>
          <a:p>
            <a:fld id="{4D544C24-BAF2-1145-8A3A-DD776F229DEC}" type="datetime3">
              <a:rPr lang="fr-FR" smtClean="0"/>
              <a:t>12.04.18</a:t>
            </a:fld>
            <a:endParaRPr lang="en-GB" dirty="0"/>
          </a:p>
        </p:txBody>
      </p:sp>
      <p:sp>
        <p:nvSpPr>
          <p:cNvPr id="5" name="Footer Placeholder 4"/>
          <p:cNvSpPr>
            <a:spLocks noGrp="1"/>
          </p:cNvSpPr>
          <p:nvPr>
            <p:ph type="ftr" sz="quarter" idx="3"/>
          </p:nvPr>
        </p:nvSpPr>
        <p:spPr/>
        <p:txBody>
          <a:bodyPr/>
          <a:lstStyle/>
          <a:p>
            <a:r>
              <a:rPr lang="en-GB" b="1" smtClean="0"/>
              <a:t>Title</a:t>
            </a:r>
            <a:endParaRPr lang="en-GB" dirty="0"/>
          </a:p>
        </p:txBody>
      </p:sp>
      <p:sp>
        <p:nvSpPr>
          <p:cNvPr id="6" name="Slide Number Placeholder 5"/>
          <p:cNvSpPr>
            <a:spLocks noGrp="1"/>
          </p:cNvSpPr>
          <p:nvPr>
            <p:ph type="sldNum" sz="quarter" idx="4"/>
          </p:nvPr>
        </p:nvSpPr>
        <p:spPr/>
        <p:txBody>
          <a:bodyPr/>
          <a:lstStyle/>
          <a:p>
            <a:fld id="{7F23323A-7B94-4B7E-998A-4CEB69289686}" type="slidenum">
              <a:rPr lang="en-GB" smtClean="0"/>
              <a:pPr/>
              <a:t>4</a:t>
            </a:fld>
            <a:endParaRPr lang="en-GB" dirty="0"/>
          </a:p>
        </p:txBody>
      </p:sp>
    </p:spTree>
    <p:extLst>
      <p:ext uri="{BB962C8B-B14F-4D97-AF65-F5344CB8AC3E}">
        <p14:creationId xmlns:p14="http://schemas.microsoft.com/office/powerpoint/2010/main" val="96294751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Proposition: </a:t>
            </a:r>
            <a:r>
              <a:rPr lang="en-US" dirty="0" smtClean="0"/>
              <a:t>SUCI calculation by ME</a:t>
            </a:r>
            <a:endParaRPr lang="en-US" dirty="0"/>
          </a:p>
        </p:txBody>
      </p:sp>
      <p:sp>
        <p:nvSpPr>
          <p:cNvPr id="3" name="Content Placeholder 2"/>
          <p:cNvSpPr>
            <a:spLocks noGrp="1"/>
          </p:cNvSpPr>
          <p:nvPr>
            <p:ph idx="1"/>
          </p:nvPr>
        </p:nvSpPr>
        <p:spPr/>
        <p:txBody>
          <a:bodyPr>
            <a:normAutofit lnSpcReduction="10000"/>
          </a:bodyPr>
          <a:lstStyle/>
          <a:p>
            <a:r>
              <a:rPr lang="en-US" dirty="0"/>
              <a:t>USIM Service Table: ‘SUCI support by USIM’ is available</a:t>
            </a:r>
          </a:p>
          <a:p>
            <a:endParaRPr lang="en-US" dirty="0" smtClean="0"/>
          </a:p>
          <a:p>
            <a:r>
              <a:rPr lang="en-US" dirty="0" err="1" smtClean="0"/>
              <a:t>EF</a:t>
            </a:r>
            <a:r>
              <a:rPr lang="en-US" baseline="-25000" dirty="0" err="1" smtClean="0"/>
              <a:t>SUCICalin</a:t>
            </a:r>
            <a:r>
              <a:rPr lang="en-US" dirty="0" smtClean="0"/>
              <a:t>: SUCI Calculation Information </a:t>
            </a:r>
          </a:p>
          <a:p>
            <a:pPr lvl="1"/>
            <a:r>
              <a:rPr lang="en-US" dirty="0" smtClean="0"/>
              <a:t>Response to READ command, USIM returns:</a:t>
            </a:r>
          </a:p>
          <a:p>
            <a:pPr lvl="2"/>
            <a:r>
              <a:rPr lang="en-US" dirty="0"/>
              <a:t>SUCI calculation indicator: indicates SUCI calculation in </a:t>
            </a:r>
            <a:r>
              <a:rPr lang="en-US" dirty="0" smtClean="0"/>
              <a:t>ME</a:t>
            </a:r>
            <a:endParaRPr lang="en-US" dirty="0"/>
          </a:p>
          <a:p>
            <a:pPr lvl="2"/>
            <a:r>
              <a:rPr lang="en-US" dirty="0" smtClean="0"/>
              <a:t>SUPI</a:t>
            </a:r>
          </a:p>
          <a:p>
            <a:pPr lvl="2"/>
            <a:r>
              <a:rPr lang="en-US" dirty="0" smtClean="0"/>
              <a:t>Protection Scheme identifier</a:t>
            </a:r>
          </a:p>
          <a:p>
            <a:pPr lvl="2"/>
            <a:r>
              <a:rPr lang="en-US" dirty="0" smtClean="0"/>
              <a:t>Home Network </a:t>
            </a:r>
            <a:r>
              <a:rPr lang="en-US" dirty="0"/>
              <a:t>P</a:t>
            </a:r>
            <a:r>
              <a:rPr lang="en-US" dirty="0" smtClean="0"/>
              <a:t>ublic Key (if </a:t>
            </a:r>
            <a:r>
              <a:rPr lang="en-US" dirty="0" smtClean="0">
                <a:solidFill>
                  <a:srgbClr val="FF0000"/>
                </a:solidFill>
              </a:rPr>
              <a:t>not</a:t>
            </a:r>
            <a:r>
              <a:rPr lang="en-US" dirty="0" smtClean="0"/>
              <a:t> null-scheme)</a:t>
            </a:r>
          </a:p>
          <a:p>
            <a:pPr lvl="2"/>
            <a:r>
              <a:rPr lang="en-US" dirty="0" smtClean="0"/>
              <a:t>Home Network Public </a:t>
            </a:r>
            <a:r>
              <a:rPr lang="en-US" dirty="0"/>
              <a:t>K</a:t>
            </a:r>
            <a:r>
              <a:rPr lang="en-US" dirty="0" smtClean="0"/>
              <a:t>ey identifier (if </a:t>
            </a:r>
            <a:r>
              <a:rPr lang="en-US" dirty="0" smtClean="0">
                <a:solidFill>
                  <a:srgbClr val="FF0000"/>
                </a:solidFill>
              </a:rPr>
              <a:t>not</a:t>
            </a:r>
            <a:r>
              <a:rPr lang="en-US" dirty="0" smtClean="0"/>
              <a:t> null scheme)</a:t>
            </a:r>
          </a:p>
          <a:p>
            <a:pPr lvl="1"/>
            <a:r>
              <a:rPr lang="en-US" dirty="0" smtClean="0"/>
              <a:t>WRITE Command: Only by Home PLMN</a:t>
            </a:r>
          </a:p>
          <a:p>
            <a:pPr lvl="1"/>
            <a:endParaRPr lang="en-US" dirty="0"/>
          </a:p>
          <a:p>
            <a:r>
              <a:rPr lang="en-US" dirty="0" smtClean="0"/>
              <a:t>EF</a:t>
            </a:r>
            <a:r>
              <a:rPr lang="en-US" baseline="-25000" dirty="0" smtClean="0"/>
              <a:t>SUCI</a:t>
            </a:r>
            <a:r>
              <a:rPr lang="en-US" dirty="0" smtClean="0"/>
              <a:t>: SUCI value. Presence is optional</a:t>
            </a:r>
          </a:p>
          <a:p>
            <a:pPr lvl="1"/>
            <a:r>
              <a:rPr lang="en-US" dirty="0"/>
              <a:t>READ: return 0 data length</a:t>
            </a:r>
          </a:p>
          <a:p>
            <a:pPr lvl="1"/>
            <a:r>
              <a:rPr lang="en-US" dirty="0"/>
              <a:t>WRITE: </a:t>
            </a:r>
            <a:r>
              <a:rPr lang="en-US" dirty="0" smtClean="0"/>
              <a:t>no operation in USIM.</a:t>
            </a:r>
            <a:endParaRPr lang="en-US" dirty="0"/>
          </a:p>
        </p:txBody>
      </p:sp>
      <p:sp>
        <p:nvSpPr>
          <p:cNvPr id="4" name="Date Placeholder 3"/>
          <p:cNvSpPr>
            <a:spLocks noGrp="1"/>
          </p:cNvSpPr>
          <p:nvPr>
            <p:ph type="dt" sz="half" idx="2"/>
          </p:nvPr>
        </p:nvSpPr>
        <p:spPr/>
        <p:txBody>
          <a:bodyPr/>
          <a:lstStyle/>
          <a:p>
            <a:fld id="{4D544C24-BAF2-1145-8A3A-DD776F229DEC}" type="datetime3">
              <a:rPr lang="fr-FR" smtClean="0"/>
              <a:t>12.04.18</a:t>
            </a:fld>
            <a:endParaRPr lang="en-GB" dirty="0"/>
          </a:p>
        </p:txBody>
      </p:sp>
      <p:sp>
        <p:nvSpPr>
          <p:cNvPr id="5" name="Footer Placeholder 4"/>
          <p:cNvSpPr>
            <a:spLocks noGrp="1"/>
          </p:cNvSpPr>
          <p:nvPr>
            <p:ph type="ftr" sz="quarter" idx="3"/>
          </p:nvPr>
        </p:nvSpPr>
        <p:spPr/>
        <p:txBody>
          <a:bodyPr/>
          <a:lstStyle/>
          <a:p>
            <a:r>
              <a:rPr lang="en-GB" b="1" smtClean="0"/>
              <a:t>Title</a:t>
            </a:r>
            <a:endParaRPr lang="en-GB" dirty="0"/>
          </a:p>
        </p:txBody>
      </p:sp>
      <p:sp>
        <p:nvSpPr>
          <p:cNvPr id="6" name="Slide Number Placeholder 5"/>
          <p:cNvSpPr>
            <a:spLocks noGrp="1"/>
          </p:cNvSpPr>
          <p:nvPr>
            <p:ph type="sldNum" sz="quarter" idx="4"/>
          </p:nvPr>
        </p:nvSpPr>
        <p:spPr/>
        <p:txBody>
          <a:bodyPr/>
          <a:lstStyle/>
          <a:p>
            <a:fld id="{7F23323A-7B94-4B7E-998A-4CEB69289686}" type="slidenum">
              <a:rPr lang="en-GB" smtClean="0"/>
              <a:pPr/>
              <a:t>5</a:t>
            </a:fld>
            <a:endParaRPr lang="en-GB" dirty="0"/>
          </a:p>
        </p:txBody>
      </p:sp>
    </p:spTree>
    <p:extLst>
      <p:ext uri="{BB962C8B-B14F-4D97-AF65-F5344CB8AC3E}">
        <p14:creationId xmlns:p14="http://schemas.microsoft.com/office/powerpoint/2010/main" val="239208979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malto  2014–2017 &amp;#x0D;&amp;#x0A;Client Presentation&amp;quot;&quot;/&gt;&lt;property id=&quot;20307&quot; value=&quot;256&quot;/&gt;&lt;/object&gt;&lt;object type=&quot;3&quot; unique_id=&quot;10005&quot;&gt;&lt;property id=&quot;20148&quot; value=&quot;5&quot;/&gt;&lt;property id=&quot;20300&quot; value=&quot;Slide 2 - &amp;quot;The digital age is ready to evolve beyond its current state.&amp;quot;&quot;/&gt;&lt;property id=&quot;20307&quot; value=&quot;348&quot;/&gt;&lt;/object&gt;&lt;object type=&quot;3&quot; unique_id=&quot;10007&quot;&gt;&lt;property id=&quot;20148&quot; value=&quot;5&quot;/&gt;&lt;property id=&quot;20300&quot; value=&quot;Slide 3 - &amp;quot;Enabling trust in the digital world&amp;quot;&quot;/&gt;&lt;property id=&quot;20307&quot; value=&quot;346&quot;/&gt;&lt;/object&gt;&lt;object type=&quot;3&quot; unique_id=&quot;10010&quot;&gt;&lt;property id=&quot;20148&quot; value=&quot;5&quot;/&gt;&lt;property id=&quot;20300&quot; value=&quot;Slide 4 - &amp;quot;Expanding the digital security market&amp;quot;&quot;/&gt;&lt;property id=&quot;20307&quot; value=&quot;294&quot;/&gt;&lt;/object&gt;&lt;object type=&quot;3&quot; unique_id=&quot;10325&quot;&gt;&lt;property id=&quot;20148&quot; value=&quot;5&quot;/&gt;&lt;property id=&quot;20300&quot; value=&quot;Slide 6&quot;/&gt;&lt;property id=&quot;20307&quot; value=&quot;557&quot;/&gt;&lt;/object&gt;&lt;object type=&quot;3&quot; unique_id=&quot;10326&quot;&gt;&lt;property id=&quot;20148&quot; value=&quot;5&quot;/&gt;&lt;property id=&quot;20300&quot; value=&quot;Slide 10&quot;/&gt;&lt;property id=&quot;20307&quot; value=&quot;559&quot;/&gt;&lt;/object&gt;&lt;object type=&quot;3&quot; unique_id=&quot;10327&quot;&gt;&lt;property id=&quot;20148&quot; value=&quot;5&quot;/&gt;&lt;property id=&quot;20300&quot; value=&quot;Slide 11&quot;/&gt;&lt;property id=&quot;20307&quot; value=&quot;561&quot;/&gt;&lt;/object&gt;&lt;object type=&quot;3&quot; unique_id=&quot;10328&quot;&gt;&lt;property id=&quot;20148&quot; value=&quot;5&quot;/&gt;&lt;property id=&quot;20300&quot; value=&quot;Slide 7&quot;/&gt;&lt;property id=&quot;20307&quot; value=&quot;560&quot;/&gt;&lt;/object&gt;&lt;object type=&quot;3&quot; unique_id=&quot;10329&quot;&gt;&lt;property id=&quot;20148&quot; value=&quot;5&quot;/&gt;&lt;property id=&quot;20300&quot; value=&quot;Slide 12&quot;/&gt;&lt;property id=&quot;20307&quot; value=&quot;562&quot;/&gt;&lt;/object&gt;&lt;object type=&quot;3&quot; unique_id=&quot;10537&quot;&gt;&lt;property id=&quot;20148&quot; value=&quot;5&quot;/&gt;&lt;property id=&quot;20300&quot; value=&quot;Slide 13&quot;/&gt;&lt;property id=&quot;20307&quot; value=&quot;564&quot;/&gt;&lt;/object&gt;&lt;object type=&quot;3&quot; unique_id=&quot;10538&quot;&gt;&lt;property id=&quot;20148&quot; value=&quot;5&quot;/&gt;&lt;property id=&quot;20300&quot; value=&quot;Slide 16&quot;/&gt;&lt;property id=&quot;20307&quot; value=&quot;568&quot;/&gt;&lt;/object&gt;&lt;object type=&quot;3&quot; unique_id=&quot;10675&quot;&gt;&lt;property id=&quot;20148&quot; value=&quot;5&quot;/&gt;&lt;property id=&quot;20300&quot; value=&quot;Slide 14&quot;/&gt;&lt;property id=&quot;20307&quot; value=&quot;569&quot;/&gt;&lt;/object&gt;&lt;object type=&quot;3&quot; unique_id=&quot;10676&quot;&gt;&lt;property id=&quot;20148&quot; value=&quot;5&quot;/&gt;&lt;property id=&quot;20300&quot; value=&quot;Slide 15&quot;/&gt;&lt;property id=&quot;20307&quot; value=&quot;570&quot;/&gt;&lt;/object&gt;&lt;object type=&quot;3&quot; unique_id=&quot;10677&quot;&gt;&lt;property id=&quot;20148&quot; value=&quot;5&quot;/&gt;&lt;property id=&quot;20300&quot; value=&quot;Slide 21&quot;/&gt;&lt;property id=&quot;20307&quot; value=&quot;571&quot;/&gt;&lt;/object&gt;&lt;object type=&quot;3&quot; unique_id=&quot;10823&quot;&gt;&lt;property id=&quot;20148&quot; value=&quot;5&quot;/&gt;&lt;property id=&quot;20300&quot; value=&quot;Slide 18&quot;/&gt;&lt;property id=&quot;20307&quot; value=&quot;574&quot;/&gt;&lt;/object&gt;&lt;object type=&quot;3&quot; unique_id=&quot;10824&quot;&gt;&lt;property id=&quot;20148&quot; value=&quot;5&quot;/&gt;&lt;property id=&quot;20300&quot; value=&quot;Slide 19&quot;/&gt;&lt;property id=&quot;20307&quot; value=&quot;575&quot;/&gt;&lt;/object&gt;&lt;object type=&quot;3&quot; unique_id=&quot;10825&quot;&gt;&lt;property id=&quot;20148&quot; value=&quot;5&quot;/&gt;&lt;property id=&quot;20300&quot; value=&quot;Slide 20&quot;/&gt;&lt;property id=&quot;20307&quot; value=&quot;576&quot;/&gt;&lt;/object&gt;&lt;object type=&quot;3&quot; unique_id=&quot;11063&quot;&gt;&lt;property id=&quot;20148&quot; value=&quot;5&quot;/&gt;&lt;property id=&quot;20300&quot; value=&quot;Slide 22&quot;/&gt;&lt;property id=&quot;20307&quot; value=&quot;577&quot;/&gt;&lt;/object&gt;&lt;object type=&quot;3&quot; unique_id=&quot;11110&quot;&gt;&lt;property id=&quot;20148&quot; value=&quot;5&quot;/&gt;&lt;property id=&quot;20300&quot; value=&quot;Slide 5&quot;/&gt;&lt;property id=&quot;20307&quot; value=&quot;581&quot;/&gt;&lt;/object&gt;&lt;object type=&quot;3&quot; unique_id=&quot;11111&quot;&gt;&lt;property id=&quot;20148&quot; value=&quot;5&quot;/&gt;&lt;property id=&quot;20300&quot; value=&quot;Slide 17&quot;/&gt;&lt;property id=&quot;20307&quot; value=&quot;580&quot;/&gt;&lt;/object&gt;&lt;object type=&quot;3&quot; unique_id=&quot;11341&quot;&gt;&lt;property id=&quot;20148&quot; value=&quot;5&quot;/&gt;&lt;property id=&quot;20300&quot; value=&quot;Slide 8&quot;/&gt;&lt;property id=&quot;20307&quot; value=&quot;582&quot;/&gt;&lt;/object&gt;&lt;object type=&quot;3&quot; unique_id=&quot;11342&quot;&gt;&lt;property id=&quot;20148&quot; value=&quot;5&quot;/&gt;&lt;property id=&quot;20300&quot; value=&quot;Slide 9&quot;/&gt;&lt;property id=&quot;20307&quot; value=&quot;583&quot;/&gt;&lt;/object&gt;&lt;/object&gt;&lt;/object&gt;&lt;/database&gt;"/>
  <p:tag name="SECTOMILLISECCONVERTED" val="1"/>
</p:tagLst>
</file>

<file path=ppt/theme/theme1.xml><?xml version="1.0" encoding="utf-8"?>
<a:theme xmlns:a="http://schemas.openxmlformats.org/drawingml/2006/main" name="Gemalto">
  <a:themeElements>
    <a:clrScheme name="Personnalisée 2">
      <a:dk1>
        <a:srgbClr val="212121"/>
      </a:dk1>
      <a:lt1>
        <a:sysClr val="window" lastClr="FFFFFF"/>
      </a:lt1>
      <a:dk2>
        <a:srgbClr val="FA821E"/>
      </a:dk2>
      <a:lt2>
        <a:srgbClr val="777777"/>
      </a:lt2>
      <a:accent1>
        <a:srgbClr val="0092C7"/>
      </a:accent1>
      <a:accent2>
        <a:srgbClr val="FFC726"/>
      </a:accent2>
      <a:accent3>
        <a:srgbClr val="EA0437"/>
      </a:accent3>
      <a:accent4>
        <a:srgbClr val="12AD2B"/>
      </a:accent4>
      <a:accent5>
        <a:srgbClr val="ABABAB"/>
      </a:accent5>
      <a:accent6>
        <a:srgbClr val="00A5A7"/>
      </a:accent6>
      <a:hlink>
        <a:srgbClr val="12AD2B"/>
      </a:hlink>
      <a:folHlink>
        <a:srgbClr val="0092C7"/>
      </a:folHlink>
    </a:clrScheme>
    <a:fontScheme name="Gemalto">
      <a:majorFont>
        <a:latin typeface="Arial"/>
        <a:ea typeface=""/>
        <a:cs typeface=""/>
      </a:majorFont>
      <a:minorFont>
        <a:latin typeface="Arial"/>
        <a:ea typeface=""/>
        <a:cs typeface=""/>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GTO_Document" ma:contentTypeID="0x010100D7F8A06F9445A0418776AB191A4256570028218CAD13ABD047B02448080829652A" ma:contentTypeVersion="2" ma:contentTypeDescription="Create a new document." ma:contentTypeScope="" ma:versionID="58203ebcfb11fded185d85d03c72e473">
  <xsd:schema xmlns:xsd="http://www.w3.org/2001/XMLSchema" xmlns:xs="http://www.w3.org/2001/XMLSchema" xmlns:p="http://schemas.microsoft.com/office/2006/metadata/properties" xmlns:ns2="8282a9b7-e4e4-4f6d-8f4e-c78518658f0e" targetNamespace="http://schemas.microsoft.com/office/2006/metadata/properties" ma:root="true" ma:fieldsID="a996441e457dcfe129be60e4ee063467" ns2:_="">
    <xsd:import namespace="8282a9b7-e4e4-4f6d-8f4e-c78518658f0e"/>
    <xsd:element name="properties">
      <xsd:complexType>
        <xsd:sequence>
          <xsd:element name="documentManagement">
            <xsd:complexType>
              <xsd:all>
                <xsd:element ref="ns2:dae6d26d2ff846569d48b36bc2cc0daf"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2a9b7-e4e4-4f6d-8f4e-c78518658f0e" elementFormDefault="qualified">
    <xsd:import namespace="http://schemas.microsoft.com/office/2006/documentManagement/types"/>
    <xsd:import namespace="http://schemas.microsoft.com/office/infopath/2007/PartnerControls"/>
    <xsd:element name="dae6d26d2ff846569d48b36bc2cc0daf" ma:index="8" nillable="true" ma:taxonomy="true" ma:internalName="dae6d26d2ff846569d48b36bc2cc0daf" ma:taxonomyFieldName="GTO_Tags" ma:displayName="Tags" ma:fieldId="{dae6d26d-2ff8-4656-9d48-b36bc2cc0daf}" ma:taxonomyMulti="true" ma:sspId="429d0c7b-79ae-470e-ab21-669179cab1a1" ma:termSetId="882c18f8-1962-42d5-a77b-998c1aa9f6d7" ma:anchorId="e953cdad-ede9-40a4-aa3c-2a0e40ef796f" ma:open="false" ma:isKeyword="false">
      <xsd:complexType>
        <xsd:sequence>
          <xsd:element ref="pc:Terms" minOccurs="0" maxOccurs="1"/>
        </xsd:sequence>
      </xsd:complexType>
    </xsd:element>
    <xsd:element name="TaxCatchAll" ma:index="9" nillable="true" ma:displayName="Taxonomy Catch All Column" ma:hidden="true" ma:list="{1d9e3fdf-a2ea-4af4-a5fa-c4865001b6be}" ma:internalName="TaxCatchAll" ma:showField="CatchAllData" ma:web="8282a9b7-e4e4-4f6d-8f4e-c78518658f0e">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1d9e3fdf-a2ea-4af4-a5fa-c4865001b6be}" ma:internalName="TaxCatchAllLabel" ma:readOnly="true" ma:showField="CatchAllDataLabel" ma:web="8282a9b7-e4e4-4f6d-8f4e-c78518658f0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e6d26d2ff846569d48b36bc2cc0daf xmlns="8282a9b7-e4e4-4f6d-8f4e-c78518658f0e">
      <Terms xmlns="http://schemas.microsoft.com/office/infopath/2007/PartnerControls"/>
    </dae6d26d2ff846569d48b36bc2cc0daf>
    <TaxCatchAll xmlns="8282a9b7-e4e4-4f6d-8f4e-c78518658f0e"/>
  </documentManagement>
</p:properties>
</file>

<file path=customXml/itemProps1.xml><?xml version="1.0" encoding="utf-8"?>
<ds:datastoreItem xmlns:ds="http://schemas.openxmlformats.org/officeDocument/2006/customXml" ds:itemID="{CD82825D-EDF7-4C60-B24A-F287B7D0CA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2a9b7-e4e4-4f6d-8f4e-c78518658f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458D39-ACBB-4AF3-8306-CD1A762EF1B1}">
  <ds:schemaRefs>
    <ds:schemaRef ds:uri="http://schemas.microsoft.com/sharepoint/v3/contenttype/forms"/>
  </ds:schemaRefs>
</ds:datastoreItem>
</file>

<file path=customXml/itemProps3.xml><?xml version="1.0" encoding="utf-8"?>
<ds:datastoreItem xmlns:ds="http://schemas.openxmlformats.org/officeDocument/2006/customXml" ds:itemID="{398B8C0D-05E6-47F9-A476-735FFCA8FA2D}">
  <ds:schemaRefs>
    <ds:schemaRef ds:uri="http://purl.org/dc/elements/1.1/"/>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8282a9b7-e4e4-4f6d-8f4e-c78518658f0e"/>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9685</TotalTime>
  <Words>418</Words>
  <Application>Microsoft Office PowerPoint</Application>
  <PresentationFormat>On-screen Show (16:9)</PresentationFormat>
  <Paragraphs>49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Gemalto</vt:lpstr>
      <vt:lpstr>Subscription Identifier Privacy Support in USIM</vt:lpstr>
      <vt:lpstr>SUCI performed by USIM</vt:lpstr>
      <vt:lpstr>SUCI performed by ME</vt:lpstr>
      <vt:lpstr>Proposition: SUCI calculation by USIM</vt:lpstr>
      <vt:lpstr>Proposition: SUCI calculation by ME</vt:lpstr>
    </vt:vector>
  </TitlesOfParts>
  <Company>Radley Yeldar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Parallels User</dc:creator>
  <cp:lastModifiedBy>Phan Ly-Thanh</cp:lastModifiedBy>
  <cp:revision>1148</cp:revision>
  <cp:lastPrinted>2013-10-09T13:20:50Z</cp:lastPrinted>
  <dcterms:created xsi:type="dcterms:W3CDTF">2013-10-08T17:05:53Z</dcterms:created>
  <dcterms:modified xsi:type="dcterms:W3CDTF">2018-04-12T14:49:06Z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0x010100D7F8A06F9445A0418776AB191A4256570028218CAD13ABD047B02448080829652A</vt:lpwstr>
  </property>
  <property fmtid="{D5CDD505-2E9C-101B-9397-08002B2CF9AE}" pid="3" name="GTO_Tags">
    <vt:lpwstr/>
  </property>
</Properties>
</file>