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7"/>
  </p:notesMasterIdLst>
  <p:sldIdLst>
    <p:sldId id="256" r:id="rId2"/>
    <p:sldId id="281" r:id="rId3"/>
    <p:sldId id="287" r:id="rId4"/>
    <p:sldId id="286" r:id="rId5"/>
    <p:sldId id="285" r:id="rId6"/>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870"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9725CF-3353-4C44-A935-089A22C2771B}" type="datetimeFigureOut">
              <a:rPr lang="de-DE" smtClean="0"/>
              <a:t>13.05.2016</a:t>
            </a:fld>
            <a:endParaRPr lang="de-D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8904BB-1F18-443F-BA26-0845CA540ADD}" type="slidenum">
              <a:rPr lang="de-DE" smtClean="0"/>
              <a:t>‹#›</a:t>
            </a:fld>
            <a:endParaRPr lang="de-DE"/>
          </a:p>
        </p:txBody>
      </p:sp>
    </p:spTree>
    <p:extLst>
      <p:ext uri="{BB962C8B-B14F-4D97-AF65-F5344CB8AC3E}">
        <p14:creationId xmlns:p14="http://schemas.microsoft.com/office/powerpoint/2010/main" val="2359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folie">
    <p:spTree>
      <p:nvGrpSpPr>
        <p:cNvPr id="1" name=""/>
        <p:cNvGrpSpPr/>
        <p:nvPr/>
      </p:nvGrpSpPr>
      <p:grpSpPr>
        <a:xfrm>
          <a:off x="0" y="0"/>
          <a:ext cx="0" cy="0"/>
          <a:chOff x="0" y="0"/>
          <a:chExt cx="0" cy="0"/>
        </a:xfrm>
      </p:grpSpPr>
      <p:sp>
        <p:nvSpPr>
          <p:cNvPr id="4" name="Rectangle 14"/>
          <p:cNvSpPr>
            <a:spLocks noChangeArrowheads="1"/>
          </p:cNvSpPr>
          <p:nvPr/>
        </p:nvSpPr>
        <p:spPr bwMode="auto">
          <a:xfrm>
            <a:off x="0" y="2000250"/>
            <a:ext cx="9144000" cy="71438"/>
          </a:xfrm>
          <a:prstGeom prst="rect">
            <a:avLst/>
          </a:prstGeom>
          <a:solidFill>
            <a:srgbClr val="00448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de-DE" altLang="de-DE" smtClean="0">
              <a:latin typeface="Calibri" pitchFamily="34" charset="0"/>
            </a:endParaRPr>
          </a:p>
        </p:txBody>
      </p:sp>
      <p:sp>
        <p:nvSpPr>
          <p:cNvPr id="2" name="Titel 1"/>
          <p:cNvSpPr>
            <a:spLocks noGrp="1"/>
          </p:cNvSpPr>
          <p:nvPr>
            <p:ph type="ctrTitle"/>
          </p:nvPr>
        </p:nvSpPr>
        <p:spPr>
          <a:xfrm>
            <a:off x="679844" y="2571744"/>
            <a:ext cx="7772400" cy="1470025"/>
          </a:xfrm>
        </p:spPr>
        <p:txBody>
          <a:bodyPr/>
          <a:lstStyle>
            <a:lvl1pPr algn="ctr">
              <a:defRPr sz="4800" b="1" baseline="0">
                <a:solidFill>
                  <a:srgbClr val="004489"/>
                </a:solidFill>
                <a:latin typeface="MetaCorr" pitchFamily="34" charset="0"/>
              </a:defRPr>
            </a:lvl1pPr>
          </a:lstStyle>
          <a:p>
            <a:r>
              <a:rPr lang="en-US" smtClean="0"/>
              <a:t>Click to edit Master title style</a:t>
            </a:r>
            <a:endParaRPr lang="en-US" dirty="0"/>
          </a:p>
        </p:txBody>
      </p:sp>
      <p:sp>
        <p:nvSpPr>
          <p:cNvPr id="3" name="Untertitel 2"/>
          <p:cNvSpPr>
            <a:spLocks noGrp="1"/>
          </p:cNvSpPr>
          <p:nvPr>
            <p:ph type="subTitle" idx="1"/>
          </p:nvPr>
        </p:nvSpPr>
        <p:spPr>
          <a:xfrm>
            <a:off x="1385910" y="4391044"/>
            <a:ext cx="6400800" cy="1752600"/>
          </a:xfrm>
        </p:spPr>
        <p:txBody>
          <a:bodyPr>
            <a:normAutofit/>
          </a:bodyPr>
          <a:lstStyle>
            <a:lvl1pPr marL="0" indent="0" algn="ctr">
              <a:buNone/>
              <a:defRPr sz="2400" b="1">
                <a:solidFill>
                  <a:srgbClr val="00448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727505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Click to edit Master title style</a:t>
            </a:r>
            <a:endParaRPr lang="en-US"/>
          </a:p>
        </p:txBody>
      </p:sp>
      <p:sp>
        <p:nvSpPr>
          <p:cNvPr id="3" name="Vertikaler Textplatzhalter 2"/>
          <p:cNvSpPr>
            <a:spLocks noGrp="1"/>
          </p:cNvSpPr>
          <p:nvPr>
            <p:ph type="body" orient="vert" idx="1"/>
          </p:nvPr>
        </p:nvSpPr>
        <p:spPr/>
        <p:txBody>
          <a:bodyPr vert="eaVert"/>
          <a:lstStyle>
            <a:lvl1pPr>
              <a:buSzPct val="125000"/>
              <a:buFont typeface="Wingdings" pitchFamily="2" charset="2"/>
              <a:buChar char="§"/>
              <a:defRPr/>
            </a:lvl1pPr>
            <a:lvl2pPr>
              <a:buSzPct val="125000"/>
              <a:buFont typeface="Wingdings" pitchFamily="2" charset="2"/>
              <a:buChar char="§"/>
              <a:defRPr/>
            </a:lvl2pPr>
            <a:lvl3pPr>
              <a:buSzPct val="125000"/>
              <a:buFont typeface="Wingdings" pitchFamily="2" charset="2"/>
              <a:buChar char="§"/>
              <a:defRPr/>
            </a:lvl3pPr>
            <a:lvl4pPr>
              <a:buSzPct val="125000"/>
              <a:buFont typeface="Wingdings" pitchFamily="2" charset="2"/>
              <a:buChar char="§"/>
              <a:defRPr/>
            </a:lvl4pPr>
            <a:lvl5pPr>
              <a:buSzPct val="125000"/>
              <a:buFont typeface="Wingdings" pitchFamily="2" charset="2"/>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55336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429520" y="1285860"/>
            <a:ext cx="1257280" cy="4840303"/>
          </a:xfrm>
        </p:spPr>
        <p:txBody>
          <a:bodyPr vert="eaVert"/>
          <a:lstStyle>
            <a:lvl1pPr>
              <a:defRPr>
                <a:solidFill>
                  <a:schemeClr val="accent2"/>
                </a:solidFill>
              </a:defRPr>
            </a:lvl1pPr>
          </a:lstStyle>
          <a:p>
            <a:r>
              <a:rPr lang="en-US" smtClean="0"/>
              <a:t>Click to edit Master title style</a:t>
            </a:r>
            <a:endParaRPr lang="en-US" dirty="0"/>
          </a:p>
        </p:txBody>
      </p:sp>
      <p:sp>
        <p:nvSpPr>
          <p:cNvPr id="3" name="Vertikaler Textplatzhalter 2"/>
          <p:cNvSpPr>
            <a:spLocks noGrp="1"/>
          </p:cNvSpPr>
          <p:nvPr>
            <p:ph type="body" orient="vert" idx="1"/>
          </p:nvPr>
        </p:nvSpPr>
        <p:spPr>
          <a:xfrm>
            <a:off x="214282" y="1285860"/>
            <a:ext cx="7143800" cy="4840303"/>
          </a:xfrm>
        </p:spPr>
        <p:txBody>
          <a:bodyPr vert="eaVert"/>
          <a:lstStyle>
            <a:lvl1pPr>
              <a:buSzPct val="125000"/>
              <a:buFont typeface="Wingdings" pitchFamily="2" charset="2"/>
              <a:buChar char="§"/>
              <a:defRPr/>
            </a:lvl1pPr>
            <a:lvl2pPr>
              <a:buSzPct val="125000"/>
              <a:buFont typeface="Wingdings" pitchFamily="2" charset="2"/>
              <a:buChar char="§"/>
              <a:defRPr/>
            </a:lvl2pPr>
            <a:lvl3pPr>
              <a:buSzPct val="125000"/>
              <a:buFont typeface="Wingdings" pitchFamily="2" charset="2"/>
              <a:buChar char="§"/>
              <a:defRPr/>
            </a:lvl3pPr>
            <a:lvl4pPr>
              <a:buSzPct val="125000"/>
              <a:buFont typeface="Wingdings" pitchFamily="2" charset="2"/>
              <a:buChar char="§"/>
              <a:defRPr/>
            </a:lvl4pPr>
            <a:lvl5pPr>
              <a:buSzPct val="125000"/>
              <a:buFont typeface="Wingdings" pitchFamily="2" charset="2"/>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648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B6904009-F060-42B9-9D29-7513C808E0C7}" type="datetimeFigureOut">
              <a:rPr lang="de-DE" smtClean="0"/>
              <a:t>13.05.2016</a:t>
            </a:fld>
            <a:endParaRPr lang="de-DE"/>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de-DE"/>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888E81B-FF1A-477C-8259-E076F456D4EE}" type="slidenum">
              <a:rPr lang="de-DE" smtClean="0"/>
              <a:t>‹#›</a:t>
            </a:fld>
            <a:endParaRPr lang="de-DE"/>
          </a:p>
        </p:txBody>
      </p:sp>
    </p:spTree>
    <p:extLst>
      <p:ext uri="{BB962C8B-B14F-4D97-AF65-F5344CB8AC3E}">
        <p14:creationId xmlns:p14="http://schemas.microsoft.com/office/powerpoint/2010/main" val="1571917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MetaCorr" pitchFamily="34" charset="0"/>
              </a:defRPr>
            </a:lvl1pPr>
          </a:lstStyle>
          <a:p>
            <a:r>
              <a:rPr lang="en-US" smtClean="0"/>
              <a:t>Click to edit Master title style</a:t>
            </a:r>
            <a:endParaRPr lang="en-US" dirty="0"/>
          </a:p>
        </p:txBody>
      </p:sp>
      <p:sp>
        <p:nvSpPr>
          <p:cNvPr id="3" name="Inhaltsplatzhalter 2"/>
          <p:cNvSpPr>
            <a:spLocks noGrp="1"/>
          </p:cNvSpPr>
          <p:nvPr>
            <p:ph idx="1"/>
          </p:nvPr>
        </p:nvSpPr>
        <p:spPr>
          <a:xfrm>
            <a:off x="608416" y="1571612"/>
            <a:ext cx="8286808" cy="4929222"/>
          </a:xfrm>
        </p:spPr>
        <p:txBody>
          <a:bodyPr/>
          <a:lstStyle>
            <a:lvl1pPr marL="268288" indent="-268288">
              <a:spcBef>
                <a:spcPts val="600"/>
              </a:spcBef>
              <a:spcAft>
                <a:spcPts val="600"/>
              </a:spcAft>
              <a:buClr>
                <a:schemeClr val="accent2"/>
              </a:buClr>
              <a:buSzPct val="125000"/>
              <a:buFont typeface="Wingdings" pitchFamily="2" charset="2"/>
              <a:buChar char="§"/>
              <a:defRPr/>
            </a:lvl1pPr>
            <a:lvl2pPr marL="534988" indent="-266700">
              <a:spcBef>
                <a:spcPts val="600"/>
              </a:spcBef>
              <a:spcAft>
                <a:spcPts val="600"/>
              </a:spcAft>
              <a:buClr>
                <a:schemeClr val="accent2"/>
              </a:buClr>
              <a:buSzPct val="125000"/>
              <a:buFont typeface="Wingdings" pitchFamily="2" charset="2"/>
              <a:buChar char="§"/>
              <a:defRPr/>
            </a:lvl2pPr>
            <a:lvl3pPr marL="803275" indent="-268288">
              <a:spcBef>
                <a:spcPts val="600"/>
              </a:spcBef>
              <a:spcAft>
                <a:spcPts val="600"/>
              </a:spcAft>
              <a:buClr>
                <a:schemeClr val="accent2"/>
              </a:buClr>
              <a:buSzPct val="125000"/>
              <a:buFont typeface="Wingdings" pitchFamily="2" charset="2"/>
              <a:buChar char="§"/>
              <a:defRPr/>
            </a:lvl3pPr>
            <a:lvl4pPr marL="1081088" indent="-277813">
              <a:spcBef>
                <a:spcPts val="600"/>
              </a:spcBef>
              <a:spcAft>
                <a:spcPts val="600"/>
              </a:spcAft>
              <a:buClr>
                <a:schemeClr val="accent2"/>
              </a:buClr>
              <a:buSzPct val="125000"/>
              <a:buFont typeface="Wingdings" pitchFamily="2" charset="2"/>
              <a:buChar char="§"/>
              <a:defRPr/>
            </a:lvl4pPr>
            <a:lvl5pPr marL="1347788" indent="-266700">
              <a:spcBef>
                <a:spcPts val="600"/>
              </a:spcBef>
              <a:spcAft>
                <a:spcPts val="600"/>
              </a:spcAft>
              <a:buClr>
                <a:schemeClr val="accent2"/>
              </a:buClr>
              <a:buSzPct val="125000"/>
              <a:buFont typeface="Wingdings" pitchFamily="2" charset="2"/>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9915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solidFill>
                  <a:srgbClr val="003D6F"/>
                </a:solidFill>
              </a:defRPr>
            </a:lvl1pPr>
          </a:lstStyle>
          <a:p>
            <a:r>
              <a:rPr lang="en-US" smtClean="0"/>
              <a:t>Click to edit Master title style</a:t>
            </a:r>
            <a:endParaRPr lang="en-US" dirty="0"/>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703828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ln>
            <a:noFill/>
          </a:ln>
        </p:spPr>
        <p:txBody>
          <a:bodyPr/>
          <a:lstStyle>
            <a:lvl1pPr>
              <a:defRPr>
                <a:latin typeface="MetaCorr" pitchFamily="34" charset="0"/>
              </a:defRPr>
            </a:lvl1pPr>
          </a:lstStyle>
          <a:p>
            <a:r>
              <a:rPr lang="en-US" smtClean="0"/>
              <a:t>Click to edit Master title style</a:t>
            </a:r>
            <a:endParaRPr lang="en-US" dirty="0"/>
          </a:p>
        </p:txBody>
      </p:sp>
      <p:sp>
        <p:nvSpPr>
          <p:cNvPr id="3" name="Inhaltsplatzhalter 2"/>
          <p:cNvSpPr>
            <a:spLocks noGrp="1"/>
          </p:cNvSpPr>
          <p:nvPr>
            <p:ph sz="half" idx="1"/>
          </p:nvPr>
        </p:nvSpPr>
        <p:spPr>
          <a:xfrm>
            <a:off x="533400" y="1571612"/>
            <a:ext cx="4038600" cy="4929222"/>
          </a:xfrm>
        </p:spPr>
        <p:txBody>
          <a:bodyPr/>
          <a:lstStyle>
            <a:lvl1pPr>
              <a:buSzPct val="125000"/>
              <a:buFont typeface="Wingdings" pitchFamily="2" charset="2"/>
              <a:buChar char="§"/>
              <a:defRPr sz="2000"/>
            </a:lvl1pPr>
            <a:lvl2pPr>
              <a:buSzPct val="125000"/>
              <a:buFont typeface="Wingdings" pitchFamily="2" charset="2"/>
              <a:buChar char="§"/>
              <a:defRPr sz="2000"/>
            </a:lvl2pPr>
            <a:lvl3pPr>
              <a:buSzPct val="125000"/>
              <a:buFont typeface="Wingdings" pitchFamily="2" charset="2"/>
              <a:buChar char="§"/>
              <a:defRPr sz="2000"/>
            </a:lvl3pPr>
            <a:lvl4pPr>
              <a:buSzPct val="125000"/>
              <a:buFont typeface="Wingdings" pitchFamily="2" charset="2"/>
              <a:buChar char="§"/>
              <a:defRPr sz="2000"/>
            </a:lvl4pPr>
            <a:lvl5pPr>
              <a:buSzPct val="125000"/>
              <a:buFont typeface="Wingdings" pitchFamily="2" charset="2"/>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Inhaltsplatzhalter 3"/>
          <p:cNvSpPr>
            <a:spLocks noGrp="1"/>
          </p:cNvSpPr>
          <p:nvPr>
            <p:ph sz="half" idx="2"/>
          </p:nvPr>
        </p:nvSpPr>
        <p:spPr>
          <a:xfrm>
            <a:off x="4819680" y="1571612"/>
            <a:ext cx="4038600" cy="4929222"/>
          </a:xfrm>
        </p:spPr>
        <p:txBody>
          <a:bodyPr/>
          <a:lstStyle>
            <a:lvl1pPr>
              <a:buSzPct val="125000"/>
              <a:buFont typeface="Wingdings" pitchFamily="2" charset="2"/>
              <a:buChar char="§"/>
              <a:defRPr sz="2000"/>
            </a:lvl1pPr>
            <a:lvl2pPr>
              <a:buSzPct val="125000"/>
              <a:buFont typeface="Wingdings" pitchFamily="2" charset="2"/>
              <a:buChar char="§"/>
              <a:defRPr sz="2000"/>
            </a:lvl2pPr>
            <a:lvl3pPr>
              <a:buSzPct val="125000"/>
              <a:buFont typeface="Wingdings" pitchFamily="2" charset="2"/>
              <a:buChar char="§"/>
              <a:defRPr sz="2000"/>
            </a:lvl3pPr>
            <a:lvl4pPr>
              <a:buSzPct val="125000"/>
              <a:buFont typeface="Wingdings" pitchFamily="2" charset="2"/>
              <a:buChar char="§"/>
              <a:defRPr sz="2000"/>
            </a:lvl4pPr>
            <a:lvl5pPr>
              <a:buSzPct val="125000"/>
              <a:buFont typeface="Wingdings" pitchFamily="2" charset="2"/>
              <a:buChar cha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88593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MetaCorr" pitchFamily="34" charset="0"/>
              </a:defRPr>
            </a:lvl1pPr>
          </a:lstStyle>
          <a:p>
            <a:r>
              <a:rPr lang="en-US" smtClean="0"/>
              <a:t>Click to edit Master title style</a:t>
            </a:r>
            <a:endParaRPr lang="en-US" dirty="0"/>
          </a:p>
        </p:txBody>
      </p:sp>
      <p:sp>
        <p:nvSpPr>
          <p:cNvPr id="3" name="Textplatzhalter 2"/>
          <p:cNvSpPr>
            <a:spLocks noGrp="1"/>
          </p:cNvSpPr>
          <p:nvPr>
            <p:ph type="body" idx="1"/>
          </p:nvPr>
        </p:nvSpPr>
        <p:spPr>
          <a:xfrm>
            <a:off x="603250" y="1535113"/>
            <a:ext cx="4040188" cy="639762"/>
          </a:xfrm>
        </p:spPr>
        <p:txBody>
          <a:bodyPr anchor="b"/>
          <a:lstStyle>
            <a:lvl1pPr marL="0" indent="0">
              <a:buNone/>
              <a:defRPr sz="20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Inhaltsplatzhalter 3"/>
          <p:cNvSpPr>
            <a:spLocks noGrp="1"/>
          </p:cNvSpPr>
          <p:nvPr>
            <p:ph sz="half" idx="2"/>
          </p:nvPr>
        </p:nvSpPr>
        <p:spPr>
          <a:xfrm>
            <a:off x="603250" y="2174874"/>
            <a:ext cx="4040188" cy="4325959"/>
          </a:xfrm>
        </p:spPr>
        <p:txBody>
          <a:bodyPr/>
          <a:lstStyle>
            <a:lvl1pPr>
              <a:buSzPct val="125000"/>
              <a:buFont typeface="Wingdings" pitchFamily="2" charset="2"/>
              <a:buChar char="§"/>
              <a:defRPr sz="2000"/>
            </a:lvl1pPr>
            <a:lvl2pPr>
              <a:buSzPct val="125000"/>
              <a:buFont typeface="Wingdings" pitchFamily="2" charset="2"/>
              <a:buChar char="§"/>
              <a:defRPr sz="2000"/>
            </a:lvl2pPr>
            <a:lvl3pPr>
              <a:buSzPct val="125000"/>
              <a:buFont typeface="Wingdings" pitchFamily="2" charset="2"/>
              <a:buChar char="§"/>
              <a:defRPr sz="2000"/>
            </a:lvl3pPr>
            <a:lvl4pPr>
              <a:buSzPct val="125000"/>
              <a:buFont typeface="Wingdings" pitchFamily="2" charset="2"/>
              <a:buChar char="§"/>
              <a:defRPr sz="2000"/>
            </a:lvl4pPr>
            <a:lvl5pPr>
              <a:buSzPct val="125000"/>
              <a:buFont typeface="Wingdings" pitchFamily="2" charset="2"/>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platzhalter 4"/>
          <p:cNvSpPr>
            <a:spLocks noGrp="1"/>
          </p:cNvSpPr>
          <p:nvPr>
            <p:ph type="body" sz="quarter" idx="3"/>
          </p:nvPr>
        </p:nvSpPr>
        <p:spPr>
          <a:xfrm>
            <a:off x="4887943" y="1535113"/>
            <a:ext cx="4041775" cy="639762"/>
          </a:xfrm>
        </p:spPr>
        <p:txBody>
          <a:bodyPr anchor="b"/>
          <a:lstStyle>
            <a:lvl1pPr marL="0" indent="0">
              <a:buNone/>
              <a:defRPr sz="20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Inhaltsplatzhalter 5"/>
          <p:cNvSpPr>
            <a:spLocks noGrp="1"/>
          </p:cNvSpPr>
          <p:nvPr>
            <p:ph sz="quarter" idx="4"/>
          </p:nvPr>
        </p:nvSpPr>
        <p:spPr>
          <a:xfrm>
            <a:off x="4887943" y="2174874"/>
            <a:ext cx="4041775" cy="4325959"/>
          </a:xfrm>
        </p:spPr>
        <p:txBody>
          <a:bodyPr/>
          <a:lstStyle>
            <a:lvl1pPr>
              <a:buSzPct val="125000"/>
              <a:buFont typeface="Wingdings" pitchFamily="2" charset="2"/>
              <a:buChar char="§"/>
              <a:defRPr sz="2000"/>
            </a:lvl1pPr>
            <a:lvl2pPr>
              <a:buSzPct val="125000"/>
              <a:buFont typeface="Wingdings" pitchFamily="2" charset="2"/>
              <a:buChar char="§"/>
              <a:defRPr sz="2000"/>
            </a:lvl2pPr>
            <a:lvl3pPr>
              <a:buSzPct val="125000"/>
              <a:buFont typeface="Wingdings" pitchFamily="2" charset="2"/>
              <a:buChar char="§"/>
              <a:defRPr sz="2000"/>
            </a:lvl3pPr>
            <a:lvl4pPr>
              <a:buSzPct val="125000"/>
              <a:buFont typeface="Wingdings" pitchFamily="2" charset="2"/>
              <a:buChar char="§"/>
              <a:defRPr sz="2000"/>
            </a:lvl4pPr>
            <a:lvl5pPr>
              <a:buSzPct val="125000"/>
              <a:buFont typeface="Wingdings" pitchFamily="2" charset="2"/>
              <a:buChar cha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45447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MetaCorr"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14864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1293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00034" y="857232"/>
            <a:ext cx="3008313" cy="642942"/>
          </a:xfrm>
          <a:ln>
            <a:noFill/>
          </a:ln>
        </p:spPr>
        <p:txBody>
          <a:bodyPr anchor="b"/>
          <a:lstStyle>
            <a:lvl1pPr algn="l">
              <a:defRPr sz="2000" b="1">
                <a:solidFill>
                  <a:schemeClr val="accent2"/>
                </a:solidFill>
              </a:defRPr>
            </a:lvl1pPr>
          </a:lstStyle>
          <a:p>
            <a:r>
              <a:rPr lang="en-US" smtClean="0"/>
              <a:t>Click to edit Master title style</a:t>
            </a:r>
            <a:endParaRPr lang="en-US" dirty="0"/>
          </a:p>
        </p:txBody>
      </p:sp>
      <p:sp>
        <p:nvSpPr>
          <p:cNvPr id="3" name="Inhaltsplatzhalter 2"/>
          <p:cNvSpPr>
            <a:spLocks noGrp="1"/>
          </p:cNvSpPr>
          <p:nvPr>
            <p:ph idx="1"/>
          </p:nvPr>
        </p:nvSpPr>
        <p:spPr>
          <a:xfrm>
            <a:off x="3575050" y="857232"/>
            <a:ext cx="5111750" cy="5268931"/>
          </a:xfrm>
        </p:spPr>
        <p:txBody>
          <a:bodyPr/>
          <a:lstStyle>
            <a:lvl1pPr>
              <a:defRPr sz="2000"/>
            </a:lvl1pPr>
            <a:lvl2pPr>
              <a:buSzPct val="125000"/>
              <a:buFont typeface="Wingdings" pitchFamily="2" charset="2"/>
              <a:buChar char="§"/>
              <a:defRPr sz="2000"/>
            </a:lvl2pPr>
            <a:lvl3pPr>
              <a:buSzPct val="125000"/>
              <a:buFont typeface="Wingdings" pitchFamily="2" charset="2"/>
              <a:buChar char="§"/>
              <a:defRPr sz="2000"/>
            </a:lvl3pPr>
            <a:lvl4pPr>
              <a:buSzPct val="125000"/>
              <a:buFont typeface="Wingdings" pitchFamily="2" charset="2"/>
              <a:buChar char="§"/>
              <a:defRPr sz="2000"/>
            </a:lvl4pPr>
            <a:lvl5pPr>
              <a:buSzPct val="125000"/>
              <a:buFont typeface="Wingdings" pitchFamily="2" charset="2"/>
              <a:buChar cha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umsplatzhalt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fld id="{B6904009-F060-42B9-9D29-7513C808E0C7}" type="datetimeFigureOut">
              <a:rPr lang="de-DE" smtClean="0"/>
              <a:t>13.05.2016</a:t>
            </a:fld>
            <a:endParaRPr lang="de-DE"/>
          </a:p>
        </p:txBody>
      </p:sp>
      <p:sp>
        <p:nvSpPr>
          <p:cNvPr id="6" name="Fußzeilenplatzhalt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endParaRPr lang="de-DE"/>
          </a:p>
        </p:txBody>
      </p:sp>
      <p:sp>
        <p:nvSpPr>
          <p:cNvPr id="7" name="Foliennummernplatzhalt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fld id="{C888E81B-FF1A-477C-8259-E076F456D4EE}" type="slidenum">
              <a:rPr lang="de-DE" smtClean="0"/>
              <a:t>‹#›</a:t>
            </a:fld>
            <a:endParaRPr lang="de-DE"/>
          </a:p>
        </p:txBody>
      </p:sp>
    </p:spTree>
    <p:extLst>
      <p:ext uri="{BB962C8B-B14F-4D97-AF65-F5344CB8AC3E}">
        <p14:creationId xmlns:p14="http://schemas.microsoft.com/office/powerpoint/2010/main" val="2495943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5291154"/>
            <a:ext cx="5486400" cy="566738"/>
          </a:xfrm>
        </p:spPr>
        <p:txBody>
          <a:bodyPr anchor="b"/>
          <a:lstStyle>
            <a:lvl1pPr algn="l">
              <a:defRPr sz="2000" b="1">
                <a:solidFill>
                  <a:schemeClr val="accent2"/>
                </a:solidFill>
              </a:defRPr>
            </a:lvl1pPr>
          </a:lstStyle>
          <a:p>
            <a:r>
              <a:rPr lang="en-US" smtClean="0"/>
              <a:t>Click to edit Master title style</a:t>
            </a:r>
            <a:endParaRPr lang="en-US" dirty="0"/>
          </a:p>
        </p:txBody>
      </p:sp>
      <p:sp>
        <p:nvSpPr>
          <p:cNvPr id="3" name="Bildplatzhalter 2"/>
          <p:cNvSpPr>
            <a:spLocks noGrp="1"/>
          </p:cNvSpPr>
          <p:nvPr>
            <p:ph type="pic" idx="1"/>
          </p:nvPr>
        </p:nvSpPr>
        <p:spPr>
          <a:xfrm>
            <a:off x="611188" y="1285860"/>
            <a:ext cx="7818464" cy="4000528"/>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platzhalter 3"/>
          <p:cNvSpPr>
            <a:spLocks noGrp="1"/>
          </p:cNvSpPr>
          <p:nvPr>
            <p:ph type="body" sz="half" idx="2"/>
          </p:nvPr>
        </p:nvSpPr>
        <p:spPr>
          <a:xfrm>
            <a:off x="1792288" y="5857892"/>
            <a:ext cx="5486400" cy="31430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71977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Grafik 9" descr="divider_blank.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1588"/>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extplatzhalter 2"/>
          <p:cNvSpPr>
            <a:spLocks noGrp="1"/>
          </p:cNvSpPr>
          <p:nvPr>
            <p:ph type="body" idx="1"/>
          </p:nvPr>
        </p:nvSpPr>
        <p:spPr bwMode="auto">
          <a:xfrm>
            <a:off x="611188" y="1571625"/>
            <a:ext cx="8461375"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endParaRPr lang="en-US" altLang="de-DE" smtClean="0"/>
          </a:p>
        </p:txBody>
      </p:sp>
      <p:sp>
        <p:nvSpPr>
          <p:cNvPr id="1028" name="Titelplatzhalter 1"/>
          <p:cNvSpPr>
            <a:spLocks noGrp="1"/>
          </p:cNvSpPr>
          <p:nvPr>
            <p:ph type="title"/>
          </p:nvPr>
        </p:nvSpPr>
        <p:spPr bwMode="auto">
          <a:xfrm>
            <a:off x="571500" y="785813"/>
            <a:ext cx="828675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endParaRPr lang="en-US" altLang="de-DE" smtClean="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spcBef>
          <a:spcPct val="0"/>
        </a:spcBef>
        <a:spcAft>
          <a:spcPct val="0"/>
        </a:spcAft>
        <a:defRPr sz="3200" b="1" kern="1200">
          <a:solidFill>
            <a:schemeClr val="bg1"/>
          </a:solidFill>
          <a:latin typeface="+mj-lt"/>
          <a:ea typeface="+mj-ea"/>
          <a:cs typeface="+mj-cs"/>
        </a:defRPr>
      </a:lvl1pPr>
      <a:lvl2pPr algn="l" rtl="0" eaLnBrk="1" fontAlgn="base" hangingPunct="1">
        <a:spcBef>
          <a:spcPct val="0"/>
        </a:spcBef>
        <a:spcAft>
          <a:spcPct val="0"/>
        </a:spcAft>
        <a:defRPr sz="3200" b="1">
          <a:solidFill>
            <a:schemeClr val="bg1"/>
          </a:solidFill>
          <a:latin typeface="Calibri" pitchFamily="34" charset="0"/>
        </a:defRPr>
      </a:lvl2pPr>
      <a:lvl3pPr algn="l" rtl="0" eaLnBrk="1" fontAlgn="base" hangingPunct="1">
        <a:spcBef>
          <a:spcPct val="0"/>
        </a:spcBef>
        <a:spcAft>
          <a:spcPct val="0"/>
        </a:spcAft>
        <a:defRPr sz="3200" b="1">
          <a:solidFill>
            <a:schemeClr val="bg1"/>
          </a:solidFill>
          <a:latin typeface="Calibri" pitchFamily="34" charset="0"/>
        </a:defRPr>
      </a:lvl3pPr>
      <a:lvl4pPr algn="l" rtl="0" eaLnBrk="1" fontAlgn="base" hangingPunct="1">
        <a:spcBef>
          <a:spcPct val="0"/>
        </a:spcBef>
        <a:spcAft>
          <a:spcPct val="0"/>
        </a:spcAft>
        <a:defRPr sz="3200" b="1">
          <a:solidFill>
            <a:schemeClr val="bg1"/>
          </a:solidFill>
          <a:latin typeface="Calibri" pitchFamily="34" charset="0"/>
        </a:defRPr>
      </a:lvl4pPr>
      <a:lvl5pPr algn="l" rtl="0" eaLnBrk="1" fontAlgn="base" hangingPunct="1">
        <a:spcBef>
          <a:spcPct val="0"/>
        </a:spcBef>
        <a:spcAft>
          <a:spcPct val="0"/>
        </a:spcAft>
        <a:defRPr sz="3200" b="1">
          <a:solidFill>
            <a:schemeClr val="bg1"/>
          </a:solidFill>
          <a:latin typeface="Calibri" pitchFamily="34" charset="0"/>
        </a:defRPr>
      </a:lvl5pPr>
      <a:lvl6pPr marL="457200" algn="l" rtl="0" eaLnBrk="1" fontAlgn="base" hangingPunct="1">
        <a:spcBef>
          <a:spcPct val="0"/>
        </a:spcBef>
        <a:spcAft>
          <a:spcPct val="0"/>
        </a:spcAft>
        <a:defRPr sz="3600" b="1">
          <a:solidFill>
            <a:srgbClr val="00376D"/>
          </a:solidFill>
          <a:latin typeface="Calibri" pitchFamily="34" charset="0"/>
        </a:defRPr>
      </a:lvl6pPr>
      <a:lvl7pPr marL="914400" algn="l" rtl="0" eaLnBrk="1" fontAlgn="base" hangingPunct="1">
        <a:spcBef>
          <a:spcPct val="0"/>
        </a:spcBef>
        <a:spcAft>
          <a:spcPct val="0"/>
        </a:spcAft>
        <a:defRPr sz="3600" b="1">
          <a:solidFill>
            <a:srgbClr val="00376D"/>
          </a:solidFill>
          <a:latin typeface="Calibri" pitchFamily="34" charset="0"/>
        </a:defRPr>
      </a:lvl7pPr>
      <a:lvl8pPr marL="1371600" algn="l" rtl="0" eaLnBrk="1" fontAlgn="base" hangingPunct="1">
        <a:spcBef>
          <a:spcPct val="0"/>
        </a:spcBef>
        <a:spcAft>
          <a:spcPct val="0"/>
        </a:spcAft>
        <a:defRPr sz="3600" b="1">
          <a:solidFill>
            <a:srgbClr val="00376D"/>
          </a:solidFill>
          <a:latin typeface="Calibri" pitchFamily="34" charset="0"/>
        </a:defRPr>
      </a:lvl8pPr>
      <a:lvl9pPr marL="1828800" algn="l" rtl="0" eaLnBrk="1" fontAlgn="base" hangingPunct="1">
        <a:spcBef>
          <a:spcPct val="0"/>
        </a:spcBef>
        <a:spcAft>
          <a:spcPct val="0"/>
        </a:spcAft>
        <a:defRPr sz="3600" b="1">
          <a:solidFill>
            <a:srgbClr val="00376D"/>
          </a:solidFill>
          <a:latin typeface="Calibri" pitchFamily="34" charset="0"/>
        </a:defRPr>
      </a:lvl9pPr>
    </p:titleStyle>
    <p:bodyStyle>
      <a:lvl1pPr marL="268288" indent="-268288" algn="l" rtl="0" eaLnBrk="1" fontAlgn="base" hangingPunct="1">
        <a:spcBef>
          <a:spcPts val="600"/>
        </a:spcBef>
        <a:spcAft>
          <a:spcPts val="600"/>
        </a:spcAft>
        <a:buClr>
          <a:srgbClr val="003D6F"/>
        </a:buClr>
        <a:buSzPct val="100000"/>
        <a:buFont typeface="Wingdings" pitchFamily="2" charset="2"/>
        <a:buChar char="§"/>
        <a:defRPr sz="2000" kern="1200">
          <a:solidFill>
            <a:schemeClr val="tx1"/>
          </a:solidFill>
          <a:latin typeface="MetaCorr" pitchFamily="34" charset="0"/>
          <a:ea typeface="+mn-ea"/>
          <a:cs typeface="+mn-cs"/>
        </a:defRPr>
      </a:lvl1pPr>
      <a:lvl2pPr marL="534988" indent="-266700" algn="l" rtl="0" eaLnBrk="1" fontAlgn="base" hangingPunct="1">
        <a:spcBef>
          <a:spcPts val="600"/>
        </a:spcBef>
        <a:spcAft>
          <a:spcPts val="600"/>
        </a:spcAft>
        <a:buClr>
          <a:srgbClr val="003D6F"/>
        </a:buClr>
        <a:buSzPct val="100000"/>
        <a:buChar char="-"/>
        <a:defRPr sz="2000" kern="1200">
          <a:solidFill>
            <a:schemeClr val="tx1"/>
          </a:solidFill>
          <a:latin typeface="MetaCorr" pitchFamily="34" charset="0"/>
          <a:ea typeface="+mn-ea"/>
          <a:cs typeface="+mn-cs"/>
        </a:defRPr>
      </a:lvl2pPr>
      <a:lvl3pPr marL="803275" indent="-268288" algn="l" rtl="0" eaLnBrk="1" fontAlgn="base" hangingPunct="1">
        <a:spcBef>
          <a:spcPts val="600"/>
        </a:spcBef>
        <a:spcAft>
          <a:spcPts val="600"/>
        </a:spcAft>
        <a:buClr>
          <a:srgbClr val="003D6F"/>
        </a:buClr>
        <a:buSzPct val="100000"/>
        <a:buChar char="-"/>
        <a:tabLst>
          <a:tab pos="1163638" algn="l"/>
        </a:tabLst>
        <a:defRPr sz="2000" kern="1200">
          <a:solidFill>
            <a:schemeClr val="tx1"/>
          </a:solidFill>
          <a:latin typeface="MetaCorr" pitchFamily="34" charset="0"/>
          <a:ea typeface="+mn-ea"/>
          <a:cs typeface="+mn-cs"/>
        </a:defRPr>
      </a:lvl3pPr>
      <a:lvl4pPr marL="1081088" indent="-277813" algn="l" rtl="0" eaLnBrk="1" fontAlgn="base" hangingPunct="1">
        <a:spcBef>
          <a:spcPts val="600"/>
        </a:spcBef>
        <a:spcAft>
          <a:spcPts val="600"/>
        </a:spcAft>
        <a:buClr>
          <a:srgbClr val="003D6F"/>
        </a:buClr>
        <a:buSzPct val="100000"/>
        <a:buChar char="-"/>
        <a:defRPr kern="1200">
          <a:solidFill>
            <a:schemeClr val="tx1"/>
          </a:solidFill>
          <a:latin typeface="MetaCorr" pitchFamily="34" charset="0"/>
          <a:ea typeface="+mn-ea"/>
          <a:cs typeface="+mn-cs"/>
        </a:defRPr>
      </a:lvl4pPr>
      <a:lvl5pPr marL="1347788" indent="-266700" algn="l" rtl="0" eaLnBrk="1" fontAlgn="base" hangingPunct="1">
        <a:spcBef>
          <a:spcPts val="600"/>
        </a:spcBef>
        <a:spcAft>
          <a:spcPts val="600"/>
        </a:spcAft>
        <a:buClr>
          <a:srgbClr val="003D6F"/>
        </a:buClr>
        <a:buSzPct val="100000"/>
        <a:buChar char="-"/>
        <a:defRPr kern="1200">
          <a:solidFill>
            <a:schemeClr val="tx1"/>
          </a:solidFill>
          <a:latin typeface="MetaCorr"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556792"/>
            <a:ext cx="7772400" cy="1470025"/>
          </a:xfrm>
        </p:spPr>
        <p:txBody>
          <a:bodyPr/>
          <a:lstStyle/>
          <a:p>
            <a:pPr algn="ctr"/>
            <a:r>
              <a:rPr lang="en-GB" dirty="0" smtClean="0">
                <a:solidFill>
                  <a:schemeClr val="tx1"/>
                </a:solidFill>
              </a:rPr>
              <a:t>Refresh mode “Steering </a:t>
            </a:r>
            <a:r>
              <a:rPr lang="en-GB" dirty="0">
                <a:solidFill>
                  <a:schemeClr val="tx1"/>
                </a:solidFill>
              </a:rPr>
              <a:t>of </a:t>
            </a:r>
            <a:r>
              <a:rPr lang="en-GB" dirty="0" smtClean="0">
                <a:solidFill>
                  <a:schemeClr val="tx1"/>
                </a:solidFill>
              </a:rPr>
              <a:t>roaming”</a:t>
            </a:r>
            <a:endParaRPr lang="en-US" dirty="0">
              <a:solidFill>
                <a:schemeClr val="tx1"/>
              </a:solidFill>
            </a:endParaRPr>
          </a:p>
        </p:txBody>
      </p:sp>
      <p:sp>
        <p:nvSpPr>
          <p:cNvPr id="3" name="Subtitle 2"/>
          <p:cNvSpPr>
            <a:spLocks noGrp="1"/>
          </p:cNvSpPr>
          <p:nvPr>
            <p:ph type="subTitle" idx="1"/>
          </p:nvPr>
        </p:nvSpPr>
        <p:spPr>
          <a:xfrm>
            <a:off x="1371600" y="3573016"/>
            <a:ext cx="6656784" cy="2520280"/>
          </a:xfrm>
        </p:spPr>
        <p:txBody>
          <a:bodyPr/>
          <a:lstStyle/>
          <a:p>
            <a:r>
              <a:rPr lang="en-US" dirty="0" smtClean="0">
                <a:solidFill>
                  <a:schemeClr val="tx1"/>
                </a:solidFill>
              </a:rPr>
              <a:t>Discussion Document</a:t>
            </a:r>
          </a:p>
          <a:p>
            <a:r>
              <a:rPr lang="en-US" b="1" dirty="0" smtClean="0">
                <a:solidFill>
                  <a:schemeClr val="tx1"/>
                </a:solidFill>
              </a:rPr>
              <a:t>3GPP TSG-CT6 Meeting #80</a:t>
            </a:r>
            <a:r>
              <a:rPr lang="en-US" b="1" i="1" dirty="0" smtClean="0">
                <a:solidFill>
                  <a:schemeClr val="tx1"/>
                </a:solidFill>
              </a:rPr>
              <a:t> </a:t>
            </a:r>
          </a:p>
          <a:p>
            <a:r>
              <a:rPr lang="en-US" dirty="0">
                <a:solidFill>
                  <a:schemeClr val="tx1"/>
                </a:solidFill>
              </a:rPr>
              <a:t>  </a:t>
            </a:r>
            <a:r>
              <a:rPr lang="de-DE" dirty="0">
                <a:solidFill>
                  <a:schemeClr val="tx1"/>
                </a:solidFill>
              </a:rPr>
              <a:t>C6-160220 </a:t>
            </a:r>
          </a:p>
          <a:p>
            <a:endParaRPr lang="en-US" dirty="0"/>
          </a:p>
          <a:p>
            <a:r>
              <a:rPr lang="en-US" sz="2800" dirty="0" smtClean="0">
                <a:solidFill>
                  <a:srgbClr val="0070C0"/>
                </a:solidFill>
              </a:rPr>
              <a:t>COMPRION GmbH</a:t>
            </a:r>
            <a:endParaRPr lang="en-US" sz="2800" dirty="0">
              <a:solidFill>
                <a:srgbClr val="0070C0"/>
              </a:solidFill>
            </a:endParaRPr>
          </a:p>
        </p:txBody>
      </p:sp>
    </p:spTree>
    <p:extLst>
      <p:ext uri="{BB962C8B-B14F-4D97-AF65-F5344CB8AC3E}">
        <p14:creationId xmlns:p14="http://schemas.microsoft.com/office/powerpoint/2010/main" val="34419705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SoR in </a:t>
            </a:r>
            <a:r>
              <a:rPr lang="en-US" dirty="0"/>
              <a:t>3GPP TS 23.122 </a:t>
            </a:r>
            <a:r>
              <a:rPr lang="en-US" dirty="0" smtClean="0"/>
              <a:t> </a:t>
            </a:r>
            <a:r>
              <a:rPr lang="en-GB" dirty="0" smtClean="0"/>
              <a:t>V12.8.0 / </a:t>
            </a:r>
            <a:r>
              <a:rPr lang="en-US" dirty="0" smtClean="0"/>
              <a:t>V13.4.0</a:t>
            </a:r>
            <a:endParaRPr lang="de-DE" dirty="0"/>
          </a:p>
        </p:txBody>
      </p:sp>
      <p:sp>
        <p:nvSpPr>
          <p:cNvPr id="3" name="Content Placeholder 2"/>
          <p:cNvSpPr>
            <a:spLocks noGrp="1"/>
          </p:cNvSpPr>
          <p:nvPr>
            <p:ph idx="1"/>
          </p:nvPr>
        </p:nvSpPr>
        <p:spPr/>
        <p:txBody>
          <a:bodyPr>
            <a:normAutofit fontScale="77500" lnSpcReduction="20000"/>
          </a:bodyPr>
          <a:lstStyle/>
          <a:p>
            <a:pPr marL="0" indent="0" hangingPunct="0">
              <a:buNone/>
            </a:pPr>
            <a:r>
              <a:rPr lang="en-GB" b="1" dirty="0"/>
              <a:t>4.4.6       Steering of roaming</a:t>
            </a:r>
            <a:endParaRPr lang="de-DE" b="1" dirty="0"/>
          </a:p>
          <a:p>
            <a:pPr marL="0" indent="0">
              <a:buNone/>
            </a:pPr>
            <a:r>
              <a:rPr lang="en-US" dirty="0"/>
              <a:t>If the MS receives a USAT REFRESH command qualifier (3GPP TS 31.111 [41]) of type "Steering of Roaming", the MS shall:</a:t>
            </a:r>
            <a:endParaRPr lang="de-DE" dirty="0"/>
          </a:p>
          <a:p>
            <a:pPr hangingPunct="0"/>
            <a:r>
              <a:rPr lang="en-GB" dirty="0"/>
              <a:t>a)  replace the highest priority entries in the </a:t>
            </a:r>
            <a:r>
              <a:rPr lang="en-GB" b="1" dirty="0"/>
              <a:t>"Operator Controlled PLMN Selector with Access Technology" </a:t>
            </a:r>
            <a:r>
              <a:rPr lang="en-GB" dirty="0"/>
              <a:t>list stored </a:t>
            </a:r>
            <a:r>
              <a:rPr lang="en-GB" b="1" dirty="0"/>
              <a:t>in the ME </a:t>
            </a:r>
            <a:r>
              <a:rPr lang="en-GB" dirty="0"/>
              <a:t>with the list provided in the REFRESH command;</a:t>
            </a:r>
            <a:endParaRPr lang="de-DE" dirty="0"/>
          </a:p>
          <a:p>
            <a:pPr hangingPunct="0"/>
            <a:r>
              <a:rPr lang="en-GB" dirty="0"/>
              <a:t>b)  delete the PLMNs identified by the list in the REFRESH command from the Forbidden PLMN list and from the Forbidden PLMNs for GPRS service list, if they are present in these lists. This includes any information stored in the SIM and the ME internal memory; </a:t>
            </a:r>
            <a:endParaRPr lang="de-DE" dirty="0"/>
          </a:p>
          <a:p>
            <a:pPr hangingPunct="0"/>
            <a:r>
              <a:rPr lang="en-GB" dirty="0"/>
              <a:t>c)   take the new information into account in subsequent attempts to access a higher priority PLMN; and</a:t>
            </a:r>
            <a:endParaRPr lang="de-DE" dirty="0"/>
          </a:p>
          <a:p>
            <a:pPr hangingPunct="0"/>
            <a:r>
              <a:rPr lang="en-GB" dirty="0"/>
              <a:t>d)  attempt to obtain service on a higher priority PLMN as specified in </a:t>
            </a:r>
            <a:r>
              <a:rPr lang="en-GB" dirty="0" err="1"/>
              <a:t>subclause</a:t>
            </a:r>
            <a:r>
              <a:rPr lang="en-GB" dirty="0"/>
              <a:t> 4.4.3.3 by acting as if timer T that controls periodic attempts has expired.</a:t>
            </a:r>
            <a:endParaRPr lang="de-DE" dirty="0"/>
          </a:p>
          <a:p>
            <a:pPr marL="0" indent="0">
              <a:buNone/>
            </a:pPr>
            <a:r>
              <a:rPr lang="en-US" dirty="0"/>
              <a:t>In order to avoid unnecessary </a:t>
            </a:r>
            <a:r>
              <a:rPr lang="en-US" dirty="0" err="1"/>
              <a:t>signalling</a:t>
            </a:r>
            <a:r>
              <a:rPr lang="en-US" dirty="0"/>
              <a:t>, the network operator should avoid repeatedly using steering of roaming of a particular MS.</a:t>
            </a:r>
            <a:endParaRPr lang="de-DE" dirty="0"/>
          </a:p>
          <a:p>
            <a:endParaRPr lang="de-DE" dirty="0"/>
          </a:p>
          <a:p>
            <a:pPr marL="268288" lvl="1" indent="0">
              <a:buNone/>
            </a:pPr>
            <a:r>
              <a:rPr lang="en-US" dirty="0" smtClean="0"/>
              <a:t> </a:t>
            </a:r>
          </a:p>
          <a:p>
            <a:endParaRPr lang="en-US" dirty="0" smtClean="0"/>
          </a:p>
          <a:p>
            <a:endParaRPr lang="en-US" dirty="0"/>
          </a:p>
        </p:txBody>
      </p:sp>
    </p:spTree>
    <p:extLst>
      <p:ext uri="{BB962C8B-B14F-4D97-AF65-F5344CB8AC3E}">
        <p14:creationId xmlns:p14="http://schemas.microsoft.com/office/powerpoint/2010/main" val="22363288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SoR in </a:t>
            </a:r>
            <a:r>
              <a:rPr lang="en-US" dirty="0"/>
              <a:t>3GPP TS 23.122 </a:t>
            </a:r>
            <a:r>
              <a:rPr lang="en-GB" dirty="0" smtClean="0"/>
              <a:t>V8.12.0/</a:t>
            </a:r>
            <a:r>
              <a:rPr lang="en-GB" dirty="0"/>
              <a:t>V11.4.0 </a:t>
            </a:r>
            <a:endParaRPr lang="de-DE" dirty="0"/>
          </a:p>
        </p:txBody>
      </p:sp>
      <p:sp>
        <p:nvSpPr>
          <p:cNvPr id="3" name="Content Placeholder 2"/>
          <p:cNvSpPr>
            <a:spLocks noGrp="1"/>
          </p:cNvSpPr>
          <p:nvPr>
            <p:ph idx="1"/>
          </p:nvPr>
        </p:nvSpPr>
        <p:spPr/>
        <p:txBody>
          <a:bodyPr>
            <a:normAutofit/>
          </a:bodyPr>
          <a:lstStyle/>
          <a:p>
            <a:pPr hangingPunct="0"/>
            <a:r>
              <a:rPr lang="en-GB" b="1" dirty="0"/>
              <a:t>4.4.6	Steering of roaming </a:t>
            </a:r>
            <a:endParaRPr lang="de-DE" b="1" dirty="0"/>
          </a:p>
          <a:p>
            <a:pPr hangingPunct="0"/>
            <a:r>
              <a:rPr lang="en-GB" dirty="0"/>
              <a:t>If the MS receives a USAT REFRESH command qualifier (3GPP TS 31.111 [41]) of type "Steering of Roaming", the MS shall:</a:t>
            </a:r>
            <a:endParaRPr lang="de-DE" dirty="0"/>
          </a:p>
          <a:p>
            <a:pPr hangingPunct="0"/>
            <a:r>
              <a:rPr lang="en-GB" dirty="0"/>
              <a:t>a)	replace the highest priority entries in the "Operator Controlled PLMN Selector with Access Technology" list with the list provided in the REFRESH command; </a:t>
            </a:r>
            <a:endParaRPr lang="de-DE" dirty="0"/>
          </a:p>
          <a:p>
            <a:pPr hangingPunct="0"/>
            <a:r>
              <a:rPr lang="en-GB" dirty="0"/>
              <a:t>b)	delete the PLMNs identified by the list in the REFRESH command from the Forbidden PLMN list and from the Forbidden PLMNs for GPRS service list, if they are present in these lists. This includes any information stored in the SIM and the ME internal memory; </a:t>
            </a:r>
            <a:endParaRPr lang="de-DE" dirty="0"/>
          </a:p>
          <a:p>
            <a:r>
              <a:rPr lang="de-DE" dirty="0" smtClean="0"/>
              <a:t>....</a:t>
            </a:r>
            <a:endParaRPr lang="de-DE" dirty="0"/>
          </a:p>
          <a:p>
            <a:pPr marL="268288" lvl="1" indent="0">
              <a:buNone/>
            </a:pPr>
            <a:r>
              <a:rPr lang="en-US" dirty="0" smtClean="0"/>
              <a:t> </a:t>
            </a:r>
          </a:p>
          <a:p>
            <a:endParaRPr lang="en-US" dirty="0" smtClean="0"/>
          </a:p>
          <a:p>
            <a:endParaRPr lang="en-US" dirty="0"/>
          </a:p>
        </p:txBody>
      </p:sp>
    </p:spTree>
    <p:extLst>
      <p:ext uri="{BB962C8B-B14F-4D97-AF65-F5344CB8AC3E}">
        <p14:creationId xmlns:p14="http://schemas.microsoft.com/office/powerpoint/2010/main" val="10590357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SoR in </a:t>
            </a:r>
            <a:r>
              <a:rPr lang="en-US" dirty="0"/>
              <a:t>3GPP TS 31.111 </a:t>
            </a:r>
            <a:r>
              <a:rPr lang="en-US" dirty="0" smtClean="0"/>
              <a:t>V13.3.0</a:t>
            </a:r>
            <a:endParaRPr lang="de-DE" dirty="0"/>
          </a:p>
        </p:txBody>
      </p:sp>
      <p:sp>
        <p:nvSpPr>
          <p:cNvPr id="3" name="Content Placeholder 2"/>
          <p:cNvSpPr>
            <a:spLocks noGrp="1"/>
          </p:cNvSpPr>
          <p:nvPr>
            <p:ph idx="1"/>
          </p:nvPr>
        </p:nvSpPr>
        <p:spPr/>
        <p:txBody>
          <a:bodyPr>
            <a:normAutofit/>
          </a:bodyPr>
          <a:lstStyle/>
          <a:p>
            <a:pPr hangingPunct="0"/>
            <a:r>
              <a:rPr lang="en-GB" b="1" dirty="0"/>
              <a:t>6.6.13    REFRESH</a:t>
            </a:r>
            <a:endParaRPr lang="de-DE" b="1" dirty="0"/>
          </a:p>
          <a:p>
            <a:r>
              <a:rPr lang="en-US" dirty="0"/>
              <a:t>For all REFRESH modes except "Steering of Roaming", see ETSI TS 102 223 [32] clause </a:t>
            </a:r>
            <a:r>
              <a:rPr lang="en-US" dirty="0" smtClean="0"/>
              <a:t>6.6.13.  </a:t>
            </a:r>
            <a:r>
              <a:rPr lang="de-DE" dirty="0" smtClean="0"/>
              <a:t>For </a:t>
            </a:r>
            <a:r>
              <a:rPr lang="de-DE" dirty="0"/>
              <a:t>"Steering of Roaming":</a:t>
            </a:r>
          </a:p>
          <a:p>
            <a:pPr hangingPunct="0"/>
            <a:r>
              <a:rPr lang="en-GB" b="1" dirty="0"/>
              <a:t> </a:t>
            </a:r>
            <a:endParaRPr lang="de-DE" b="1" dirty="0"/>
          </a:p>
          <a:p>
            <a:endParaRPr lang="de-DE" dirty="0"/>
          </a:p>
          <a:p>
            <a:pPr marL="268288" lvl="1" indent="0">
              <a:buNone/>
            </a:pPr>
            <a:r>
              <a:rPr lang="en-US" dirty="0" smtClean="0"/>
              <a:t> </a:t>
            </a:r>
          </a:p>
          <a:p>
            <a:endParaRPr lang="en-US" dirty="0" smtClean="0"/>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607873982"/>
              </p:ext>
            </p:extLst>
          </p:nvPr>
        </p:nvGraphicFramePr>
        <p:xfrm>
          <a:off x="1331639" y="2977043"/>
          <a:ext cx="6210891" cy="2828220"/>
        </p:xfrm>
        <a:graphic>
          <a:graphicData uri="http://schemas.openxmlformats.org/drawingml/2006/table">
            <a:tbl>
              <a:tblPr firstRow="1" firstCol="1" bandRow="1">
                <a:tableStyleId>{5C22544A-7EE6-4342-B048-85BDC9FD1C3A}</a:tableStyleId>
              </a:tblPr>
              <a:tblGrid>
                <a:gridCol w="2278154"/>
                <a:gridCol w="931707"/>
                <a:gridCol w="1343527"/>
                <a:gridCol w="622111"/>
                <a:gridCol w="1035392"/>
              </a:tblGrid>
              <a:tr h="183122">
                <a:tc>
                  <a:txBody>
                    <a:bodyPr/>
                    <a:lstStyle/>
                    <a:p>
                      <a:pPr algn="ctr" hangingPunct="0">
                        <a:spcAft>
                          <a:spcPts val="0"/>
                        </a:spcAft>
                      </a:pPr>
                      <a:r>
                        <a:rPr lang="en-GB" sz="900" dirty="0">
                          <a:solidFill>
                            <a:schemeClr val="tx1"/>
                          </a:solidFill>
                          <a:effectLst/>
                        </a:rPr>
                        <a:t>Description</a:t>
                      </a:r>
                      <a:endParaRPr lang="de-DE" sz="900" b="1" dirty="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Clause</a:t>
                      </a:r>
                      <a:endParaRPr lang="de-DE" sz="900" b="1">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M/O/C</a:t>
                      </a:r>
                      <a:endParaRPr lang="de-DE" sz="900" b="1">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Min</a:t>
                      </a:r>
                      <a:endParaRPr lang="de-DE" sz="900" b="1">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Length</a:t>
                      </a:r>
                      <a:endParaRPr lang="de-DE" sz="900" b="1">
                        <a:solidFill>
                          <a:schemeClr val="tx1"/>
                        </a:solidFill>
                        <a:effectLst/>
                        <a:latin typeface="Arial"/>
                        <a:ea typeface="Calibri"/>
                      </a:endParaRPr>
                    </a:p>
                  </a:txBody>
                  <a:tcPr marL="17780" marR="68580" marT="0" marB="0"/>
                </a:tc>
              </a:tr>
              <a:tr h="203469">
                <a:tc>
                  <a:txBody>
                    <a:bodyPr/>
                    <a:lstStyle/>
                    <a:p>
                      <a:pPr hangingPunct="0">
                        <a:spcAft>
                          <a:spcPts val="0"/>
                        </a:spcAft>
                      </a:pPr>
                      <a:r>
                        <a:rPr lang="en-GB" sz="1000" dirty="0">
                          <a:solidFill>
                            <a:schemeClr val="tx1"/>
                          </a:solidFill>
                          <a:effectLst/>
                        </a:rPr>
                        <a:t>Proactive UICC command Tag</a:t>
                      </a:r>
                      <a:endParaRPr lang="de-DE" sz="1000" dirty="0">
                        <a:solidFill>
                          <a:schemeClr val="tx1"/>
                        </a:solidFill>
                        <a:effectLst/>
                        <a:latin typeface="Arial"/>
                        <a:ea typeface="Times New Roman"/>
                      </a:endParaRPr>
                    </a:p>
                  </a:txBody>
                  <a:tcPr marL="17780" marR="68580" marT="0" marB="0"/>
                </a:tc>
                <a:tc>
                  <a:txBody>
                    <a:bodyPr/>
                    <a:lstStyle/>
                    <a:p>
                      <a:pPr algn="ctr" hangingPunct="0">
                        <a:spcAft>
                          <a:spcPts val="0"/>
                        </a:spcAft>
                      </a:pPr>
                      <a:r>
                        <a:rPr lang="en-GB" sz="900">
                          <a:solidFill>
                            <a:schemeClr val="tx1"/>
                          </a:solidFill>
                          <a:effectLst/>
                        </a:rPr>
                        <a:t>9.2</a:t>
                      </a:r>
                      <a:endParaRPr lang="de-DE" sz="90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M</a:t>
                      </a:r>
                      <a:endParaRPr lang="de-DE" sz="90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Y</a:t>
                      </a:r>
                      <a:endParaRPr lang="de-DE" sz="90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1</a:t>
                      </a:r>
                      <a:endParaRPr lang="de-DE" sz="900">
                        <a:solidFill>
                          <a:schemeClr val="tx1"/>
                        </a:solidFill>
                        <a:effectLst/>
                        <a:latin typeface="Arial"/>
                        <a:ea typeface="Calibri"/>
                      </a:endParaRPr>
                    </a:p>
                  </a:txBody>
                  <a:tcPr marL="17780" marR="68580" marT="0" marB="0"/>
                </a:tc>
              </a:tr>
              <a:tr h="203469">
                <a:tc>
                  <a:txBody>
                    <a:bodyPr/>
                    <a:lstStyle/>
                    <a:p>
                      <a:pPr hangingPunct="0">
                        <a:spcAft>
                          <a:spcPts val="0"/>
                        </a:spcAft>
                      </a:pPr>
                      <a:r>
                        <a:rPr lang="en-GB" sz="1000" dirty="0">
                          <a:solidFill>
                            <a:schemeClr val="tx1"/>
                          </a:solidFill>
                          <a:effectLst/>
                        </a:rPr>
                        <a:t>Length (A+B+C+D+E+F+G+H</a:t>
                      </a:r>
                      <a:r>
                        <a:rPr lang="pt-PT" sz="1000" dirty="0">
                          <a:solidFill>
                            <a:schemeClr val="tx1"/>
                          </a:solidFill>
                          <a:effectLst/>
                        </a:rPr>
                        <a:t>)</a:t>
                      </a:r>
                      <a:endParaRPr lang="de-DE" sz="1000" dirty="0">
                        <a:solidFill>
                          <a:schemeClr val="tx1"/>
                        </a:solidFill>
                        <a:effectLst/>
                        <a:latin typeface="Arial"/>
                        <a:ea typeface="Times New Roman"/>
                      </a:endParaRPr>
                    </a:p>
                  </a:txBody>
                  <a:tcPr marL="17780" marR="68580" marT="0" marB="0"/>
                </a:tc>
                <a:tc>
                  <a:txBody>
                    <a:bodyPr/>
                    <a:lstStyle/>
                    <a:p>
                      <a:pPr algn="ctr" hangingPunct="0">
                        <a:spcAft>
                          <a:spcPts val="0"/>
                        </a:spcAft>
                      </a:pPr>
                      <a:r>
                        <a:rPr lang="en-GB" sz="900">
                          <a:solidFill>
                            <a:schemeClr val="tx1"/>
                          </a:solidFill>
                          <a:effectLst/>
                        </a:rPr>
                        <a:t>-</a:t>
                      </a:r>
                      <a:endParaRPr lang="de-DE" sz="90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M</a:t>
                      </a:r>
                      <a:endParaRPr lang="de-DE" sz="90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Y</a:t>
                      </a:r>
                      <a:endParaRPr lang="de-DE" sz="90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1 or 2</a:t>
                      </a:r>
                      <a:endParaRPr lang="de-DE" sz="900">
                        <a:solidFill>
                          <a:schemeClr val="tx1"/>
                        </a:solidFill>
                        <a:effectLst/>
                        <a:latin typeface="Arial"/>
                        <a:ea typeface="Calibri"/>
                      </a:endParaRPr>
                    </a:p>
                  </a:txBody>
                  <a:tcPr marL="17780" marR="68580" marT="0" marB="0"/>
                </a:tc>
              </a:tr>
              <a:tr h="203469">
                <a:tc>
                  <a:txBody>
                    <a:bodyPr/>
                    <a:lstStyle/>
                    <a:p>
                      <a:pPr hangingPunct="0">
                        <a:spcAft>
                          <a:spcPts val="0"/>
                        </a:spcAft>
                      </a:pPr>
                      <a:r>
                        <a:rPr lang="en-GB" sz="1000" dirty="0">
                          <a:solidFill>
                            <a:schemeClr val="tx1"/>
                          </a:solidFill>
                          <a:effectLst/>
                        </a:rPr>
                        <a:t>Command details</a:t>
                      </a:r>
                      <a:endParaRPr lang="de-DE" sz="1000" dirty="0">
                        <a:solidFill>
                          <a:schemeClr val="tx1"/>
                        </a:solidFill>
                        <a:effectLst/>
                        <a:latin typeface="Arial"/>
                        <a:ea typeface="Times New Roman"/>
                      </a:endParaRPr>
                    </a:p>
                  </a:txBody>
                  <a:tcPr marL="17780" marR="68580" marT="0" marB="0"/>
                </a:tc>
                <a:tc>
                  <a:txBody>
                    <a:bodyPr/>
                    <a:lstStyle/>
                    <a:p>
                      <a:pPr algn="ctr" hangingPunct="0">
                        <a:spcAft>
                          <a:spcPts val="0"/>
                        </a:spcAft>
                      </a:pPr>
                      <a:r>
                        <a:rPr lang="en-GB" sz="900">
                          <a:solidFill>
                            <a:schemeClr val="tx1"/>
                          </a:solidFill>
                          <a:effectLst/>
                        </a:rPr>
                        <a:t>8.6</a:t>
                      </a:r>
                      <a:endParaRPr lang="de-DE" sz="90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M</a:t>
                      </a:r>
                      <a:endParaRPr lang="de-DE" sz="90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Y</a:t>
                      </a:r>
                      <a:endParaRPr lang="de-DE" sz="90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A</a:t>
                      </a:r>
                      <a:endParaRPr lang="de-DE" sz="900">
                        <a:solidFill>
                          <a:schemeClr val="tx1"/>
                        </a:solidFill>
                        <a:effectLst/>
                        <a:latin typeface="Arial"/>
                        <a:ea typeface="Calibri"/>
                      </a:endParaRPr>
                    </a:p>
                  </a:txBody>
                  <a:tcPr marL="17780" marR="68580" marT="0" marB="0"/>
                </a:tc>
              </a:tr>
              <a:tr h="203469">
                <a:tc>
                  <a:txBody>
                    <a:bodyPr/>
                    <a:lstStyle/>
                    <a:p>
                      <a:pPr hangingPunct="0">
                        <a:spcAft>
                          <a:spcPts val="0"/>
                        </a:spcAft>
                      </a:pPr>
                      <a:r>
                        <a:rPr lang="en-GB" sz="1000" dirty="0">
                          <a:solidFill>
                            <a:schemeClr val="tx1"/>
                          </a:solidFill>
                          <a:effectLst/>
                        </a:rPr>
                        <a:t>Device identities</a:t>
                      </a:r>
                      <a:endParaRPr lang="de-DE" sz="1000" dirty="0">
                        <a:solidFill>
                          <a:schemeClr val="tx1"/>
                        </a:solidFill>
                        <a:effectLst/>
                        <a:latin typeface="Arial"/>
                        <a:ea typeface="Times New Roman"/>
                      </a:endParaRPr>
                    </a:p>
                  </a:txBody>
                  <a:tcPr marL="17780" marR="68580" marT="0" marB="0"/>
                </a:tc>
                <a:tc>
                  <a:txBody>
                    <a:bodyPr/>
                    <a:lstStyle/>
                    <a:p>
                      <a:pPr algn="ctr" hangingPunct="0">
                        <a:spcAft>
                          <a:spcPts val="0"/>
                        </a:spcAft>
                      </a:pPr>
                      <a:r>
                        <a:rPr lang="en-GB" sz="900">
                          <a:solidFill>
                            <a:schemeClr val="tx1"/>
                          </a:solidFill>
                          <a:effectLst/>
                        </a:rPr>
                        <a:t>8.7</a:t>
                      </a:r>
                      <a:endParaRPr lang="de-DE" sz="90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M</a:t>
                      </a:r>
                      <a:endParaRPr lang="de-DE" sz="90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Y</a:t>
                      </a:r>
                      <a:endParaRPr lang="de-DE" sz="900">
                        <a:solidFill>
                          <a:schemeClr val="tx1"/>
                        </a:solidFill>
                        <a:effectLst/>
                        <a:latin typeface="Arial"/>
                        <a:ea typeface="Calibri"/>
                      </a:endParaRPr>
                    </a:p>
                  </a:txBody>
                  <a:tcPr marL="17780" marR="68580" marT="0" marB="0"/>
                </a:tc>
                <a:tc>
                  <a:txBody>
                    <a:bodyPr/>
                    <a:lstStyle/>
                    <a:p>
                      <a:pPr algn="ctr" hangingPunct="0">
                        <a:spcAft>
                          <a:spcPts val="0"/>
                        </a:spcAft>
                      </a:pPr>
                      <a:r>
                        <a:rPr lang="en-GB" sz="900">
                          <a:solidFill>
                            <a:schemeClr val="tx1"/>
                          </a:solidFill>
                          <a:effectLst/>
                        </a:rPr>
                        <a:t>B</a:t>
                      </a:r>
                      <a:endParaRPr lang="de-DE" sz="900">
                        <a:solidFill>
                          <a:schemeClr val="tx1"/>
                        </a:solidFill>
                        <a:effectLst/>
                        <a:latin typeface="Arial"/>
                        <a:ea typeface="Calibri"/>
                      </a:endParaRPr>
                    </a:p>
                  </a:txBody>
                  <a:tcPr marL="17780" marR="68580" marT="0" marB="0"/>
                </a:tc>
              </a:tr>
              <a:tr h="203469">
                <a:tc>
                  <a:txBody>
                    <a:bodyPr/>
                    <a:lstStyle/>
                    <a:p>
                      <a:pPr hangingPunct="0">
                        <a:spcAft>
                          <a:spcPts val="0"/>
                        </a:spcAft>
                      </a:pPr>
                      <a:r>
                        <a:rPr lang="en-GB" sz="1000" dirty="0">
                          <a:solidFill>
                            <a:schemeClr val="tx1"/>
                          </a:solidFill>
                          <a:effectLst/>
                        </a:rPr>
                        <a:t>Alpha identifier</a:t>
                      </a:r>
                      <a:endParaRPr lang="de-DE" sz="1000" dirty="0">
                        <a:solidFill>
                          <a:schemeClr val="tx1"/>
                        </a:solidFill>
                        <a:effectLst/>
                        <a:latin typeface="Arial"/>
                        <a:ea typeface="Times New Roman"/>
                      </a:endParaRPr>
                    </a:p>
                  </a:txBody>
                  <a:tcPr marL="17780" marR="68580" marT="0" marB="0"/>
                </a:tc>
                <a:tc>
                  <a:txBody>
                    <a:bodyPr/>
                    <a:lstStyle/>
                    <a:p>
                      <a:pPr algn="ctr" hangingPunct="0">
                        <a:spcAft>
                          <a:spcPts val="0"/>
                        </a:spcAft>
                      </a:pPr>
                      <a:r>
                        <a:rPr lang="en-GB" sz="1000">
                          <a:solidFill>
                            <a:schemeClr val="tx1"/>
                          </a:solidFill>
                          <a:effectLst/>
                        </a:rPr>
                        <a:t>8.2</a:t>
                      </a:r>
                      <a:endParaRPr lang="de-DE" sz="1000">
                        <a:solidFill>
                          <a:schemeClr val="tx1"/>
                        </a:solidFill>
                        <a:effectLst/>
                        <a:latin typeface="Arial"/>
                        <a:ea typeface="Times New Roman"/>
                      </a:endParaRPr>
                    </a:p>
                  </a:txBody>
                  <a:tcPr marL="17780" marR="68580" marT="0" marB="0"/>
                </a:tc>
                <a:tc>
                  <a:txBody>
                    <a:bodyPr/>
                    <a:lstStyle/>
                    <a:p>
                      <a:pPr algn="ctr" hangingPunct="0">
                        <a:spcAft>
                          <a:spcPts val="0"/>
                        </a:spcAft>
                      </a:pPr>
                      <a:r>
                        <a:rPr lang="en-GB" sz="1000">
                          <a:solidFill>
                            <a:schemeClr val="tx1"/>
                          </a:solidFill>
                          <a:effectLst/>
                        </a:rPr>
                        <a:t>O</a:t>
                      </a:r>
                      <a:endParaRPr lang="de-DE" sz="1000">
                        <a:solidFill>
                          <a:schemeClr val="tx1"/>
                        </a:solidFill>
                        <a:effectLst/>
                        <a:latin typeface="Arial"/>
                        <a:ea typeface="Times New Roman"/>
                      </a:endParaRPr>
                    </a:p>
                  </a:txBody>
                  <a:tcPr marL="17780" marR="68580" marT="0" marB="0"/>
                </a:tc>
                <a:tc>
                  <a:txBody>
                    <a:bodyPr/>
                    <a:lstStyle/>
                    <a:p>
                      <a:pPr algn="ctr" hangingPunct="0">
                        <a:spcAft>
                          <a:spcPts val="0"/>
                        </a:spcAft>
                      </a:pPr>
                      <a:r>
                        <a:rPr lang="en-GB" sz="1000">
                          <a:solidFill>
                            <a:schemeClr val="tx1"/>
                          </a:solidFill>
                          <a:effectLst/>
                        </a:rPr>
                        <a:t>N</a:t>
                      </a:r>
                      <a:endParaRPr lang="de-DE" sz="1000">
                        <a:solidFill>
                          <a:schemeClr val="tx1"/>
                        </a:solidFill>
                        <a:effectLst/>
                        <a:latin typeface="Arial"/>
                        <a:ea typeface="Times New Roman"/>
                      </a:endParaRPr>
                    </a:p>
                  </a:txBody>
                  <a:tcPr marL="17780" marR="68580" marT="0" marB="0"/>
                </a:tc>
                <a:tc>
                  <a:txBody>
                    <a:bodyPr/>
                    <a:lstStyle/>
                    <a:p>
                      <a:pPr algn="ctr" hangingPunct="0">
                        <a:spcAft>
                          <a:spcPts val="0"/>
                        </a:spcAft>
                      </a:pPr>
                      <a:r>
                        <a:rPr lang="en-GB" sz="1000">
                          <a:solidFill>
                            <a:schemeClr val="tx1"/>
                          </a:solidFill>
                          <a:effectLst/>
                        </a:rPr>
                        <a:t>C</a:t>
                      </a:r>
                      <a:endParaRPr lang="de-DE" sz="1000">
                        <a:solidFill>
                          <a:schemeClr val="tx1"/>
                        </a:solidFill>
                        <a:effectLst/>
                        <a:latin typeface="Arial"/>
                        <a:ea typeface="Times New Roman"/>
                      </a:endParaRPr>
                    </a:p>
                  </a:txBody>
                  <a:tcPr marL="17780" marR="68580" marT="0" marB="0"/>
                </a:tc>
              </a:tr>
              <a:tr h="203469">
                <a:tc>
                  <a:txBody>
                    <a:bodyPr/>
                    <a:lstStyle/>
                    <a:p>
                      <a:pPr marL="180340" indent="-180340" hangingPunct="0">
                        <a:spcAft>
                          <a:spcPts val="0"/>
                        </a:spcAft>
                      </a:pPr>
                      <a:r>
                        <a:rPr lang="en-GB" sz="1000" dirty="0">
                          <a:solidFill>
                            <a:schemeClr val="tx1"/>
                          </a:solidFill>
                          <a:effectLst/>
                        </a:rPr>
                        <a:t>Icon identifier</a:t>
                      </a:r>
                      <a:endParaRPr lang="de-DE" sz="1000" dirty="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8.31</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O</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N</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D</a:t>
                      </a:r>
                      <a:endParaRPr lang="de-DE" sz="1000">
                        <a:solidFill>
                          <a:schemeClr val="tx1"/>
                        </a:solidFill>
                        <a:effectLst/>
                        <a:latin typeface="Arial"/>
                        <a:ea typeface="Times New Roman"/>
                      </a:endParaRPr>
                    </a:p>
                  </a:txBody>
                  <a:tcPr marL="17780" marR="68580" marT="0" marB="0"/>
                </a:tc>
              </a:tr>
              <a:tr h="203469">
                <a:tc>
                  <a:txBody>
                    <a:bodyPr/>
                    <a:lstStyle/>
                    <a:p>
                      <a:pPr marL="180340" indent="-180340" hangingPunct="0">
                        <a:spcAft>
                          <a:spcPts val="0"/>
                        </a:spcAft>
                      </a:pPr>
                      <a:r>
                        <a:rPr lang="en-GB" sz="1000" dirty="0">
                          <a:solidFill>
                            <a:schemeClr val="tx1"/>
                          </a:solidFill>
                          <a:effectLst/>
                        </a:rPr>
                        <a:t>Text Attribute</a:t>
                      </a:r>
                      <a:endParaRPr lang="de-DE" sz="1000" dirty="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8.70</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C</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N</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E</a:t>
                      </a:r>
                      <a:endParaRPr lang="de-DE" sz="1000">
                        <a:solidFill>
                          <a:schemeClr val="tx1"/>
                        </a:solidFill>
                        <a:effectLst/>
                        <a:latin typeface="Arial"/>
                        <a:ea typeface="Times New Roman"/>
                      </a:endParaRPr>
                    </a:p>
                  </a:txBody>
                  <a:tcPr marL="17780" marR="68580" marT="0" marB="0"/>
                </a:tc>
              </a:tr>
              <a:tr h="203469">
                <a:tc>
                  <a:txBody>
                    <a:bodyPr/>
                    <a:lstStyle/>
                    <a:p>
                      <a:pPr marL="180340" indent="-180340" hangingPunct="0">
                        <a:spcAft>
                          <a:spcPts val="0"/>
                        </a:spcAft>
                      </a:pPr>
                      <a:r>
                        <a:rPr lang="en-GB" sz="1000" dirty="0">
                          <a:solidFill>
                            <a:schemeClr val="tx1"/>
                          </a:solidFill>
                          <a:effectLst/>
                        </a:rPr>
                        <a:t>Frame Identifier</a:t>
                      </a:r>
                      <a:endParaRPr lang="de-DE" sz="1000" dirty="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8.82</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O</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N</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F</a:t>
                      </a:r>
                      <a:endParaRPr lang="de-DE" sz="1000">
                        <a:solidFill>
                          <a:schemeClr val="tx1"/>
                        </a:solidFill>
                        <a:effectLst/>
                        <a:latin typeface="Arial"/>
                        <a:ea typeface="Times New Roman"/>
                      </a:endParaRPr>
                    </a:p>
                  </a:txBody>
                  <a:tcPr marL="17780" marR="68580" marT="0" marB="0"/>
                </a:tc>
              </a:tr>
              <a:tr h="203469">
                <a:tc>
                  <a:txBody>
                    <a:bodyPr/>
                    <a:lstStyle/>
                    <a:p>
                      <a:pPr marL="180340" indent="-180340" hangingPunct="0">
                        <a:spcAft>
                          <a:spcPts val="0"/>
                        </a:spcAft>
                      </a:pPr>
                      <a:r>
                        <a:rPr lang="en-GB" sz="1000" dirty="0" err="1">
                          <a:solidFill>
                            <a:schemeClr val="tx1"/>
                          </a:solidFill>
                          <a:effectLst/>
                          <a:highlight>
                            <a:srgbClr val="FFFF00"/>
                          </a:highlight>
                        </a:rPr>
                        <a:t>PLMNwAcT</a:t>
                      </a:r>
                      <a:r>
                        <a:rPr lang="en-GB" sz="1000" dirty="0">
                          <a:solidFill>
                            <a:schemeClr val="tx1"/>
                          </a:solidFill>
                          <a:effectLst/>
                          <a:highlight>
                            <a:srgbClr val="FFFF00"/>
                          </a:highlight>
                        </a:rPr>
                        <a:t> List</a:t>
                      </a:r>
                      <a:endParaRPr lang="de-DE" sz="1000" dirty="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dirty="0">
                          <a:solidFill>
                            <a:schemeClr val="tx1"/>
                          </a:solidFill>
                          <a:effectLst/>
                          <a:highlight>
                            <a:srgbClr val="FFFF00"/>
                          </a:highlight>
                        </a:rPr>
                        <a:t>8.90</a:t>
                      </a:r>
                      <a:endParaRPr lang="de-DE" sz="1000" dirty="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highlight>
                            <a:srgbClr val="FFFF00"/>
                          </a:highlight>
                        </a:rPr>
                        <a:t>C (see Note 1)</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N</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G</a:t>
                      </a:r>
                      <a:endParaRPr lang="de-DE" sz="1000">
                        <a:solidFill>
                          <a:schemeClr val="tx1"/>
                        </a:solidFill>
                        <a:effectLst/>
                        <a:latin typeface="Arial"/>
                        <a:ea typeface="Times New Roman"/>
                      </a:endParaRPr>
                    </a:p>
                  </a:txBody>
                  <a:tcPr marL="17780" marR="68580" marT="0" marB="0"/>
                </a:tc>
              </a:tr>
              <a:tr h="203469">
                <a:tc>
                  <a:txBody>
                    <a:bodyPr/>
                    <a:lstStyle/>
                    <a:p>
                      <a:pPr marL="180340" indent="-180340" hangingPunct="0">
                        <a:spcAft>
                          <a:spcPts val="0"/>
                        </a:spcAft>
                      </a:pPr>
                      <a:r>
                        <a:rPr lang="en-GB" sz="1000" dirty="0">
                          <a:solidFill>
                            <a:schemeClr val="tx1"/>
                          </a:solidFill>
                          <a:effectLst/>
                        </a:rPr>
                        <a:t>PLMN List</a:t>
                      </a:r>
                      <a:endParaRPr lang="de-DE" sz="1000" dirty="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dirty="0">
                          <a:solidFill>
                            <a:schemeClr val="tx1"/>
                          </a:solidFill>
                          <a:effectLst/>
                        </a:rPr>
                        <a:t>8.97</a:t>
                      </a:r>
                      <a:endParaRPr lang="de-DE" sz="1000" dirty="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C (see Note 2)</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N</a:t>
                      </a:r>
                      <a:endParaRPr lang="de-DE" sz="1000">
                        <a:solidFill>
                          <a:schemeClr val="tx1"/>
                        </a:solidFill>
                        <a:effectLst/>
                        <a:latin typeface="Arial"/>
                        <a:ea typeface="Times New Roman"/>
                      </a:endParaRPr>
                    </a:p>
                  </a:txBody>
                  <a:tcPr marL="17780" marR="68580" marT="0" marB="0"/>
                </a:tc>
                <a:tc>
                  <a:txBody>
                    <a:bodyPr/>
                    <a:lstStyle/>
                    <a:p>
                      <a:pPr marL="180340" indent="-180340" algn="ctr" hangingPunct="0">
                        <a:spcAft>
                          <a:spcPts val="0"/>
                        </a:spcAft>
                      </a:pPr>
                      <a:r>
                        <a:rPr lang="en-GB" sz="1000">
                          <a:solidFill>
                            <a:schemeClr val="tx1"/>
                          </a:solidFill>
                          <a:effectLst/>
                        </a:rPr>
                        <a:t>H</a:t>
                      </a:r>
                      <a:endParaRPr lang="de-DE" sz="1000">
                        <a:solidFill>
                          <a:schemeClr val="tx1"/>
                        </a:solidFill>
                        <a:effectLst/>
                        <a:latin typeface="Arial"/>
                        <a:ea typeface="Times New Roman"/>
                      </a:endParaRPr>
                    </a:p>
                  </a:txBody>
                  <a:tcPr marL="17780" marR="68580" marT="0" marB="0"/>
                </a:tc>
              </a:tr>
              <a:tr h="610408">
                <a:tc gridSpan="5">
                  <a:txBody>
                    <a:bodyPr/>
                    <a:lstStyle/>
                    <a:p>
                      <a:pPr algn="just" hangingPunct="0">
                        <a:spcAft>
                          <a:spcPts val="0"/>
                        </a:spcAft>
                      </a:pPr>
                      <a:r>
                        <a:rPr lang="en-GB" sz="1000" dirty="0">
                          <a:solidFill>
                            <a:schemeClr val="tx1"/>
                          </a:solidFill>
                          <a:effectLst/>
                          <a:highlight>
                            <a:srgbClr val="FFFF00"/>
                          </a:highlight>
                        </a:rPr>
                        <a:t>Note 1: This parameter is required in case of steering of roaming (according to TS 23.122 [7]).</a:t>
                      </a:r>
                      <a:endParaRPr lang="de-DE" sz="1000" dirty="0">
                        <a:solidFill>
                          <a:schemeClr val="tx1"/>
                        </a:solidFill>
                        <a:effectLst/>
                      </a:endParaRPr>
                    </a:p>
                    <a:p>
                      <a:pPr marL="180340" indent="-180340" hangingPunct="0">
                        <a:spcAft>
                          <a:spcPts val="0"/>
                        </a:spcAft>
                      </a:pPr>
                      <a:r>
                        <a:rPr lang="en-GB" sz="1000" dirty="0">
                          <a:solidFill>
                            <a:schemeClr val="tx1"/>
                          </a:solidFill>
                          <a:effectLst/>
                        </a:rPr>
                        <a:t>Note 2: This parameter is required in case of steering of roaming for I-WLAN (according to TS 24.234 [42]).</a:t>
                      </a:r>
                      <a:endParaRPr lang="de-DE" sz="1000" dirty="0">
                        <a:solidFill>
                          <a:schemeClr val="tx1"/>
                        </a:solidFill>
                        <a:effectLst/>
                        <a:latin typeface="Arial"/>
                        <a:ea typeface="Times New Roman"/>
                      </a:endParaRPr>
                    </a:p>
                  </a:txBody>
                  <a:tcPr marL="17780" marR="68580" marT="0" marB="0"/>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r>
            </a:tbl>
          </a:graphicData>
        </a:graphic>
      </p:graphicFrame>
    </p:spTree>
    <p:extLst>
      <p:ext uri="{BB962C8B-B14F-4D97-AF65-F5344CB8AC3E}">
        <p14:creationId xmlns:p14="http://schemas.microsoft.com/office/powerpoint/2010/main" val="14238512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Questions </a:t>
            </a:r>
            <a:endParaRPr lang="de-DE" dirty="0"/>
          </a:p>
        </p:txBody>
      </p:sp>
      <p:sp>
        <p:nvSpPr>
          <p:cNvPr id="3" name="Content Placeholder 2"/>
          <p:cNvSpPr>
            <a:spLocks noGrp="1"/>
          </p:cNvSpPr>
          <p:nvPr>
            <p:ph idx="1"/>
          </p:nvPr>
        </p:nvSpPr>
        <p:spPr/>
        <p:txBody>
          <a:bodyPr/>
          <a:lstStyle/>
          <a:p>
            <a:r>
              <a:rPr lang="en-US" sz="1800" dirty="0"/>
              <a:t>I</a:t>
            </a:r>
            <a:r>
              <a:rPr lang="en-US" sz="1800" dirty="0" smtClean="0"/>
              <a:t>n </a:t>
            </a:r>
            <a:r>
              <a:rPr lang="en-US" sz="1800" dirty="0"/>
              <a:t>TS 31.111  the list in the proactive command is named </a:t>
            </a:r>
            <a:r>
              <a:rPr lang="en-US" sz="1800" b="1" dirty="0" err="1"/>
              <a:t>PLMNwAcT</a:t>
            </a:r>
            <a:r>
              <a:rPr lang="en-US" sz="1800" b="1" dirty="0"/>
              <a:t> List</a:t>
            </a:r>
            <a:r>
              <a:rPr lang="en-US" sz="1800" dirty="0"/>
              <a:t> </a:t>
            </a:r>
            <a:r>
              <a:rPr lang="en-US" sz="1800" dirty="0" smtClean="0"/>
              <a:t> </a:t>
            </a:r>
            <a:r>
              <a:rPr lang="en-US" sz="1800" dirty="0"/>
              <a:t>and therefore it could be assumed that values provided</a:t>
            </a:r>
            <a:br>
              <a:rPr lang="en-US" sz="1800" dirty="0"/>
            </a:br>
            <a:r>
              <a:rPr lang="en-US" sz="1800" dirty="0"/>
              <a:t>could be considered for the    </a:t>
            </a:r>
            <a:r>
              <a:rPr lang="en-US" sz="1800" b="1" dirty="0" err="1"/>
              <a:t>EF</a:t>
            </a:r>
            <a:r>
              <a:rPr lang="en-US" sz="1800" b="1" baseline="-25000" dirty="0" err="1"/>
              <a:t>PLMNwAcT</a:t>
            </a:r>
            <a:r>
              <a:rPr lang="en-US" sz="1800" dirty="0"/>
              <a:t> (User controlled PLMN selector with Access </a:t>
            </a:r>
            <a:r>
              <a:rPr lang="en-US" sz="1800" dirty="0" smtClean="0"/>
              <a:t>Technology)</a:t>
            </a:r>
            <a:br>
              <a:rPr lang="en-US" sz="1800" dirty="0" smtClean="0"/>
            </a:br>
            <a:r>
              <a:rPr lang="en-US" sz="1800" dirty="0" smtClean="0"/>
              <a:t>Comparing </a:t>
            </a:r>
            <a:r>
              <a:rPr lang="en-US" sz="1800" dirty="0"/>
              <a:t>this to TS 23.122  </a:t>
            </a:r>
            <a:r>
              <a:rPr lang="en-US" sz="1800" dirty="0" smtClean="0"/>
              <a:t>shows </a:t>
            </a:r>
            <a:r>
              <a:rPr lang="en-US" sz="1800" dirty="0"/>
              <a:t>that here the "Operator Controlled PLMN Selector with Access Technology" list  is considered. </a:t>
            </a:r>
            <a:br>
              <a:rPr lang="en-US" sz="1800" dirty="0"/>
            </a:br>
            <a:endParaRPr lang="en-US" sz="1800" dirty="0" smtClean="0"/>
          </a:p>
          <a:p>
            <a:r>
              <a:rPr lang="en-US" sz="1800" dirty="0" smtClean="0"/>
              <a:t>Q1</a:t>
            </a:r>
            <a:r>
              <a:rPr lang="en-US" sz="1800" dirty="0" smtClean="0">
                <a:sym typeface="Wingdings" panose="05000000000000000000" pitchFamily="2" charset="2"/>
              </a:rPr>
              <a:t> </a:t>
            </a:r>
            <a:r>
              <a:rPr lang="en-US" sz="1800" dirty="0" smtClean="0"/>
              <a:t>Does </a:t>
            </a:r>
            <a:r>
              <a:rPr lang="en-US" sz="1800" dirty="0"/>
              <a:t>the terminal </a:t>
            </a:r>
            <a:r>
              <a:rPr lang="en-US" sz="1800" dirty="0" smtClean="0"/>
              <a:t> take </a:t>
            </a:r>
            <a:r>
              <a:rPr lang="en-US" sz="1800" dirty="0"/>
              <a:t>the values </a:t>
            </a:r>
            <a:r>
              <a:rPr lang="en-US" sz="1800" dirty="0" smtClean="0"/>
              <a:t>in the proactive command for </a:t>
            </a:r>
            <a:r>
              <a:rPr lang="en-US" sz="1800" dirty="0"/>
              <a:t>the </a:t>
            </a:r>
            <a:r>
              <a:rPr lang="en-US" sz="1800" dirty="0" smtClean="0"/>
              <a:t>operator </a:t>
            </a:r>
            <a:r>
              <a:rPr lang="en-US" sz="1800" dirty="0"/>
              <a:t>or </a:t>
            </a:r>
            <a:r>
              <a:rPr lang="en-US" sz="1800" dirty="0" smtClean="0"/>
              <a:t>user </a:t>
            </a:r>
            <a:r>
              <a:rPr lang="en-US" sz="1800" dirty="0"/>
              <a:t>controlled list inside the ME ?  </a:t>
            </a:r>
            <a:endParaRPr lang="en-US" sz="1800" dirty="0" smtClean="0"/>
          </a:p>
          <a:p>
            <a:r>
              <a:rPr lang="en-US" sz="1800" dirty="0" smtClean="0">
                <a:sym typeface="Wingdings" panose="05000000000000000000" pitchFamily="2" charset="2"/>
              </a:rPr>
              <a:t>Q2 </a:t>
            </a:r>
            <a:r>
              <a:rPr lang="en-US" sz="1800" dirty="0"/>
              <a:t> And does the operator controlled list makes sense at all  to be used when the user controlled list has a higher priority ?</a:t>
            </a:r>
            <a:endParaRPr lang="de-DE" sz="1800" dirty="0"/>
          </a:p>
          <a:p>
            <a:r>
              <a:rPr lang="en-US" sz="1800" dirty="0"/>
              <a:t> </a:t>
            </a:r>
            <a:r>
              <a:rPr lang="en-US" sz="1800" dirty="0" smtClean="0">
                <a:sym typeface="Wingdings" panose="05000000000000000000" pitchFamily="2" charset="2"/>
              </a:rPr>
              <a:t>Q3 pre </a:t>
            </a:r>
            <a:r>
              <a:rPr lang="en-US" sz="1800" dirty="0" smtClean="0"/>
              <a:t>Rel-12 </a:t>
            </a:r>
            <a:r>
              <a:rPr lang="en-US" sz="1800" dirty="0"/>
              <a:t>of TS 23.122 </a:t>
            </a:r>
            <a:r>
              <a:rPr lang="en-US" sz="1800" dirty="0" smtClean="0"/>
              <a:t>does not state “…. </a:t>
            </a:r>
            <a:r>
              <a:rPr lang="en-GB" sz="1800" dirty="0" smtClean="0"/>
              <a:t>list </a:t>
            </a:r>
            <a:r>
              <a:rPr lang="en-GB" sz="1800" dirty="0"/>
              <a:t>stored </a:t>
            </a:r>
            <a:r>
              <a:rPr lang="en-GB" sz="1800" b="1" dirty="0"/>
              <a:t>in the ME </a:t>
            </a:r>
            <a:r>
              <a:rPr lang="en-GB" sz="1800" dirty="0"/>
              <a:t>with </a:t>
            </a:r>
            <a:r>
              <a:rPr lang="en-GB" sz="1800" dirty="0" smtClean="0"/>
              <a:t>…</a:t>
            </a:r>
            <a:r>
              <a:rPr lang="en-US" sz="1800" dirty="0" smtClean="0"/>
              <a:t>”</a:t>
            </a:r>
            <a:br>
              <a:rPr lang="en-US" sz="1800" dirty="0" smtClean="0"/>
            </a:br>
            <a:r>
              <a:rPr lang="en-US" sz="1800" dirty="0" smtClean="0"/>
              <a:t>therefore  the test cases in TS 31.124 make use of changing the EF  in the simulated card, so the affected TCs have to be updated ? </a:t>
            </a:r>
            <a:br>
              <a:rPr lang="en-US" sz="1800" dirty="0" smtClean="0"/>
            </a:br>
            <a:r>
              <a:rPr lang="en-US" sz="1800" dirty="0" smtClean="0"/>
              <a:t>And do we have to separate pre Rel-12 behavior and Rel-12 and later behavior ?</a:t>
            </a:r>
            <a:endParaRPr lang="de-DE" sz="1800" dirty="0"/>
          </a:p>
          <a:p>
            <a:endParaRPr lang="en-US" dirty="0"/>
          </a:p>
        </p:txBody>
      </p:sp>
    </p:spTree>
    <p:extLst>
      <p:ext uri="{BB962C8B-B14F-4D97-AF65-F5344CB8AC3E}">
        <p14:creationId xmlns:p14="http://schemas.microsoft.com/office/powerpoint/2010/main" val="137856173"/>
      </p:ext>
    </p:extLst>
  </p:cSld>
  <p:clrMapOvr>
    <a:masterClrMapping/>
  </p:clrMapOvr>
  <p:timing>
    <p:tnLst>
      <p:par>
        <p:cTn id="1" dur="indefinite" restart="never" nodeType="tmRoot"/>
      </p:par>
    </p:tnLst>
  </p:timing>
</p:sld>
</file>

<file path=ppt/theme/theme1.xml><?xml version="1.0" encoding="utf-8"?>
<a:theme xmlns:a="http://schemas.openxmlformats.org/drawingml/2006/main" name="Comprion_selection">
  <a:themeElements>
    <a:clrScheme name="COMPRION_classic_blue">
      <a:dk1>
        <a:srgbClr val="000000"/>
      </a:dk1>
      <a:lt1>
        <a:srgbClr val="FFFFFF"/>
      </a:lt1>
      <a:dk2>
        <a:srgbClr val="000000"/>
      </a:dk2>
      <a:lt2>
        <a:srgbClr val="808080"/>
      </a:lt2>
      <a:accent1>
        <a:srgbClr val="AFD7FF"/>
      </a:accent1>
      <a:accent2>
        <a:srgbClr val="00376D"/>
      </a:accent2>
      <a:accent3>
        <a:srgbClr val="FFFFFF"/>
      </a:accent3>
      <a:accent4>
        <a:srgbClr val="000000"/>
      </a:accent4>
      <a:accent5>
        <a:srgbClr val="DAEDEF"/>
      </a:accent5>
      <a:accent6>
        <a:srgbClr val="2D2D8A"/>
      </a:accent6>
      <a:hlink>
        <a:srgbClr val="00376D"/>
      </a:hlink>
      <a:folHlink>
        <a:srgbClr val="AFD7FF"/>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LTE &amp; IMS Training</Template>
  <TotalTime>0</TotalTime>
  <Words>143</Words>
  <Application>Microsoft Office PowerPoint</Application>
  <PresentationFormat>On-screen Show (4:3)</PresentationFormat>
  <Paragraphs>91</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Comprion_selection</vt:lpstr>
      <vt:lpstr>Refresh mode “Steering of roaming”</vt:lpstr>
      <vt:lpstr>SoR in 3GPP TS 23.122  V12.8.0 / V13.4.0</vt:lpstr>
      <vt:lpstr>SoR in 3GPP TS 23.122 V8.12.0/V11.4.0 </vt:lpstr>
      <vt:lpstr>SoR in 3GPP TS 31.111 V13.3.0</vt:lpstr>
      <vt:lpstr>Questions </vt:lpstr>
    </vt:vector>
  </TitlesOfParts>
  <Company>COMPRION GmbH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 ACSGL Ordering issue</dc:title>
  <dc:creator>Syed Razi Haider Gilani</dc:creator>
  <cp:lastModifiedBy>Juergen Fischer , Comprion</cp:lastModifiedBy>
  <cp:revision>54</cp:revision>
  <dcterms:created xsi:type="dcterms:W3CDTF">2015-11-05T14:54:26Z</dcterms:created>
  <dcterms:modified xsi:type="dcterms:W3CDTF">2016-05-13T17:49:09Z</dcterms:modified>
</cp:coreProperties>
</file>