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256" r:id="rId2"/>
    <p:sldId id="281" r:id="rId3"/>
    <p:sldId id="285" r:id="rId4"/>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17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9725CF-3353-4C44-A935-089A22C2771B}" type="datetimeFigureOut">
              <a:rPr lang="de-DE" smtClean="0"/>
              <a:t>14.11.2015</a:t>
            </a:fld>
            <a:endParaRPr lang="de-D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8904BB-1F18-443F-BA26-0845CA540ADD}" type="slidenum">
              <a:rPr lang="de-DE" smtClean="0"/>
              <a:t>‹#›</a:t>
            </a:fld>
            <a:endParaRPr lang="de-DE"/>
          </a:p>
        </p:txBody>
      </p:sp>
    </p:spTree>
    <p:extLst>
      <p:ext uri="{BB962C8B-B14F-4D97-AF65-F5344CB8AC3E}">
        <p14:creationId xmlns:p14="http://schemas.microsoft.com/office/powerpoint/2010/main" val="2359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folie">
    <p:spTree>
      <p:nvGrpSpPr>
        <p:cNvPr id="1" name=""/>
        <p:cNvGrpSpPr/>
        <p:nvPr/>
      </p:nvGrpSpPr>
      <p:grpSpPr>
        <a:xfrm>
          <a:off x="0" y="0"/>
          <a:ext cx="0" cy="0"/>
          <a:chOff x="0" y="0"/>
          <a:chExt cx="0" cy="0"/>
        </a:xfrm>
      </p:grpSpPr>
      <p:sp>
        <p:nvSpPr>
          <p:cNvPr id="4" name="Rectangle 14"/>
          <p:cNvSpPr>
            <a:spLocks noChangeArrowheads="1"/>
          </p:cNvSpPr>
          <p:nvPr/>
        </p:nvSpPr>
        <p:spPr bwMode="auto">
          <a:xfrm>
            <a:off x="0" y="2000250"/>
            <a:ext cx="9144000" cy="71438"/>
          </a:xfrm>
          <a:prstGeom prst="rect">
            <a:avLst/>
          </a:prstGeom>
          <a:solidFill>
            <a:srgbClr val="00448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de-DE" altLang="de-DE" smtClean="0">
              <a:latin typeface="Calibri" pitchFamily="34" charset="0"/>
            </a:endParaRPr>
          </a:p>
        </p:txBody>
      </p:sp>
      <p:sp>
        <p:nvSpPr>
          <p:cNvPr id="2" name="Titel 1"/>
          <p:cNvSpPr>
            <a:spLocks noGrp="1"/>
          </p:cNvSpPr>
          <p:nvPr>
            <p:ph type="ctrTitle"/>
          </p:nvPr>
        </p:nvSpPr>
        <p:spPr>
          <a:xfrm>
            <a:off x="679844" y="2571744"/>
            <a:ext cx="7772400" cy="1470025"/>
          </a:xfrm>
        </p:spPr>
        <p:txBody>
          <a:bodyPr/>
          <a:lstStyle>
            <a:lvl1pPr algn="ctr">
              <a:defRPr sz="4800" b="1" baseline="0">
                <a:solidFill>
                  <a:srgbClr val="004489"/>
                </a:solidFill>
                <a:latin typeface="MetaCorr" pitchFamily="34" charset="0"/>
              </a:defRPr>
            </a:lvl1pPr>
          </a:lstStyle>
          <a:p>
            <a:r>
              <a:rPr lang="en-US" smtClean="0"/>
              <a:t>Click to edit Master title style</a:t>
            </a:r>
            <a:endParaRPr lang="en-US" dirty="0"/>
          </a:p>
        </p:txBody>
      </p:sp>
      <p:sp>
        <p:nvSpPr>
          <p:cNvPr id="3" name="Untertitel 2"/>
          <p:cNvSpPr>
            <a:spLocks noGrp="1"/>
          </p:cNvSpPr>
          <p:nvPr>
            <p:ph type="subTitle" idx="1"/>
          </p:nvPr>
        </p:nvSpPr>
        <p:spPr>
          <a:xfrm>
            <a:off x="1385910" y="4391044"/>
            <a:ext cx="6400800" cy="1752600"/>
          </a:xfrm>
        </p:spPr>
        <p:txBody>
          <a:bodyPr>
            <a:normAutofit/>
          </a:bodyPr>
          <a:lstStyle>
            <a:lvl1pPr marL="0" indent="0" algn="ctr">
              <a:buNone/>
              <a:defRPr sz="2400" b="1">
                <a:solidFill>
                  <a:srgbClr val="00448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727505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Click to edit Master title style</a:t>
            </a:r>
            <a:endParaRPr lang="en-US"/>
          </a:p>
        </p:txBody>
      </p:sp>
      <p:sp>
        <p:nvSpPr>
          <p:cNvPr id="3" name="Vertikaler Textplatzhalter 2"/>
          <p:cNvSpPr>
            <a:spLocks noGrp="1"/>
          </p:cNvSpPr>
          <p:nvPr>
            <p:ph type="body" orient="vert" idx="1"/>
          </p:nvPr>
        </p:nvSpPr>
        <p:spPr/>
        <p:txBody>
          <a:bodyPr vert="eaVert"/>
          <a:lstStyle>
            <a:lvl1pPr>
              <a:buSzPct val="125000"/>
              <a:buFont typeface="Wingdings" pitchFamily="2" charset="2"/>
              <a:buChar char="§"/>
              <a:defRPr/>
            </a:lvl1pPr>
            <a:lvl2pPr>
              <a:buSzPct val="125000"/>
              <a:buFont typeface="Wingdings" pitchFamily="2" charset="2"/>
              <a:buChar char="§"/>
              <a:defRPr/>
            </a:lvl2pPr>
            <a:lvl3pPr>
              <a:buSzPct val="125000"/>
              <a:buFont typeface="Wingdings" pitchFamily="2" charset="2"/>
              <a:buChar char="§"/>
              <a:defRPr/>
            </a:lvl3pPr>
            <a:lvl4pPr>
              <a:buSzPct val="125000"/>
              <a:buFont typeface="Wingdings" pitchFamily="2" charset="2"/>
              <a:buChar char="§"/>
              <a:defRPr/>
            </a:lvl4pPr>
            <a:lvl5pPr>
              <a:buSzPct val="125000"/>
              <a:buFont typeface="Wingdings" pitchFamily="2" charset="2"/>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5336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429520" y="1285860"/>
            <a:ext cx="1257280" cy="4840303"/>
          </a:xfrm>
        </p:spPr>
        <p:txBody>
          <a:bodyPr vert="eaVert"/>
          <a:lstStyle>
            <a:lvl1pPr>
              <a:defRPr>
                <a:solidFill>
                  <a:schemeClr val="accent2"/>
                </a:solidFill>
              </a:defRPr>
            </a:lvl1pPr>
          </a:lstStyle>
          <a:p>
            <a:r>
              <a:rPr lang="en-US" smtClean="0"/>
              <a:t>Click to edit Master title style</a:t>
            </a:r>
            <a:endParaRPr lang="en-US" dirty="0"/>
          </a:p>
        </p:txBody>
      </p:sp>
      <p:sp>
        <p:nvSpPr>
          <p:cNvPr id="3" name="Vertikaler Textplatzhalter 2"/>
          <p:cNvSpPr>
            <a:spLocks noGrp="1"/>
          </p:cNvSpPr>
          <p:nvPr>
            <p:ph type="body" orient="vert" idx="1"/>
          </p:nvPr>
        </p:nvSpPr>
        <p:spPr>
          <a:xfrm>
            <a:off x="214282" y="1285860"/>
            <a:ext cx="7143800" cy="4840303"/>
          </a:xfrm>
        </p:spPr>
        <p:txBody>
          <a:bodyPr vert="eaVert"/>
          <a:lstStyle>
            <a:lvl1pPr>
              <a:buSzPct val="125000"/>
              <a:buFont typeface="Wingdings" pitchFamily="2" charset="2"/>
              <a:buChar char="§"/>
              <a:defRPr/>
            </a:lvl1pPr>
            <a:lvl2pPr>
              <a:buSzPct val="125000"/>
              <a:buFont typeface="Wingdings" pitchFamily="2" charset="2"/>
              <a:buChar char="§"/>
              <a:defRPr/>
            </a:lvl2pPr>
            <a:lvl3pPr>
              <a:buSzPct val="125000"/>
              <a:buFont typeface="Wingdings" pitchFamily="2" charset="2"/>
              <a:buChar char="§"/>
              <a:defRPr/>
            </a:lvl3pPr>
            <a:lvl4pPr>
              <a:buSzPct val="125000"/>
              <a:buFont typeface="Wingdings" pitchFamily="2" charset="2"/>
              <a:buChar char="§"/>
              <a:defRPr/>
            </a:lvl4pPr>
            <a:lvl5pPr>
              <a:buSzPct val="125000"/>
              <a:buFont typeface="Wingdings" pitchFamily="2" charset="2"/>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648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B6904009-F060-42B9-9D29-7513C808E0C7}" type="datetimeFigureOut">
              <a:rPr lang="de-DE" smtClean="0"/>
              <a:t>14.11.2015</a:t>
            </a:fld>
            <a:endParaRPr lang="de-DE"/>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de-DE"/>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888E81B-FF1A-477C-8259-E076F456D4EE}" type="slidenum">
              <a:rPr lang="de-DE" smtClean="0"/>
              <a:t>‹#›</a:t>
            </a:fld>
            <a:endParaRPr lang="de-DE"/>
          </a:p>
        </p:txBody>
      </p:sp>
    </p:spTree>
    <p:extLst>
      <p:ext uri="{BB962C8B-B14F-4D97-AF65-F5344CB8AC3E}">
        <p14:creationId xmlns:p14="http://schemas.microsoft.com/office/powerpoint/2010/main" val="1571917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MetaCorr" pitchFamily="34" charset="0"/>
              </a:defRPr>
            </a:lvl1pPr>
          </a:lstStyle>
          <a:p>
            <a:r>
              <a:rPr lang="en-US" smtClean="0"/>
              <a:t>Click to edit Master title style</a:t>
            </a:r>
            <a:endParaRPr lang="en-US" dirty="0"/>
          </a:p>
        </p:txBody>
      </p:sp>
      <p:sp>
        <p:nvSpPr>
          <p:cNvPr id="3" name="Inhaltsplatzhalter 2"/>
          <p:cNvSpPr>
            <a:spLocks noGrp="1"/>
          </p:cNvSpPr>
          <p:nvPr>
            <p:ph idx="1"/>
          </p:nvPr>
        </p:nvSpPr>
        <p:spPr>
          <a:xfrm>
            <a:off x="608416" y="1571612"/>
            <a:ext cx="8286808" cy="4929222"/>
          </a:xfrm>
        </p:spPr>
        <p:txBody>
          <a:bodyPr/>
          <a:lstStyle>
            <a:lvl1pPr marL="268288" indent="-268288">
              <a:spcBef>
                <a:spcPts val="600"/>
              </a:spcBef>
              <a:spcAft>
                <a:spcPts val="600"/>
              </a:spcAft>
              <a:buClr>
                <a:schemeClr val="accent2"/>
              </a:buClr>
              <a:buSzPct val="125000"/>
              <a:buFont typeface="Wingdings" pitchFamily="2" charset="2"/>
              <a:buChar char="§"/>
              <a:defRPr/>
            </a:lvl1pPr>
            <a:lvl2pPr marL="534988" indent="-266700">
              <a:spcBef>
                <a:spcPts val="600"/>
              </a:spcBef>
              <a:spcAft>
                <a:spcPts val="600"/>
              </a:spcAft>
              <a:buClr>
                <a:schemeClr val="accent2"/>
              </a:buClr>
              <a:buSzPct val="125000"/>
              <a:buFont typeface="Wingdings" pitchFamily="2" charset="2"/>
              <a:buChar char="§"/>
              <a:defRPr/>
            </a:lvl2pPr>
            <a:lvl3pPr marL="803275" indent="-268288">
              <a:spcBef>
                <a:spcPts val="600"/>
              </a:spcBef>
              <a:spcAft>
                <a:spcPts val="600"/>
              </a:spcAft>
              <a:buClr>
                <a:schemeClr val="accent2"/>
              </a:buClr>
              <a:buSzPct val="125000"/>
              <a:buFont typeface="Wingdings" pitchFamily="2" charset="2"/>
              <a:buChar char="§"/>
              <a:defRPr/>
            </a:lvl3pPr>
            <a:lvl4pPr marL="1081088" indent="-277813">
              <a:spcBef>
                <a:spcPts val="600"/>
              </a:spcBef>
              <a:spcAft>
                <a:spcPts val="600"/>
              </a:spcAft>
              <a:buClr>
                <a:schemeClr val="accent2"/>
              </a:buClr>
              <a:buSzPct val="125000"/>
              <a:buFont typeface="Wingdings" pitchFamily="2" charset="2"/>
              <a:buChar char="§"/>
              <a:defRPr/>
            </a:lvl4pPr>
            <a:lvl5pPr marL="1347788" indent="-266700">
              <a:spcBef>
                <a:spcPts val="600"/>
              </a:spcBef>
              <a:spcAft>
                <a:spcPts val="600"/>
              </a:spcAft>
              <a:buClr>
                <a:schemeClr val="accent2"/>
              </a:buClr>
              <a:buSzPct val="125000"/>
              <a:buFont typeface="Wingdings" pitchFamily="2" charset="2"/>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9915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solidFill>
                  <a:srgbClr val="003D6F"/>
                </a:solidFill>
              </a:defRPr>
            </a:lvl1pPr>
          </a:lstStyle>
          <a:p>
            <a:r>
              <a:rPr lang="en-US" smtClean="0"/>
              <a:t>Click to edit Master title style</a:t>
            </a:r>
            <a:endParaRPr lang="en-US" dirty="0"/>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703828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ln>
            <a:noFill/>
          </a:ln>
        </p:spPr>
        <p:txBody>
          <a:bodyPr/>
          <a:lstStyle>
            <a:lvl1pPr>
              <a:defRPr>
                <a:latin typeface="MetaCorr" pitchFamily="34" charset="0"/>
              </a:defRPr>
            </a:lvl1pPr>
          </a:lstStyle>
          <a:p>
            <a:r>
              <a:rPr lang="en-US" smtClean="0"/>
              <a:t>Click to edit Master title style</a:t>
            </a:r>
            <a:endParaRPr lang="en-US" dirty="0"/>
          </a:p>
        </p:txBody>
      </p:sp>
      <p:sp>
        <p:nvSpPr>
          <p:cNvPr id="3" name="Inhaltsplatzhalter 2"/>
          <p:cNvSpPr>
            <a:spLocks noGrp="1"/>
          </p:cNvSpPr>
          <p:nvPr>
            <p:ph sz="half" idx="1"/>
          </p:nvPr>
        </p:nvSpPr>
        <p:spPr>
          <a:xfrm>
            <a:off x="533400" y="1571612"/>
            <a:ext cx="4038600" cy="4929222"/>
          </a:xfrm>
        </p:spPr>
        <p:txBody>
          <a:bodyPr/>
          <a:lstStyle>
            <a:lvl1pPr>
              <a:buSzPct val="125000"/>
              <a:buFont typeface="Wingdings" pitchFamily="2" charset="2"/>
              <a:buChar char="§"/>
              <a:defRPr sz="2000"/>
            </a:lvl1pPr>
            <a:lvl2pPr>
              <a:buSzPct val="125000"/>
              <a:buFont typeface="Wingdings" pitchFamily="2" charset="2"/>
              <a:buChar char="§"/>
              <a:defRPr sz="2000"/>
            </a:lvl2pPr>
            <a:lvl3pPr>
              <a:buSzPct val="125000"/>
              <a:buFont typeface="Wingdings" pitchFamily="2" charset="2"/>
              <a:buChar char="§"/>
              <a:defRPr sz="2000"/>
            </a:lvl3pPr>
            <a:lvl4pPr>
              <a:buSzPct val="125000"/>
              <a:buFont typeface="Wingdings" pitchFamily="2" charset="2"/>
              <a:buChar char="§"/>
              <a:defRPr sz="2000"/>
            </a:lvl4pPr>
            <a:lvl5pPr>
              <a:buSzPct val="125000"/>
              <a:buFont typeface="Wingdings" pitchFamily="2" charset="2"/>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Inhaltsplatzhalter 3"/>
          <p:cNvSpPr>
            <a:spLocks noGrp="1"/>
          </p:cNvSpPr>
          <p:nvPr>
            <p:ph sz="half" idx="2"/>
          </p:nvPr>
        </p:nvSpPr>
        <p:spPr>
          <a:xfrm>
            <a:off x="4819680" y="1571612"/>
            <a:ext cx="4038600" cy="4929222"/>
          </a:xfrm>
        </p:spPr>
        <p:txBody>
          <a:bodyPr/>
          <a:lstStyle>
            <a:lvl1pPr>
              <a:buSzPct val="125000"/>
              <a:buFont typeface="Wingdings" pitchFamily="2" charset="2"/>
              <a:buChar char="§"/>
              <a:defRPr sz="2000"/>
            </a:lvl1pPr>
            <a:lvl2pPr>
              <a:buSzPct val="125000"/>
              <a:buFont typeface="Wingdings" pitchFamily="2" charset="2"/>
              <a:buChar char="§"/>
              <a:defRPr sz="2000"/>
            </a:lvl2pPr>
            <a:lvl3pPr>
              <a:buSzPct val="125000"/>
              <a:buFont typeface="Wingdings" pitchFamily="2" charset="2"/>
              <a:buChar char="§"/>
              <a:defRPr sz="2000"/>
            </a:lvl3pPr>
            <a:lvl4pPr>
              <a:buSzPct val="125000"/>
              <a:buFont typeface="Wingdings" pitchFamily="2" charset="2"/>
              <a:buChar char="§"/>
              <a:defRPr sz="2000"/>
            </a:lvl4pPr>
            <a:lvl5pPr>
              <a:buSzPct val="125000"/>
              <a:buFont typeface="Wingdings" pitchFamily="2" charset="2"/>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88593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MetaCorr" pitchFamily="34" charset="0"/>
              </a:defRPr>
            </a:lvl1pPr>
          </a:lstStyle>
          <a:p>
            <a:r>
              <a:rPr lang="en-US" smtClean="0"/>
              <a:t>Click to edit Master title style</a:t>
            </a:r>
            <a:endParaRPr lang="en-US" dirty="0"/>
          </a:p>
        </p:txBody>
      </p:sp>
      <p:sp>
        <p:nvSpPr>
          <p:cNvPr id="3" name="Textplatzhalter 2"/>
          <p:cNvSpPr>
            <a:spLocks noGrp="1"/>
          </p:cNvSpPr>
          <p:nvPr>
            <p:ph type="body" idx="1"/>
          </p:nvPr>
        </p:nvSpPr>
        <p:spPr>
          <a:xfrm>
            <a:off x="603250" y="1535113"/>
            <a:ext cx="4040188" cy="639762"/>
          </a:xfrm>
        </p:spPr>
        <p:txBody>
          <a:bodyPr anchor="b"/>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Inhaltsplatzhalter 3"/>
          <p:cNvSpPr>
            <a:spLocks noGrp="1"/>
          </p:cNvSpPr>
          <p:nvPr>
            <p:ph sz="half" idx="2"/>
          </p:nvPr>
        </p:nvSpPr>
        <p:spPr>
          <a:xfrm>
            <a:off x="603250" y="2174874"/>
            <a:ext cx="4040188" cy="4325959"/>
          </a:xfrm>
        </p:spPr>
        <p:txBody>
          <a:bodyPr/>
          <a:lstStyle>
            <a:lvl1pPr>
              <a:buSzPct val="125000"/>
              <a:buFont typeface="Wingdings" pitchFamily="2" charset="2"/>
              <a:buChar char="§"/>
              <a:defRPr sz="2000"/>
            </a:lvl1pPr>
            <a:lvl2pPr>
              <a:buSzPct val="125000"/>
              <a:buFont typeface="Wingdings" pitchFamily="2" charset="2"/>
              <a:buChar char="§"/>
              <a:defRPr sz="2000"/>
            </a:lvl2pPr>
            <a:lvl3pPr>
              <a:buSzPct val="125000"/>
              <a:buFont typeface="Wingdings" pitchFamily="2" charset="2"/>
              <a:buChar char="§"/>
              <a:defRPr sz="2000"/>
            </a:lvl3pPr>
            <a:lvl4pPr>
              <a:buSzPct val="125000"/>
              <a:buFont typeface="Wingdings" pitchFamily="2" charset="2"/>
              <a:buChar char="§"/>
              <a:defRPr sz="2000"/>
            </a:lvl4pPr>
            <a:lvl5pPr>
              <a:buSzPct val="125000"/>
              <a:buFont typeface="Wingdings" pitchFamily="2" charset="2"/>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platzhalter 4"/>
          <p:cNvSpPr>
            <a:spLocks noGrp="1"/>
          </p:cNvSpPr>
          <p:nvPr>
            <p:ph type="body" sz="quarter" idx="3"/>
          </p:nvPr>
        </p:nvSpPr>
        <p:spPr>
          <a:xfrm>
            <a:off x="4887943" y="1535113"/>
            <a:ext cx="4041775" cy="639762"/>
          </a:xfrm>
        </p:spPr>
        <p:txBody>
          <a:bodyPr anchor="b"/>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Inhaltsplatzhalter 5"/>
          <p:cNvSpPr>
            <a:spLocks noGrp="1"/>
          </p:cNvSpPr>
          <p:nvPr>
            <p:ph sz="quarter" idx="4"/>
          </p:nvPr>
        </p:nvSpPr>
        <p:spPr>
          <a:xfrm>
            <a:off x="4887943" y="2174874"/>
            <a:ext cx="4041775" cy="4325959"/>
          </a:xfrm>
        </p:spPr>
        <p:txBody>
          <a:bodyPr/>
          <a:lstStyle>
            <a:lvl1pPr>
              <a:buSzPct val="125000"/>
              <a:buFont typeface="Wingdings" pitchFamily="2" charset="2"/>
              <a:buChar char="§"/>
              <a:defRPr sz="2000"/>
            </a:lvl1pPr>
            <a:lvl2pPr>
              <a:buSzPct val="125000"/>
              <a:buFont typeface="Wingdings" pitchFamily="2" charset="2"/>
              <a:buChar char="§"/>
              <a:defRPr sz="2000"/>
            </a:lvl2pPr>
            <a:lvl3pPr>
              <a:buSzPct val="125000"/>
              <a:buFont typeface="Wingdings" pitchFamily="2" charset="2"/>
              <a:buChar char="§"/>
              <a:defRPr sz="2000"/>
            </a:lvl3pPr>
            <a:lvl4pPr>
              <a:buSzPct val="125000"/>
              <a:buFont typeface="Wingdings" pitchFamily="2" charset="2"/>
              <a:buChar char="§"/>
              <a:defRPr sz="2000"/>
            </a:lvl4pPr>
            <a:lvl5pPr>
              <a:buSzPct val="125000"/>
              <a:buFont typeface="Wingdings" pitchFamily="2" charset="2"/>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45447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MetaCorr"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14864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1293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0034" y="857232"/>
            <a:ext cx="3008313" cy="642942"/>
          </a:xfrm>
          <a:ln>
            <a:noFill/>
          </a:ln>
        </p:spPr>
        <p:txBody>
          <a:bodyPr anchor="b"/>
          <a:lstStyle>
            <a:lvl1pPr algn="l">
              <a:defRPr sz="2000" b="1">
                <a:solidFill>
                  <a:schemeClr val="accent2"/>
                </a:solidFill>
              </a:defRPr>
            </a:lvl1pPr>
          </a:lstStyle>
          <a:p>
            <a:r>
              <a:rPr lang="en-US" smtClean="0"/>
              <a:t>Click to edit Master title style</a:t>
            </a:r>
            <a:endParaRPr lang="en-US" dirty="0"/>
          </a:p>
        </p:txBody>
      </p:sp>
      <p:sp>
        <p:nvSpPr>
          <p:cNvPr id="3" name="Inhaltsplatzhalter 2"/>
          <p:cNvSpPr>
            <a:spLocks noGrp="1"/>
          </p:cNvSpPr>
          <p:nvPr>
            <p:ph idx="1"/>
          </p:nvPr>
        </p:nvSpPr>
        <p:spPr>
          <a:xfrm>
            <a:off x="3575050" y="857232"/>
            <a:ext cx="5111750" cy="5268931"/>
          </a:xfrm>
        </p:spPr>
        <p:txBody>
          <a:bodyPr/>
          <a:lstStyle>
            <a:lvl1pPr>
              <a:defRPr sz="2000"/>
            </a:lvl1pPr>
            <a:lvl2pPr>
              <a:buSzPct val="125000"/>
              <a:buFont typeface="Wingdings" pitchFamily="2" charset="2"/>
              <a:buChar char="§"/>
              <a:defRPr sz="2000"/>
            </a:lvl2pPr>
            <a:lvl3pPr>
              <a:buSzPct val="125000"/>
              <a:buFont typeface="Wingdings" pitchFamily="2" charset="2"/>
              <a:buChar char="§"/>
              <a:defRPr sz="2000"/>
            </a:lvl3pPr>
            <a:lvl4pPr>
              <a:buSzPct val="125000"/>
              <a:buFont typeface="Wingdings" pitchFamily="2" charset="2"/>
              <a:buChar char="§"/>
              <a:defRPr sz="2000"/>
            </a:lvl4pPr>
            <a:lvl5pPr>
              <a:buSzPct val="125000"/>
              <a:buFont typeface="Wingdings" pitchFamily="2" charset="2"/>
              <a:buChar cha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umsplatzhalt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fld id="{B6904009-F060-42B9-9D29-7513C808E0C7}" type="datetimeFigureOut">
              <a:rPr lang="de-DE" smtClean="0"/>
              <a:t>14.11.2015</a:t>
            </a:fld>
            <a:endParaRPr lang="de-DE"/>
          </a:p>
        </p:txBody>
      </p:sp>
      <p:sp>
        <p:nvSpPr>
          <p:cNvPr id="6" name="Fußzeilenplatzhalt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endParaRPr lang="de-DE"/>
          </a:p>
        </p:txBody>
      </p:sp>
      <p:sp>
        <p:nvSpPr>
          <p:cNvPr id="7" name="Foliennummernplatzhalt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fld id="{C888E81B-FF1A-477C-8259-E076F456D4EE}" type="slidenum">
              <a:rPr lang="de-DE" smtClean="0"/>
              <a:t>‹#›</a:t>
            </a:fld>
            <a:endParaRPr lang="de-DE"/>
          </a:p>
        </p:txBody>
      </p:sp>
    </p:spTree>
    <p:extLst>
      <p:ext uri="{BB962C8B-B14F-4D97-AF65-F5344CB8AC3E}">
        <p14:creationId xmlns:p14="http://schemas.microsoft.com/office/powerpoint/2010/main" val="2495943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5291154"/>
            <a:ext cx="5486400" cy="566738"/>
          </a:xfrm>
        </p:spPr>
        <p:txBody>
          <a:bodyPr anchor="b"/>
          <a:lstStyle>
            <a:lvl1pPr algn="l">
              <a:defRPr sz="2000" b="1">
                <a:solidFill>
                  <a:schemeClr val="accent2"/>
                </a:solidFill>
              </a:defRPr>
            </a:lvl1pPr>
          </a:lstStyle>
          <a:p>
            <a:r>
              <a:rPr lang="en-US" smtClean="0"/>
              <a:t>Click to edit Master title style</a:t>
            </a:r>
            <a:endParaRPr lang="en-US" dirty="0"/>
          </a:p>
        </p:txBody>
      </p:sp>
      <p:sp>
        <p:nvSpPr>
          <p:cNvPr id="3" name="Bildplatzhalter 2"/>
          <p:cNvSpPr>
            <a:spLocks noGrp="1"/>
          </p:cNvSpPr>
          <p:nvPr>
            <p:ph type="pic" idx="1"/>
          </p:nvPr>
        </p:nvSpPr>
        <p:spPr>
          <a:xfrm>
            <a:off x="611188" y="1285860"/>
            <a:ext cx="7818464" cy="4000528"/>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platzhalter 3"/>
          <p:cNvSpPr>
            <a:spLocks noGrp="1"/>
          </p:cNvSpPr>
          <p:nvPr>
            <p:ph type="body" sz="half" idx="2"/>
          </p:nvPr>
        </p:nvSpPr>
        <p:spPr>
          <a:xfrm>
            <a:off x="1792288" y="5857892"/>
            <a:ext cx="5486400" cy="31430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71977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Grafik 9" descr="divider_blank.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1588"/>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platzhalter 2"/>
          <p:cNvSpPr>
            <a:spLocks noGrp="1"/>
          </p:cNvSpPr>
          <p:nvPr>
            <p:ph type="body" idx="1"/>
          </p:nvPr>
        </p:nvSpPr>
        <p:spPr bwMode="auto">
          <a:xfrm>
            <a:off x="611188" y="1571625"/>
            <a:ext cx="8461375"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endParaRPr lang="en-US" altLang="de-DE" smtClean="0"/>
          </a:p>
        </p:txBody>
      </p:sp>
      <p:sp>
        <p:nvSpPr>
          <p:cNvPr id="1028" name="Titelplatzhalter 1"/>
          <p:cNvSpPr>
            <a:spLocks noGrp="1"/>
          </p:cNvSpPr>
          <p:nvPr>
            <p:ph type="title"/>
          </p:nvPr>
        </p:nvSpPr>
        <p:spPr bwMode="auto">
          <a:xfrm>
            <a:off x="571500" y="785813"/>
            <a:ext cx="828675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endParaRPr lang="en-US" altLang="de-DE" smtClean="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spcBef>
          <a:spcPct val="0"/>
        </a:spcBef>
        <a:spcAft>
          <a:spcPct val="0"/>
        </a:spcAft>
        <a:defRPr sz="3200" b="1" kern="1200">
          <a:solidFill>
            <a:schemeClr val="bg1"/>
          </a:solidFill>
          <a:latin typeface="+mj-lt"/>
          <a:ea typeface="+mj-ea"/>
          <a:cs typeface="+mj-cs"/>
        </a:defRPr>
      </a:lvl1pPr>
      <a:lvl2pPr algn="l" rtl="0" eaLnBrk="1" fontAlgn="base" hangingPunct="1">
        <a:spcBef>
          <a:spcPct val="0"/>
        </a:spcBef>
        <a:spcAft>
          <a:spcPct val="0"/>
        </a:spcAft>
        <a:defRPr sz="3200" b="1">
          <a:solidFill>
            <a:schemeClr val="bg1"/>
          </a:solidFill>
          <a:latin typeface="Calibri" pitchFamily="34" charset="0"/>
        </a:defRPr>
      </a:lvl2pPr>
      <a:lvl3pPr algn="l" rtl="0" eaLnBrk="1" fontAlgn="base" hangingPunct="1">
        <a:spcBef>
          <a:spcPct val="0"/>
        </a:spcBef>
        <a:spcAft>
          <a:spcPct val="0"/>
        </a:spcAft>
        <a:defRPr sz="3200" b="1">
          <a:solidFill>
            <a:schemeClr val="bg1"/>
          </a:solidFill>
          <a:latin typeface="Calibri" pitchFamily="34" charset="0"/>
        </a:defRPr>
      </a:lvl3pPr>
      <a:lvl4pPr algn="l" rtl="0" eaLnBrk="1" fontAlgn="base" hangingPunct="1">
        <a:spcBef>
          <a:spcPct val="0"/>
        </a:spcBef>
        <a:spcAft>
          <a:spcPct val="0"/>
        </a:spcAft>
        <a:defRPr sz="3200" b="1">
          <a:solidFill>
            <a:schemeClr val="bg1"/>
          </a:solidFill>
          <a:latin typeface="Calibri" pitchFamily="34" charset="0"/>
        </a:defRPr>
      </a:lvl4pPr>
      <a:lvl5pPr algn="l" rtl="0" eaLnBrk="1" fontAlgn="base" hangingPunct="1">
        <a:spcBef>
          <a:spcPct val="0"/>
        </a:spcBef>
        <a:spcAft>
          <a:spcPct val="0"/>
        </a:spcAft>
        <a:defRPr sz="3200" b="1">
          <a:solidFill>
            <a:schemeClr val="bg1"/>
          </a:solidFill>
          <a:latin typeface="Calibri" pitchFamily="34" charset="0"/>
        </a:defRPr>
      </a:lvl5pPr>
      <a:lvl6pPr marL="457200" algn="l" rtl="0" eaLnBrk="1" fontAlgn="base" hangingPunct="1">
        <a:spcBef>
          <a:spcPct val="0"/>
        </a:spcBef>
        <a:spcAft>
          <a:spcPct val="0"/>
        </a:spcAft>
        <a:defRPr sz="3600" b="1">
          <a:solidFill>
            <a:srgbClr val="00376D"/>
          </a:solidFill>
          <a:latin typeface="Calibri" pitchFamily="34" charset="0"/>
        </a:defRPr>
      </a:lvl6pPr>
      <a:lvl7pPr marL="914400" algn="l" rtl="0" eaLnBrk="1" fontAlgn="base" hangingPunct="1">
        <a:spcBef>
          <a:spcPct val="0"/>
        </a:spcBef>
        <a:spcAft>
          <a:spcPct val="0"/>
        </a:spcAft>
        <a:defRPr sz="3600" b="1">
          <a:solidFill>
            <a:srgbClr val="00376D"/>
          </a:solidFill>
          <a:latin typeface="Calibri" pitchFamily="34" charset="0"/>
        </a:defRPr>
      </a:lvl7pPr>
      <a:lvl8pPr marL="1371600" algn="l" rtl="0" eaLnBrk="1" fontAlgn="base" hangingPunct="1">
        <a:spcBef>
          <a:spcPct val="0"/>
        </a:spcBef>
        <a:spcAft>
          <a:spcPct val="0"/>
        </a:spcAft>
        <a:defRPr sz="3600" b="1">
          <a:solidFill>
            <a:srgbClr val="00376D"/>
          </a:solidFill>
          <a:latin typeface="Calibri" pitchFamily="34" charset="0"/>
        </a:defRPr>
      </a:lvl8pPr>
      <a:lvl9pPr marL="1828800" algn="l" rtl="0" eaLnBrk="1" fontAlgn="base" hangingPunct="1">
        <a:spcBef>
          <a:spcPct val="0"/>
        </a:spcBef>
        <a:spcAft>
          <a:spcPct val="0"/>
        </a:spcAft>
        <a:defRPr sz="3600" b="1">
          <a:solidFill>
            <a:srgbClr val="00376D"/>
          </a:solidFill>
          <a:latin typeface="Calibri" pitchFamily="34" charset="0"/>
        </a:defRPr>
      </a:lvl9pPr>
    </p:titleStyle>
    <p:bodyStyle>
      <a:lvl1pPr marL="268288" indent="-268288" algn="l" rtl="0" eaLnBrk="1" fontAlgn="base" hangingPunct="1">
        <a:spcBef>
          <a:spcPts val="600"/>
        </a:spcBef>
        <a:spcAft>
          <a:spcPts val="600"/>
        </a:spcAft>
        <a:buClr>
          <a:srgbClr val="003D6F"/>
        </a:buClr>
        <a:buSzPct val="100000"/>
        <a:buFont typeface="Wingdings" pitchFamily="2" charset="2"/>
        <a:buChar char="§"/>
        <a:defRPr sz="2000" kern="1200">
          <a:solidFill>
            <a:schemeClr val="tx1"/>
          </a:solidFill>
          <a:latin typeface="MetaCorr" pitchFamily="34" charset="0"/>
          <a:ea typeface="+mn-ea"/>
          <a:cs typeface="+mn-cs"/>
        </a:defRPr>
      </a:lvl1pPr>
      <a:lvl2pPr marL="534988" indent="-266700" algn="l" rtl="0" eaLnBrk="1" fontAlgn="base" hangingPunct="1">
        <a:spcBef>
          <a:spcPts val="600"/>
        </a:spcBef>
        <a:spcAft>
          <a:spcPts val="600"/>
        </a:spcAft>
        <a:buClr>
          <a:srgbClr val="003D6F"/>
        </a:buClr>
        <a:buSzPct val="100000"/>
        <a:buChar char="-"/>
        <a:defRPr sz="2000" kern="1200">
          <a:solidFill>
            <a:schemeClr val="tx1"/>
          </a:solidFill>
          <a:latin typeface="MetaCorr" pitchFamily="34" charset="0"/>
          <a:ea typeface="+mn-ea"/>
          <a:cs typeface="+mn-cs"/>
        </a:defRPr>
      </a:lvl2pPr>
      <a:lvl3pPr marL="803275" indent="-268288" algn="l" rtl="0" eaLnBrk="1" fontAlgn="base" hangingPunct="1">
        <a:spcBef>
          <a:spcPts val="600"/>
        </a:spcBef>
        <a:spcAft>
          <a:spcPts val="600"/>
        </a:spcAft>
        <a:buClr>
          <a:srgbClr val="003D6F"/>
        </a:buClr>
        <a:buSzPct val="100000"/>
        <a:buChar char="-"/>
        <a:tabLst>
          <a:tab pos="1163638" algn="l"/>
        </a:tabLst>
        <a:defRPr sz="2000" kern="1200">
          <a:solidFill>
            <a:schemeClr val="tx1"/>
          </a:solidFill>
          <a:latin typeface="MetaCorr" pitchFamily="34" charset="0"/>
          <a:ea typeface="+mn-ea"/>
          <a:cs typeface="+mn-cs"/>
        </a:defRPr>
      </a:lvl3pPr>
      <a:lvl4pPr marL="1081088" indent="-277813" algn="l" rtl="0" eaLnBrk="1" fontAlgn="base" hangingPunct="1">
        <a:spcBef>
          <a:spcPts val="600"/>
        </a:spcBef>
        <a:spcAft>
          <a:spcPts val="600"/>
        </a:spcAft>
        <a:buClr>
          <a:srgbClr val="003D6F"/>
        </a:buClr>
        <a:buSzPct val="100000"/>
        <a:buChar char="-"/>
        <a:defRPr kern="1200">
          <a:solidFill>
            <a:schemeClr val="tx1"/>
          </a:solidFill>
          <a:latin typeface="MetaCorr" pitchFamily="34" charset="0"/>
          <a:ea typeface="+mn-ea"/>
          <a:cs typeface="+mn-cs"/>
        </a:defRPr>
      </a:lvl4pPr>
      <a:lvl5pPr marL="1347788" indent="-266700" algn="l" rtl="0" eaLnBrk="1" fontAlgn="base" hangingPunct="1">
        <a:spcBef>
          <a:spcPts val="600"/>
        </a:spcBef>
        <a:spcAft>
          <a:spcPts val="600"/>
        </a:spcAft>
        <a:buClr>
          <a:srgbClr val="003D6F"/>
        </a:buClr>
        <a:buSzPct val="100000"/>
        <a:buChar char="-"/>
        <a:defRPr kern="1200">
          <a:solidFill>
            <a:schemeClr val="tx1"/>
          </a:solidFill>
          <a:latin typeface="MetaCorr"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556792"/>
            <a:ext cx="7772400" cy="1470025"/>
          </a:xfrm>
        </p:spPr>
        <p:txBody>
          <a:bodyPr/>
          <a:lstStyle/>
          <a:p>
            <a:pPr algn="ctr"/>
            <a:r>
              <a:rPr lang="en-US" dirty="0" smtClean="0">
                <a:solidFill>
                  <a:schemeClr val="tx1"/>
                </a:solidFill>
              </a:rPr>
              <a:t>Missing support for PS only terminals for GERAN test procedures in TS 31.121</a:t>
            </a:r>
            <a:endParaRPr lang="en-US" dirty="0">
              <a:solidFill>
                <a:schemeClr val="tx1"/>
              </a:solidFill>
            </a:endParaRPr>
          </a:p>
        </p:txBody>
      </p:sp>
      <p:sp>
        <p:nvSpPr>
          <p:cNvPr id="3" name="Subtitle 2"/>
          <p:cNvSpPr>
            <a:spLocks noGrp="1"/>
          </p:cNvSpPr>
          <p:nvPr>
            <p:ph type="subTitle" idx="1"/>
          </p:nvPr>
        </p:nvSpPr>
        <p:spPr>
          <a:xfrm>
            <a:off x="1371600" y="3573016"/>
            <a:ext cx="6656784" cy="2520280"/>
          </a:xfrm>
        </p:spPr>
        <p:txBody>
          <a:bodyPr/>
          <a:lstStyle/>
          <a:p>
            <a:r>
              <a:rPr lang="en-US" dirty="0" smtClean="0"/>
              <a:t>Discussion Document</a:t>
            </a:r>
          </a:p>
          <a:p>
            <a:r>
              <a:rPr lang="en-US" b="1" dirty="0" smtClean="0"/>
              <a:t>3GPP TSG-CT6 Meeting #78</a:t>
            </a:r>
            <a:r>
              <a:rPr lang="en-US" b="1" i="1" dirty="0" smtClean="0"/>
              <a:t> </a:t>
            </a:r>
          </a:p>
          <a:p>
            <a:r>
              <a:rPr lang="en-US" dirty="0"/>
              <a:t>  </a:t>
            </a:r>
            <a:r>
              <a:rPr lang="en-US" b="1" i="1" dirty="0" smtClean="0"/>
              <a:t>C6-150591</a:t>
            </a:r>
          </a:p>
          <a:p>
            <a:endParaRPr lang="en-US" dirty="0"/>
          </a:p>
          <a:p>
            <a:r>
              <a:rPr lang="en-US" sz="2800" dirty="0" smtClean="0">
                <a:solidFill>
                  <a:srgbClr val="0070C0"/>
                </a:solidFill>
              </a:rPr>
              <a:t>COMPRION GmbH</a:t>
            </a:r>
            <a:endParaRPr lang="en-US" sz="2800" dirty="0">
              <a:solidFill>
                <a:srgbClr val="0070C0"/>
              </a:solidFill>
            </a:endParaRPr>
          </a:p>
        </p:txBody>
      </p:sp>
    </p:spTree>
    <p:extLst>
      <p:ext uri="{BB962C8B-B14F-4D97-AF65-F5344CB8AC3E}">
        <p14:creationId xmlns:p14="http://schemas.microsoft.com/office/powerpoint/2010/main" val="34419705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Current status in TS 31.121</a:t>
            </a:r>
            <a:endParaRPr lang="de-DE" dirty="0"/>
          </a:p>
        </p:txBody>
      </p:sp>
      <p:sp>
        <p:nvSpPr>
          <p:cNvPr id="3" name="Content Placeholder 2"/>
          <p:cNvSpPr>
            <a:spLocks noGrp="1"/>
          </p:cNvSpPr>
          <p:nvPr>
            <p:ph idx="1"/>
          </p:nvPr>
        </p:nvSpPr>
        <p:spPr/>
        <p:txBody>
          <a:bodyPr>
            <a:normAutofit/>
          </a:bodyPr>
          <a:lstStyle/>
          <a:p>
            <a:r>
              <a:rPr lang="en-US" dirty="0" smtClean="0"/>
              <a:t>Test cases in clause 5.x and 7.x are defined to consider test procedures for terminals accessing UTRAN  or GERAN</a:t>
            </a:r>
          </a:p>
          <a:p>
            <a:r>
              <a:rPr lang="en-US" dirty="0" smtClean="0"/>
              <a:t>Currently  all test cases of TS 31.121 being  part of GCF and PTCRB certification are used there only for terminals supporting UTRAN and require the execution of these test cases in UTRAN only. </a:t>
            </a:r>
            <a:endParaRPr lang="en-US" dirty="0" smtClean="0"/>
          </a:p>
          <a:p>
            <a:r>
              <a:rPr lang="en-US" dirty="0" smtClean="0"/>
              <a:t>For UTRAN always the support of CS, PS, or CS/PS is considered in </a:t>
            </a:r>
            <a:br>
              <a:rPr lang="en-US" dirty="0" smtClean="0"/>
            </a:br>
            <a:r>
              <a:rPr lang="en-US" dirty="0" smtClean="0"/>
              <a:t>Expected Sequence A</a:t>
            </a:r>
          </a:p>
          <a:p>
            <a:r>
              <a:rPr lang="en-US" dirty="0" smtClean="0"/>
              <a:t>For GERAN only the support of CS is considered in Expected Sequence B</a:t>
            </a:r>
          </a:p>
          <a:p>
            <a:r>
              <a:rPr lang="en-US" dirty="0" smtClean="0"/>
              <a:t>As consequence a terminal only supporting GERAN and PS only can not be tested against the current version of TCs in clause 5.x and 7.x of </a:t>
            </a:r>
            <a:br>
              <a:rPr lang="en-US" dirty="0" smtClean="0"/>
            </a:br>
            <a:r>
              <a:rPr lang="en-US" dirty="0" smtClean="0"/>
              <a:t>TS 31.121</a:t>
            </a:r>
          </a:p>
          <a:p>
            <a:pPr marL="268288" lvl="1" indent="0">
              <a:buNone/>
            </a:pPr>
            <a:r>
              <a:rPr lang="en-US" dirty="0" smtClean="0"/>
              <a:t> </a:t>
            </a:r>
          </a:p>
          <a:p>
            <a:endParaRPr lang="en-US" dirty="0" smtClean="0"/>
          </a:p>
          <a:p>
            <a:endParaRPr lang="en-US" dirty="0"/>
          </a:p>
        </p:txBody>
      </p:sp>
    </p:spTree>
    <p:extLst>
      <p:ext uri="{BB962C8B-B14F-4D97-AF65-F5344CB8AC3E}">
        <p14:creationId xmlns:p14="http://schemas.microsoft.com/office/powerpoint/2010/main" val="22363288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Proposal</a:t>
            </a:r>
            <a:endParaRPr lang="de-DE" dirty="0"/>
          </a:p>
        </p:txBody>
      </p:sp>
      <p:sp>
        <p:nvSpPr>
          <p:cNvPr id="3" name="Content Placeholder 2"/>
          <p:cNvSpPr>
            <a:spLocks noGrp="1"/>
          </p:cNvSpPr>
          <p:nvPr>
            <p:ph idx="1"/>
          </p:nvPr>
        </p:nvSpPr>
        <p:spPr/>
        <p:txBody>
          <a:bodyPr/>
          <a:lstStyle/>
          <a:p>
            <a:r>
              <a:rPr lang="en-US" dirty="0" smtClean="0"/>
              <a:t>Possible solutions to update TS 31.121 :</a:t>
            </a:r>
            <a:br>
              <a:rPr lang="en-US" dirty="0" smtClean="0"/>
            </a:br>
            <a:r>
              <a:rPr lang="en-US" dirty="0" smtClean="0"/>
              <a:t/>
            </a:r>
            <a:br>
              <a:rPr lang="en-US" dirty="0" smtClean="0"/>
            </a:br>
            <a:endParaRPr lang="en-US" dirty="0" smtClean="0"/>
          </a:p>
          <a:p>
            <a:pPr lvl="1"/>
            <a:r>
              <a:rPr lang="en-US" dirty="0" smtClean="0"/>
              <a:t>Enhance all affected test procedures for GERAN in TS 31.121 to include the support for PS only terminals </a:t>
            </a:r>
          </a:p>
          <a:p>
            <a:pPr marL="534987" lvl="2" indent="0">
              <a:buNone/>
            </a:pPr>
            <a:r>
              <a:rPr lang="en-US" dirty="0" smtClean="0"/>
              <a:t>   	or</a:t>
            </a:r>
          </a:p>
          <a:p>
            <a:pPr lvl="1"/>
            <a:r>
              <a:rPr lang="en-US" dirty="0" smtClean="0"/>
              <a:t>Change the applicability table in clause 3.8 to clarify that in case of execution in GERAN the support of CS is required, otherwise N/A.</a:t>
            </a:r>
            <a:endParaRPr lang="en-US" dirty="0"/>
          </a:p>
        </p:txBody>
      </p:sp>
    </p:spTree>
    <p:extLst>
      <p:ext uri="{BB962C8B-B14F-4D97-AF65-F5344CB8AC3E}">
        <p14:creationId xmlns:p14="http://schemas.microsoft.com/office/powerpoint/2010/main" val="137856173"/>
      </p:ext>
    </p:extLst>
  </p:cSld>
  <p:clrMapOvr>
    <a:masterClrMapping/>
  </p:clrMapOvr>
  <p:timing>
    <p:tnLst>
      <p:par>
        <p:cTn id="1" dur="indefinite" restart="never" nodeType="tmRoot"/>
      </p:par>
    </p:tnLst>
  </p:timing>
</p:sld>
</file>

<file path=ppt/theme/theme1.xml><?xml version="1.0" encoding="utf-8"?>
<a:theme xmlns:a="http://schemas.openxmlformats.org/drawingml/2006/main" name="Comprion_selection">
  <a:themeElements>
    <a:clrScheme name="COMPRION_classic_blue">
      <a:dk1>
        <a:srgbClr val="000000"/>
      </a:dk1>
      <a:lt1>
        <a:srgbClr val="FFFFFF"/>
      </a:lt1>
      <a:dk2>
        <a:srgbClr val="000000"/>
      </a:dk2>
      <a:lt2>
        <a:srgbClr val="808080"/>
      </a:lt2>
      <a:accent1>
        <a:srgbClr val="AFD7FF"/>
      </a:accent1>
      <a:accent2>
        <a:srgbClr val="00376D"/>
      </a:accent2>
      <a:accent3>
        <a:srgbClr val="FFFFFF"/>
      </a:accent3>
      <a:accent4>
        <a:srgbClr val="000000"/>
      </a:accent4>
      <a:accent5>
        <a:srgbClr val="DAEDEF"/>
      </a:accent5>
      <a:accent6>
        <a:srgbClr val="2D2D8A"/>
      </a:accent6>
      <a:hlink>
        <a:srgbClr val="00376D"/>
      </a:hlink>
      <a:folHlink>
        <a:srgbClr val="AFD7FF"/>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LTE &amp; IMS Training</Template>
  <TotalTime>0</TotalTime>
  <Words>105</Words>
  <Application>Microsoft Office PowerPoint</Application>
  <PresentationFormat>On-screen Show (4:3)</PresentationFormat>
  <Paragraphs>18</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Comprion_selection</vt:lpstr>
      <vt:lpstr>Missing support for PS only terminals for GERAN test procedures in TS 31.121</vt:lpstr>
      <vt:lpstr>Current status in TS 31.121</vt:lpstr>
      <vt:lpstr>Proposal</vt:lpstr>
    </vt:vector>
  </TitlesOfParts>
  <Company>COMPRION GmbH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 ACSGL Ordering issue</dc:title>
  <dc:creator>Syed Razi Haider Gilani</dc:creator>
  <cp:lastModifiedBy>Juergen Fischer , Comprion</cp:lastModifiedBy>
  <cp:revision>45</cp:revision>
  <dcterms:created xsi:type="dcterms:W3CDTF">2015-11-05T14:54:26Z</dcterms:created>
  <dcterms:modified xsi:type="dcterms:W3CDTF">2015-11-14T13:48:19Z</dcterms:modified>
</cp:coreProperties>
</file>