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in Eriksson" initials="" lastIdx="19" clrIdx="0"/>
  <p:cmAuthor id="1" name="Sara" initials="S" lastIdx="1" clrIdx="1"/>
  <p:cmAuthor id="2" name="Gudbjörn Valgeirsson" initials="" lastIdx="7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21E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6" d="100"/>
          <a:sy n="86" d="100"/>
        </p:scale>
        <p:origin x="-1494" y="-90"/>
      </p:cViewPr>
      <p:guideLst>
        <p:guide orient="horz" pos="2939"/>
        <p:guide pos="29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30" d="100"/>
          <a:sy n="130" d="100"/>
        </p:scale>
        <p:origin x="-342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Arial"/>
            </a:endParaRPr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F8A7-6E6A-42FE-8EAD-78C4BAC68739}" type="datetimeFigureOut">
              <a:rPr lang="en-GB" smtClean="0">
                <a:latin typeface="Arial"/>
              </a:rPr>
              <a:pPr/>
              <a:t>28/01/2015</a:t>
            </a:fld>
            <a:endParaRPr lang="en-GB" dirty="0">
              <a:latin typeface="Arial"/>
            </a:endParaRPr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Arial"/>
            </a:endParaRP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6F07BD-42F8-4017-B116-C36AA9D7F345}" type="slidenum">
              <a:rPr lang="en-GB" smtClean="0">
                <a:latin typeface="Arial"/>
              </a:rPr>
              <a:pPr/>
              <a:t>‹#›</a:t>
            </a:fld>
            <a:endParaRPr lang="en-GB" dirty="0"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97554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B1C9F311-C1E1-4AC3-835C-FACF63D51A9F}" type="datetimeFigureOut">
              <a:rPr lang="en-US" smtClean="0"/>
              <a:pPr/>
              <a:t>1/28/2015</a:t>
            </a:fld>
            <a:endParaRPr lang="en-US" dirty="0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en-US" dirty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51380FAC-95FA-47B0-A6A6-2FBFA70FDE6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67186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739"/>
          <a:stretch/>
        </p:blipFill>
        <p:spPr>
          <a:xfrm>
            <a:off x="-2" y="0"/>
            <a:ext cx="9144002" cy="6858000"/>
          </a:xfrm>
          <a:prstGeom prst="rect">
            <a:avLst/>
          </a:prstGeom>
        </p:spPr>
      </p:pic>
      <p:sp>
        <p:nvSpPr>
          <p:cNvPr id="8" name="Rektangel med rundat hörn 7"/>
          <p:cNvSpPr/>
          <p:nvPr userDrawn="1"/>
        </p:nvSpPr>
        <p:spPr>
          <a:xfrm flipV="1">
            <a:off x="0" y="1677987"/>
            <a:ext cx="8244408" cy="2957512"/>
          </a:xfrm>
          <a:prstGeom prst="round1Rect">
            <a:avLst>
              <a:gd name="adj" fmla="val 1337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>
              <a:latin typeface="Arial"/>
            </a:endParaRPr>
          </a:p>
        </p:txBody>
      </p:sp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755650" y="1878204"/>
            <a:ext cx="4614018" cy="2372783"/>
          </a:xfrm>
        </p:spPr>
        <p:txBody>
          <a:bodyPr lIns="0" tIns="0" rIns="0" bIns="0" anchor="b" anchorCtr="0">
            <a:norm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3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914400" y="5874026"/>
            <a:ext cx="5963394" cy="223414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1580"/>
              </a:lnSpc>
              <a:spcBef>
                <a:spcPts val="1000"/>
              </a:spcBef>
              <a:spcAft>
                <a:spcPts val="0"/>
              </a:spcAft>
              <a:buNone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Name, Title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91" t="25252" r="9116" b="30340"/>
          <a:stretch/>
        </p:blipFill>
        <p:spPr bwMode="auto">
          <a:xfrm>
            <a:off x="6064251" y="3652838"/>
            <a:ext cx="1780720" cy="62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Rak 8"/>
          <p:cNvCxnSpPr/>
          <p:nvPr userDrawn="1"/>
        </p:nvCxnSpPr>
        <p:spPr>
          <a:xfrm>
            <a:off x="755650" y="5865559"/>
            <a:ext cx="0" cy="4781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915395" y="6104615"/>
            <a:ext cx="5970064" cy="22542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Date</a:t>
            </a:r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615346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10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11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Platshållare för text 2"/>
          <p:cNvSpPr>
            <a:spLocks noGrp="1"/>
          </p:cNvSpPr>
          <p:nvPr>
            <p:ph idx="1"/>
          </p:nvPr>
        </p:nvSpPr>
        <p:spPr>
          <a:xfrm>
            <a:off x="755650" y="1209073"/>
            <a:ext cx="7635875" cy="4657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8000" indent="-198000">
              <a:buSzPct val="100000"/>
              <a:buFontTx/>
              <a:buBlip>
                <a:blip r:embed="rId2"/>
              </a:buBlip>
              <a:defRPr/>
            </a:lvl1pPr>
            <a:lvl2pPr marL="409575" indent="-200025">
              <a:buSzPct val="100000"/>
              <a:buFontTx/>
              <a:buBlip>
                <a:blip r:embed="rId2"/>
              </a:buBlip>
              <a:defRPr/>
            </a:lvl2pPr>
            <a:lvl3pPr marL="609600" indent="-190500">
              <a:buSzPct val="100000"/>
              <a:buFontTx/>
              <a:buBlip>
                <a:blip r:embed="rId2"/>
              </a:buBlip>
              <a:defRPr/>
            </a:lvl3pPr>
            <a:lvl4pPr marL="800100" indent="-198438">
              <a:buSzPct val="100000"/>
              <a:buFontTx/>
              <a:buBlip>
                <a:blip r:embed="rId2"/>
              </a:buBlip>
              <a:defRPr/>
            </a:lvl4pPr>
            <a:lvl5pPr marL="1009650" indent="-200025">
              <a:buSzPct val="100000"/>
              <a:buFontTx/>
              <a:buBlip>
                <a:blip r:embed="rId2"/>
              </a:buBlip>
              <a:defRPr/>
            </a:lvl5pPr>
            <a:lvl6pPr marL="1200150" indent="-190500">
              <a:buSzPct val="100000"/>
              <a:buFontTx/>
              <a:buBlip>
                <a:blip r:embed="rId2"/>
              </a:buBlip>
              <a:defRPr/>
            </a:lvl6pPr>
            <a:lvl7pPr marL="1404938" indent="-195263">
              <a:buSzPct val="100000"/>
              <a:buFontTx/>
              <a:buBlip>
                <a:blip r:embed="rId2"/>
              </a:buBlip>
              <a:defRPr/>
            </a:lvl7pPr>
            <a:lvl8pPr marL="1619250" indent="-209550">
              <a:buSzPct val="100000"/>
              <a:buFontTx/>
              <a:buBlip>
                <a:blip r:embed="rId2"/>
              </a:buBlip>
              <a:defRPr/>
            </a:lvl8pPr>
          </a:lstStyle>
          <a:p>
            <a:pPr lvl="0"/>
            <a:r>
              <a:rPr lang="en-US" noProof="0" smtClean="0"/>
              <a:t>First level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5"/>
            <a:r>
              <a:rPr lang="en-US" noProof="0" smtClean="0"/>
              <a:t>Sixth level</a:t>
            </a:r>
          </a:p>
          <a:p>
            <a:pPr lvl="6"/>
            <a:r>
              <a:rPr lang="en-US" noProof="0" smtClean="0"/>
              <a:t>Seventh level</a:t>
            </a:r>
          </a:p>
          <a:p>
            <a:pPr lvl="7"/>
            <a:r>
              <a:rPr lang="en-US" noProof="0" smtClean="0"/>
              <a:t>Eigth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1677043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e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objekt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62" r="2962"/>
          <a:stretch/>
        </p:blipFill>
        <p:spPr>
          <a:xfrm>
            <a:off x="0" y="-14974"/>
            <a:ext cx="9144000" cy="6872974"/>
          </a:xfrm>
          <a:prstGeom prst="rect">
            <a:avLst/>
          </a:prstGeom>
        </p:spPr>
      </p:pic>
      <p:pic>
        <p:nvPicPr>
          <p:cNvPr id="15" name="Bildobjekt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51" b="19261"/>
          <a:stretch/>
        </p:blipFill>
        <p:spPr>
          <a:xfrm>
            <a:off x="622395" y="745958"/>
            <a:ext cx="8021636" cy="4361030"/>
          </a:xfrm>
          <a:prstGeom prst="round2DiagRect">
            <a:avLst>
              <a:gd name="adj1" fmla="val 0"/>
              <a:gd name="adj2" fmla="val 10365"/>
            </a:avLst>
          </a:prstGeom>
          <a:ln w="3175" cmpd="sng">
            <a:solidFill>
              <a:schemeClr val="bg1">
                <a:alpha val="30000"/>
              </a:schemeClr>
            </a:solidFill>
          </a:ln>
          <a:effectLst>
            <a:outerShdw blurRad="111125" dir="2700000" algn="tl" rotWithShape="0">
              <a:srgbClr val="000000">
                <a:alpha val="5000"/>
              </a:srgbClr>
            </a:outerShdw>
          </a:effectLst>
        </p:spPr>
      </p:pic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>
          <a:xfrm>
            <a:off x="1154938" y="1834940"/>
            <a:ext cx="6048672" cy="2717407"/>
          </a:xfrm>
        </p:spPr>
        <p:txBody>
          <a:bodyPr lIns="0" tIns="0" rIns="0" bIns="0" anchor="t">
            <a:normAutofit/>
          </a:bodyPr>
          <a:lstStyle>
            <a:lvl1pPr algn="l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6" name="Platshållare för text 5"/>
          <p:cNvSpPr>
            <a:spLocks noGrp="1"/>
          </p:cNvSpPr>
          <p:nvPr>
            <p:ph type="body" sz="quarter" idx="10"/>
          </p:nvPr>
        </p:nvSpPr>
        <p:spPr>
          <a:xfrm>
            <a:off x="1166813" y="1476743"/>
            <a:ext cx="6027885" cy="228685"/>
          </a:xfrm>
        </p:spPr>
        <p:txBody>
          <a:bodyPr>
            <a:normAutofit/>
          </a:bodyPr>
          <a:lstStyle>
            <a:lvl1pPr marL="0" indent="0">
              <a:buNone/>
              <a:defRPr sz="1600" cap="all">
                <a:solidFill>
                  <a:schemeClr val="bg1"/>
                </a:solidFill>
              </a:defRPr>
            </a:lvl1pPr>
          </a:lstStyle>
          <a:p>
            <a:pPr lvl="0"/>
            <a:endParaRPr lang="en-US" noProof="0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91" t="25252" r="9116" b="30340"/>
          <a:stretch/>
        </p:blipFill>
        <p:spPr bwMode="auto">
          <a:xfrm>
            <a:off x="7792140" y="6307138"/>
            <a:ext cx="954531" cy="33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Gemalto_Skugga_PPT_2.png"/>
          <p:cNvPicPr>
            <a:picLocks noChangeAspect="1"/>
          </p:cNvPicPr>
          <p:nvPr userDrawn="1"/>
        </p:nvPicPr>
        <p:blipFill>
          <a:blip r:embed="rId5" cstate="print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400" y="4596887"/>
            <a:ext cx="9956800" cy="1546184"/>
          </a:xfrm>
          <a:prstGeom prst="rect">
            <a:avLst/>
          </a:prstGeom>
        </p:spPr>
      </p:pic>
      <p:sp>
        <p:nvSpPr>
          <p:cNvPr id="5" name="Round Diagonal Corner Rectangle 4"/>
          <p:cNvSpPr/>
          <p:nvPr userDrawn="1"/>
        </p:nvSpPr>
        <p:spPr>
          <a:xfrm>
            <a:off x="742605" y="742569"/>
            <a:ext cx="7609014" cy="4347794"/>
          </a:xfrm>
          <a:prstGeom prst="round2DiagRect">
            <a:avLst>
              <a:gd name="adj1" fmla="val 0"/>
              <a:gd name="adj2" fmla="val 7427"/>
            </a:avLst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>
              <a:latin typeface="Arial"/>
            </a:endParaRPr>
          </a:p>
        </p:txBody>
      </p:sp>
      <p:cxnSp>
        <p:nvCxnSpPr>
          <p:cNvPr id="20" name="Rak 4"/>
          <p:cNvCxnSpPr/>
          <p:nvPr userDrawn="1"/>
        </p:nvCxnSpPr>
        <p:spPr>
          <a:xfrm>
            <a:off x="718061" y="6488771"/>
            <a:ext cx="0" cy="108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22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61943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 5"/>
          <p:cNvSpPr>
            <a:spLocks noGrp="1"/>
          </p:cNvSpPr>
          <p:nvPr>
            <p:ph type="pic" sz="quarter" idx="11" hasCustomPrompt="1"/>
          </p:nvPr>
        </p:nvSpPr>
        <p:spPr>
          <a:xfrm>
            <a:off x="755097" y="1221690"/>
            <a:ext cx="3743471" cy="4909236"/>
          </a:xfrm>
          <a:ln w="53975" cap="sq">
            <a:solidFill>
              <a:schemeClr val="bg1"/>
            </a:solidFill>
            <a:prstDash val="solid"/>
            <a:miter lim="800000"/>
          </a:ln>
          <a:effectLst>
            <a:outerShdw blurRad="76200" dist="12700" dir="12000000" algn="ctr" rotWithShape="0">
              <a:schemeClr val="tx1">
                <a:lumMod val="50000"/>
                <a:lumOff val="50000"/>
                <a:alpha val="50000"/>
              </a:schemeClr>
            </a:outerShdw>
          </a:effectLst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 noProof="0" smtClean="0"/>
              <a:t>Image</a:t>
            </a:r>
            <a:endParaRPr lang="en-US" noProof="0"/>
          </a:p>
        </p:txBody>
      </p:sp>
      <p:sp>
        <p:nvSpPr>
          <p:cNvPr id="9" name="Platshållare för text 8"/>
          <p:cNvSpPr>
            <a:spLocks noGrp="1"/>
          </p:cNvSpPr>
          <p:nvPr>
            <p:ph type="body" sz="quarter" idx="12" hasCustomPrompt="1"/>
          </p:nvPr>
        </p:nvSpPr>
        <p:spPr>
          <a:xfrm>
            <a:off x="4660900" y="1210930"/>
            <a:ext cx="3730625" cy="4919996"/>
          </a:xfrm>
        </p:spPr>
        <p:txBody>
          <a:bodyPr/>
          <a:lstStyle>
            <a:lvl1pPr marL="198000" indent="-198000">
              <a:buSzPct val="100000"/>
              <a:buFontTx/>
              <a:buBlip>
                <a:blip r:embed="rId2"/>
              </a:buBlip>
              <a:defRPr/>
            </a:lvl1pPr>
            <a:lvl2pPr marL="409575" indent="-200025">
              <a:buSzPct val="100000"/>
              <a:buFontTx/>
              <a:buBlip>
                <a:blip r:embed="rId2"/>
              </a:buBlip>
              <a:defRPr/>
            </a:lvl2pPr>
            <a:lvl3pPr marL="609600" indent="-190500">
              <a:buSzPct val="100000"/>
              <a:buFontTx/>
              <a:buBlip>
                <a:blip r:embed="rId2"/>
              </a:buBlip>
              <a:defRPr/>
            </a:lvl3pPr>
            <a:lvl4pPr marL="800100" indent="-198438">
              <a:buSzPct val="100000"/>
              <a:buFontTx/>
              <a:buBlip>
                <a:blip r:embed="rId2"/>
              </a:buBlip>
              <a:defRPr/>
            </a:lvl4pPr>
            <a:lvl5pPr marL="1009650" indent="-200025">
              <a:buSzPct val="100000"/>
              <a:buFontTx/>
              <a:buBlip>
                <a:blip r:embed="rId2"/>
              </a:buBlip>
              <a:defRPr/>
            </a:lvl5pPr>
            <a:lvl6pPr marL="1009650" indent="0">
              <a:buSzPct val="100000"/>
              <a:buFontTx/>
              <a:buNone/>
              <a:defRPr/>
            </a:lvl6pPr>
            <a:lvl7pPr marL="1209675" indent="0">
              <a:buNone/>
              <a:defRPr/>
            </a:lvl7pPr>
          </a:lstStyle>
          <a:p>
            <a:pPr lvl="0"/>
            <a:r>
              <a:rPr lang="en-US" noProof="0" smtClean="0"/>
              <a:t>First level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12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ubrik 1"/>
          <p:cNvSpPr>
            <a:spLocks noGrp="1"/>
          </p:cNvSpPr>
          <p:nvPr>
            <p:ph type="title" hasCustomPrompt="1"/>
          </p:nvPr>
        </p:nvSpPr>
        <p:spPr>
          <a:xfrm>
            <a:off x="753422" y="439794"/>
            <a:ext cx="7578858" cy="484960"/>
          </a:xfrm>
        </p:spPr>
        <p:txBody>
          <a:bodyPr/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1746155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12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latshållare för text 8"/>
          <p:cNvSpPr>
            <a:spLocks noGrp="1"/>
          </p:cNvSpPr>
          <p:nvPr>
            <p:ph type="body" sz="quarter" idx="12" hasCustomPrompt="1"/>
          </p:nvPr>
        </p:nvSpPr>
        <p:spPr>
          <a:xfrm>
            <a:off x="755747" y="1211974"/>
            <a:ext cx="3730625" cy="4924859"/>
          </a:xfrm>
        </p:spPr>
        <p:txBody>
          <a:bodyPr/>
          <a:lstStyle>
            <a:lvl1pPr marL="198000" indent="-198000">
              <a:buSzPct val="100000"/>
              <a:buFontTx/>
              <a:buBlip>
                <a:blip r:embed="rId2"/>
              </a:buBlip>
              <a:defRPr/>
            </a:lvl1pPr>
            <a:lvl2pPr marL="409575" indent="-200025">
              <a:buSzPct val="100000"/>
              <a:buFontTx/>
              <a:buBlip>
                <a:blip r:embed="rId2"/>
              </a:buBlip>
              <a:defRPr/>
            </a:lvl2pPr>
            <a:lvl3pPr marL="609600" indent="-190500">
              <a:buSzPct val="100000"/>
              <a:buFontTx/>
              <a:buBlip>
                <a:blip r:embed="rId2"/>
              </a:buBlip>
              <a:defRPr/>
            </a:lvl3pPr>
            <a:lvl4pPr marL="800100" indent="-198438">
              <a:buSzPct val="100000"/>
              <a:buFontTx/>
              <a:buBlip>
                <a:blip r:embed="rId2"/>
              </a:buBlip>
              <a:defRPr/>
            </a:lvl4pPr>
            <a:lvl5pPr marL="1009650" indent="-200025">
              <a:buSzPct val="100000"/>
              <a:buFontTx/>
              <a:buBlip>
                <a:blip r:embed="rId2"/>
              </a:buBlip>
              <a:defRPr/>
            </a:lvl5pPr>
            <a:lvl6pPr marL="1009650" indent="0">
              <a:buSzPct val="100000"/>
              <a:buFontTx/>
              <a:buNone/>
              <a:defRPr/>
            </a:lvl6pPr>
            <a:lvl7pPr marL="1209675" indent="0">
              <a:buNone/>
              <a:defRPr/>
            </a:lvl7pPr>
          </a:lstStyle>
          <a:p>
            <a:pPr lvl="0"/>
            <a:r>
              <a:rPr lang="en-US" noProof="0" smtClean="0"/>
              <a:t>First level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" name="Rubrik 1"/>
          <p:cNvSpPr>
            <a:spLocks noGrp="1"/>
          </p:cNvSpPr>
          <p:nvPr>
            <p:ph type="title" hasCustomPrompt="1"/>
          </p:nvPr>
        </p:nvSpPr>
        <p:spPr>
          <a:xfrm>
            <a:off x="753422" y="439794"/>
            <a:ext cx="7578858" cy="484960"/>
          </a:xfrm>
        </p:spPr>
        <p:txBody>
          <a:bodyPr/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7" name="Platshållare för bild 5"/>
          <p:cNvSpPr>
            <a:spLocks noGrp="1"/>
          </p:cNvSpPr>
          <p:nvPr>
            <p:ph type="pic" sz="quarter" idx="11" hasCustomPrompt="1"/>
          </p:nvPr>
        </p:nvSpPr>
        <p:spPr>
          <a:xfrm>
            <a:off x="4653458" y="1216838"/>
            <a:ext cx="3743471" cy="4914088"/>
          </a:xfrm>
          <a:ln w="53975" cap="sq">
            <a:solidFill>
              <a:schemeClr val="bg1"/>
            </a:solidFill>
            <a:prstDash val="solid"/>
            <a:miter lim="800000"/>
          </a:ln>
          <a:effectLst>
            <a:outerShdw blurRad="76200" dist="12700" dir="12000000" algn="ctr" rotWithShape="0">
              <a:schemeClr val="tx1">
                <a:lumMod val="50000"/>
                <a:lumOff val="50000"/>
                <a:alpha val="50000"/>
              </a:schemeClr>
            </a:outerShdw>
          </a:effectLst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 noProof="0" smtClean="0"/>
              <a:t>Image</a:t>
            </a:r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3709233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9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10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latshållare för bild 5"/>
          <p:cNvSpPr>
            <a:spLocks noGrp="1"/>
          </p:cNvSpPr>
          <p:nvPr>
            <p:ph type="pic" sz="quarter" idx="12" hasCustomPrompt="1"/>
          </p:nvPr>
        </p:nvSpPr>
        <p:spPr>
          <a:xfrm>
            <a:off x="755097" y="1222744"/>
            <a:ext cx="7632492" cy="4908181"/>
          </a:xfrm>
          <a:ln w="53975" cap="sq">
            <a:solidFill>
              <a:schemeClr val="bg1"/>
            </a:solidFill>
            <a:prstDash val="solid"/>
            <a:miter lim="800000"/>
          </a:ln>
          <a:effectLst>
            <a:outerShdw blurRad="76200" dist="12700" dir="12000000" algn="ctr" rotWithShape="0">
              <a:schemeClr val="tx1">
                <a:lumMod val="50000"/>
                <a:lumOff val="50000"/>
                <a:alpha val="50000"/>
              </a:schemeClr>
            </a:outerShdw>
          </a:effectLst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sv-SE" dirty="0" smtClean="0"/>
              <a:t>Image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6532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8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256381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91" t="25252" r="9116" b="30340"/>
          <a:stretch/>
        </p:blipFill>
        <p:spPr bwMode="auto">
          <a:xfrm>
            <a:off x="3681640" y="2852738"/>
            <a:ext cx="1780720" cy="62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10934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68190" y="6381612"/>
            <a:ext cx="954531" cy="29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439794"/>
            <a:ext cx="7578858" cy="48496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55650" y="1209073"/>
            <a:ext cx="7635875" cy="4657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smtClean="0"/>
              <a:t>First level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5"/>
            <a:r>
              <a:rPr lang="en-US" noProof="0" smtClean="0"/>
              <a:t>Sixth level</a:t>
            </a:r>
          </a:p>
          <a:p>
            <a:pPr lvl="6"/>
            <a:r>
              <a:rPr lang="en-US" noProof="0" smtClean="0"/>
              <a:t>Seventh level</a:t>
            </a:r>
          </a:p>
          <a:p>
            <a:pPr lvl="7"/>
            <a:r>
              <a:rPr lang="en-US" noProof="0" smtClean="0"/>
              <a:t>Eigth level</a:t>
            </a:r>
          </a:p>
        </p:txBody>
      </p:sp>
      <p:sp>
        <p:nvSpPr>
          <p:cNvPr id="14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8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Rak 4"/>
          <p:cNvCxnSpPr/>
          <p:nvPr userDrawn="1"/>
        </p:nvCxnSpPr>
        <p:spPr>
          <a:xfrm>
            <a:off x="718061" y="6488771"/>
            <a:ext cx="0" cy="108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4985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7" r:id="rId5"/>
    <p:sldLayoutId id="2147483656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rgbClr val="FA821E"/>
          </a:solidFill>
          <a:latin typeface="Arial"/>
          <a:ea typeface="+mj-ea"/>
          <a:cs typeface="Helvetica" pitchFamily="34" charset="0"/>
        </a:defRPr>
      </a:lvl1pPr>
    </p:titleStyle>
    <p:bodyStyle>
      <a:lvl1pPr marL="198000" indent="-198000" algn="l" defTabSz="914400" rtl="0" eaLnBrk="1" latinLnBrk="0" hangingPunct="1">
        <a:lnSpc>
          <a:spcPct val="100000"/>
        </a:lnSpc>
        <a:spcBef>
          <a:spcPts val="480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2000" kern="1200" baseline="0">
          <a:solidFill>
            <a:schemeClr val="tx1"/>
          </a:solidFill>
          <a:latin typeface="Arial"/>
          <a:ea typeface="+mn-ea"/>
          <a:cs typeface="Helvetica" pitchFamily="34" charset="0"/>
        </a:defRPr>
      </a:lvl1pPr>
      <a:lvl2pPr marL="409575" indent="-200025" algn="l" defTabSz="914400" rtl="0" eaLnBrk="1" latinLnBrk="0" hangingPunct="1">
        <a:lnSpc>
          <a:spcPct val="100000"/>
        </a:lnSpc>
        <a:spcBef>
          <a:spcPts val="384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1800" kern="1200">
          <a:solidFill>
            <a:schemeClr val="tx1"/>
          </a:solidFill>
          <a:latin typeface="Arial"/>
          <a:ea typeface="+mn-ea"/>
          <a:cs typeface="Helvetica" pitchFamily="34" charset="0"/>
        </a:defRPr>
      </a:lvl2pPr>
      <a:lvl3pPr marL="609600" indent="-190500" algn="l" defTabSz="914400" rtl="0" eaLnBrk="1" latinLnBrk="0" hangingPunct="1">
        <a:lnSpc>
          <a:spcPct val="100000"/>
        </a:lnSpc>
        <a:spcBef>
          <a:spcPts val="336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1600" kern="1200">
          <a:solidFill>
            <a:schemeClr val="tx1"/>
          </a:solidFill>
          <a:latin typeface="Arial"/>
          <a:ea typeface="+mn-ea"/>
          <a:cs typeface="Helvetica" pitchFamily="34" charset="0"/>
        </a:defRPr>
      </a:lvl3pPr>
      <a:lvl4pPr marL="800100" indent="-198438" algn="l" defTabSz="914400" rtl="0" eaLnBrk="1" latinLnBrk="0" hangingPunct="1">
        <a:lnSpc>
          <a:spcPct val="100000"/>
        </a:lnSpc>
        <a:spcBef>
          <a:spcPts val="288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1400" kern="1200">
          <a:solidFill>
            <a:schemeClr val="tx1"/>
          </a:solidFill>
          <a:latin typeface="Arial"/>
          <a:ea typeface="+mn-ea"/>
          <a:cs typeface="Helvetica" pitchFamily="34" charset="0"/>
        </a:defRPr>
      </a:lvl4pPr>
      <a:lvl5pPr marL="1009650" indent="-200025" algn="l" defTabSz="914400" rtl="0" eaLnBrk="1" latinLnBrk="0" hangingPunct="1">
        <a:lnSpc>
          <a:spcPct val="100000"/>
        </a:lnSpc>
        <a:spcBef>
          <a:spcPts val="288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lang="sv-SE" sz="1200" kern="1200" dirty="0" smtClean="0">
          <a:solidFill>
            <a:schemeClr val="tx1"/>
          </a:solidFill>
          <a:latin typeface="Arial"/>
          <a:ea typeface="+mn-ea"/>
          <a:cs typeface="Helvetica" pitchFamily="34" charset="0"/>
        </a:defRPr>
      </a:lvl5pPr>
      <a:lvl6pPr marL="1200150" indent="-190500" algn="l" defTabSz="914400" rtl="0" eaLnBrk="1" latinLnBrk="0" hangingPunct="1">
        <a:lnSpc>
          <a:spcPct val="100000"/>
        </a:lnSpc>
        <a:spcBef>
          <a:spcPts val="288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tabLst/>
        <a:defRPr sz="1200" kern="1200" baseline="0">
          <a:solidFill>
            <a:schemeClr val="tx1"/>
          </a:solidFill>
          <a:latin typeface="Arial"/>
          <a:ea typeface="+mn-ea"/>
          <a:cs typeface="Helvetica" pitchFamily="34" charset="0"/>
        </a:defRPr>
      </a:lvl6pPr>
      <a:lvl7pPr marL="1404938" indent="-195263" algn="l" defTabSz="914400" rtl="0" eaLnBrk="1" latinLnBrk="0" hangingPunct="1">
        <a:lnSpc>
          <a:spcPct val="100000"/>
        </a:lnSpc>
        <a:spcBef>
          <a:spcPts val="288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1200" kern="1200" baseline="0">
          <a:solidFill>
            <a:schemeClr val="tx1"/>
          </a:solidFill>
          <a:latin typeface="Arial"/>
          <a:ea typeface="+mn-ea"/>
          <a:cs typeface="+mn-cs"/>
        </a:defRPr>
      </a:lvl7pPr>
      <a:lvl8pPr marL="1619250" indent="-209550" algn="l" defTabSz="914400" rtl="0" eaLnBrk="1" latinLnBrk="0" hangingPunct="1">
        <a:lnSpc>
          <a:spcPct val="100000"/>
        </a:lnSpc>
        <a:spcBef>
          <a:spcPts val="288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1200" kern="1200">
          <a:solidFill>
            <a:schemeClr val="tx1"/>
          </a:solidFill>
          <a:latin typeface="Arial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Transaction ID Test Cases</a:t>
            </a:r>
            <a:br>
              <a:rPr lang="en-US" dirty="0" smtClean="0"/>
            </a:br>
            <a:r>
              <a:rPr lang="en-US" dirty="0" smtClean="0"/>
              <a:t>31.124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Ly </a:t>
            </a:r>
            <a:r>
              <a:rPr lang="en-US" dirty="0" err="1" smtClean="0"/>
              <a:t>T</a:t>
            </a:r>
            <a:r>
              <a:rPr lang="en-US" dirty="0" err="1" smtClean="0"/>
              <a:t>hanh</a:t>
            </a:r>
            <a:r>
              <a:rPr lang="en-US" dirty="0" smtClean="0"/>
              <a:t> </a:t>
            </a:r>
            <a:r>
              <a:rPr lang="en-US" dirty="0" smtClean="0"/>
              <a:t>Phan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February 2015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2201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DD069B-AC54-4A5D-8190-A1CB62E1E50C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field feedback, test coverage of 31.102 relative to Transaction ID need be improved</a:t>
            </a:r>
          </a:p>
          <a:p>
            <a:r>
              <a:rPr lang="en-US" dirty="0" smtClean="0"/>
              <a:t>In particular, TID should allow the USAT application to distinguish calls for related events in multiple calls use cases.</a:t>
            </a:r>
          </a:p>
          <a:p>
            <a:r>
              <a:rPr lang="en-US" dirty="0" smtClean="0"/>
              <a:t>It was found that in several cases where multiple calls occur simultaneously that Transaction ID are incorrect.</a:t>
            </a:r>
          </a:p>
          <a:p>
            <a:r>
              <a:rPr lang="en-US" dirty="0" smtClean="0"/>
              <a:t>It is propose to provide test specifications to better cover multiple call cases.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3137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302" y="439794"/>
            <a:ext cx="8049055" cy="48496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Potentially 64 cases to test for 2 simultaneous calls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DD069B-AC54-4A5D-8190-A1CB62E1E50C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0375" y="1209073"/>
            <a:ext cx="7934478" cy="4657184"/>
          </a:xfrm>
        </p:spPr>
        <p:txBody>
          <a:bodyPr/>
          <a:lstStyle/>
          <a:p>
            <a:r>
              <a:rPr lang="en-US" dirty="0" smtClean="0"/>
              <a:t>4 configurations for the origin of calls: MO-MO, MO-MT, MT-MO and MT-MT</a:t>
            </a:r>
          </a:p>
          <a:p>
            <a:endParaRPr lang="en-US" dirty="0" smtClean="0"/>
          </a:p>
          <a:p>
            <a:r>
              <a:rPr lang="en-US" dirty="0" smtClean="0"/>
              <a:t>4 configurations of the origin of the disconnection: Caller-Caller, Caller-</a:t>
            </a:r>
            <a:r>
              <a:rPr lang="en-US" dirty="0" err="1" smtClean="0"/>
              <a:t>Callee</a:t>
            </a:r>
            <a:r>
              <a:rPr lang="en-US" dirty="0" smtClean="0"/>
              <a:t> etc…</a:t>
            </a:r>
          </a:p>
          <a:p>
            <a:endParaRPr lang="en-US" dirty="0" smtClean="0"/>
          </a:p>
          <a:p>
            <a:r>
              <a:rPr lang="en-US" dirty="0" smtClean="0"/>
              <a:t>First call disconnects first or second call disconnects first.</a:t>
            </a:r>
          </a:p>
          <a:p>
            <a:endParaRPr lang="en-US" dirty="0" smtClean="0"/>
          </a:p>
          <a:p>
            <a:r>
              <a:rPr lang="en-US" dirty="0" smtClean="0"/>
              <a:t>Second call is disconnected before the call connected event or after the call connected event</a:t>
            </a:r>
          </a:p>
          <a:p>
            <a:endParaRPr lang="en-US" dirty="0" smtClean="0"/>
          </a:p>
          <a:p>
            <a:r>
              <a:rPr lang="en-US" dirty="0" smtClean="0"/>
              <a:t>We should focus on Transaction Identifier handling that allows distinction of Calls by the USAT application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Go/No-GO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DD069B-AC54-4A5D-8190-A1CB62E1E50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55650" y="1209073"/>
            <a:ext cx="7635875" cy="512562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Should CT6 provide multiple calls test cases for Call Connected and Call Disconnected events?</a:t>
            </a:r>
          </a:p>
          <a:p>
            <a:endParaRPr lang="en-US" dirty="0" smtClean="0"/>
          </a:p>
          <a:p>
            <a:r>
              <a:rPr lang="en-US" dirty="0" smtClean="0"/>
              <a:t>Should CT6 focus first on MO-MO </a:t>
            </a:r>
            <a:r>
              <a:rPr lang="en-US" dirty="0" smtClean="0"/>
              <a:t>, MT-MO and MT-MO </a:t>
            </a:r>
            <a:r>
              <a:rPr lang="en-US" dirty="0" smtClean="0"/>
              <a:t>cases?</a:t>
            </a:r>
          </a:p>
          <a:p>
            <a:endParaRPr lang="en-US" dirty="0" smtClean="0"/>
          </a:p>
          <a:p>
            <a:r>
              <a:rPr lang="en-US" dirty="0" smtClean="0"/>
              <a:t>Proposed Use case 1:</a:t>
            </a:r>
          </a:p>
          <a:p>
            <a:pPr lvl="1"/>
            <a:r>
              <a:rPr lang="en-US" dirty="0" smtClean="0"/>
              <a:t>Call1-MO, Call1 Connected</a:t>
            </a:r>
          </a:p>
          <a:p>
            <a:pPr lvl="1"/>
            <a:r>
              <a:rPr lang="en-US" dirty="0" smtClean="0"/>
              <a:t>Call2-MO, Call2 Connected</a:t>
            </a:r>
          </a:p>
          <a:p>
            <a:pPr lvl="1"/>
            <a:r>
              <a:rPr lang="en-US" dirty="0" smtClean="0"/>
              <a:t>Call2 Disconnected</a:t>
            </a:r>
          </a:p>
          <a:p>
            <a:pPr lvl="1"/>
            <a:r>
              <a:rPr lang="en-US" dirty="0" smtClean="0"/>
              <a:t>Call1 </a:t>
            </a:r>
            <a:r>
              <a:rPr lang="en-US" dirty="0" smtClean="0"/>
              <a:t>Disconnected</a:t>
            </a:r>
            <a:endParaRPr lang="en-US" dirty="0" smtClean="0"/>
          </a:p>
          <a:p>
            <a:r>
              <a:rPr lang="en-US" dirty="0" smtClean="0"/>
              <a:t>Proposed Use </a:t>
            </a:r>
            <a:r>
              <a:rPr lang="en-US" dirty="0" smtClean="0"/>
              <a:t>case </a:t>
            </a:r>
            <a:r>
              <a:rPr lang="en-US" dirty="0" smtClean="0"/>
              <a:t>2:</a:t>
            </a:r>
          </a:p>
          <a:p>
            <a:pPr lvl="1"/>
            <a:r>
              <a:rPr lang="en-US" dirty="0" smtClean="0"/>
              <a:t>Call1-MT, Call1 Connected</a:t>
            </a:r>
          </a:p>
          <a:p>
            <a:pPr lvl="1"/>
            <a:r>
              <a:rPr lang="en-US" dirty="0" smtClean="0"/>
              <a:t>Call2-MO, Call2 Connected</a:t>
            </a:r>
          </a:p>
          <a:p>
            <a:pPr lvl="1"/>
            <a:r>
              <a:rPr lang="en-US" dirty="0" smtClean="0"/>
              <a:t>Call1 Disconnected</a:t>
            </a:r>
          </a:p>
          <a:p>
            <a:pPr lvl="1"/>
            <a:r>
              <a:rPr lang="en-US" dirty="0" smtClean="0"/>
              <a:t>Call2 </a:t>
            </a:r>
            <a:r>
              <a:rPr lang="en-US" dirty="0" smtClean="0"/>
              <a:t>Disconnected</a:t>
            </a:r>
          </a:p>
          <a:p>
            <a:r>
              <a:rPr lang="en-US" dirty="0" smtClean="0"/>
              <a:t>Proposed Use case </a:t>
            </a:r>
            <a:r>
              <a:rPr lang="en-US" dirty="0" smtClean="0"/>
              <a:t>3:</a:t>
            </a:r>
            <a:endParaRPr lang="en-US" dirty="0" smtClean="0"/>
          </a:p>
          <a:p>
            <a:pPr lvl="1"/>
            <a:r>
              <a:rPr lang="en-US" dirty="0" smtClean="0"/>
              <a:t>Call1-MO, Call1 Connected</a:t>
            </a:r>
          </a:p>
          <a:p>
            <a:pPr lvl="1"/>
            <a:r>
              <a:rPr lang="en-US" dirty="0" smtClean="0"/>
              <a:t>Call2-MT, </a:t>
            </a:r>
            <a:r>
              <a:rPr lang="en-US" dirty="0" smtClean="0"/>
              <a:t>Call2 Connected</a:t>
            </a:r>
          </a:p>
          <a:p>
            <a:pPr lvl="1"/>
            <a:r>
              <a:rPr lang="en-US" dirty="0" smtClean="0"/>
              <a:t>Call2 Disconnected</a:t>
            </a:r>
          </a:p>
          <a:p>
            <a:pPr lvl="1"/>
            <a:r>
              <a:rPr lang="en-US" dirty="0" smtClean="0"/>
              <a:t>Call1 </a:t>
            </a:r>
            <a:r>
              <a:rPr lang="en-US" dirty="0" smtClean="0"/>
              <a:t>Disconnected</a:t>
            </a:r>
            <a:endParaRPr lang="en-US" dirty="0" smtClean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efca26cfd723173d4fc5f1a1f41ba8a745a"/>
</p:tagLst>
</file>

<file path=ppt/theme/theme1.xml><?xml version="1.0" encoding="utf-8"?>
<a:theme xmlns:a="http://schemas.openxmlformats.org/drawingml/2006/main" name="Gemalto">
  <a:themeElements>
    <a:clrScheme name="Gemalto">
      <a:dk1>
        <a:srgbClr val="2E2E2E"/>
      </a:dk1>
      <a:lt1>
        <a:sysClr val="window" lastClr="FFFFFF"/>
      </a:lt1>
      <a:dk2>
        <a:srgbClr val="FF8200"/>
      </a:dk2>
      <a:lt2>
        <a:srgbClr val="E15A00"/>
      </a:lt2>
      <a:accent1>
        <a:srgbClr val="FF8200"/>
      </a:accent1>
      <a:accent2>
        <a:srgbClr val="E15A00"/>
      </a:accent2>
      <a:accent3>
        <a:srgbClr val="B44B1E"/>
      </a:accent3>
      <a:accent4>
        <a:srgbClr val="D8D8D8"/>
      </a:accent4>
      <a:accent5>
        <a:srgbClr val="A0A0A0"/>
      </a:accent5>
      <a:accent6>
        <a:srgbClr val="505050"/>
      </a:accent6>
      <a:hlink>
        <a:srgbClr val="FF8200"/>
      </a:hlink>
      <a:folHlink>
        <a:srgbClr val="B44B1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6021</TotalTime>
  <Words>240</Words>
  <Application>Microsoft Office PowerPoint</Application>
  <PresentationFormat>On-screen Show 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Gemalto</vt:lpstr>
      <vt:lpstr>Transaction ID Test Cases 31.124</vt:lpstr>
      <vt:lpstr>Issue</vt:lpstr>
      <vt:lpstr>Potentially 64 cases to test for 2 simultaneous calls</vt:lpstr>
      <vt:lpstr>Go/No-GO</vt:lpstr>
    </vt:vector>
  </TitlesOfParts>
  <Company>PresentationSupport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Sara</dc:creator>
  <cp:lastModifiedBy>LTP11</cp:lastModifiedBy>
  <cp:revision>147</cp:revision>
  <dcterms:created xsi:type="dcterms:W3CDTF">2012-10-30T13:59:38Z</dcterms:created>
  <dcterms:modified xsi:type="dcterms:W3CDTF">2015-01-28T15:52:09Z</dcterms:modified>
</cp:coreProperties>
</file>