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  <p:sldMasterId id="2147483662" r:id="rId3"/>
    <p:sldMasterId id="2147483675" r:id="rId4"/>
    <p:sldMasterId id="2147483685" r:id="rId5"/>
    <p:sldMasterId id="2147483690" r:id="rId6"/>
  </p:sldMasterIdLst>
  <p:notesMasterIdLst>
    <p:notesMasterId r:id="rId12"/>
  </p:notesMasterIdLst>
  <p:handoutMasterIdLst>
    <p:handoutMasterId r:id="rId13"/>
  </p:handoutMasterIdLst>
  <p:sldIdLst>
    <p:sldId id="301" r:id="rId7"/>
    <p:sldId id="329" r:id="rId8"/>
    <p:sldId id="330" r:id="rId9"/>
    <p:sldId id="332" r:id="rId10"/>
    <p:sldId id="321" r:id="rId11"/>
  </p:sldIdLst>
  <p:sldSz cx="9144000" cy="6858000" type="screen4x3"/>
  <p:notesSz cx="6669088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B1E5"/>
    <a:srgbClr val="2388CF"/>
  </p:clrMru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6792" autoAdjust="0"/>
  </p:normalViewPr>
  <p:slideViewPr>
    <p:cSldViewPr>
      <p:cViewPr>
        <p:scale>
          <a:sx n="60" d="100"/>
          <a:sy n="60" d="100"/>
        </p:scale>
        <p:origin x="-97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3" d="100"/>
          <a:sy n="93" d="100"/>
        </p:scale>
        <p:origin x="-3732" y="-120"/>
      </p:cViewPr>
      <p:guideLst>
        <p:guide orient="horz" pos="3126"/>
        <p:guide pos="21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48EFB-7345-4529-AE4C-04F016EC2BC3}" type="datetimeFigureOut">
              <a:rPr lang="fr-FR" smtClean="0"/>
              <a:pPr/>
              <a:t>07/10/2014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3CB63E-D68F-478A-9C78-5019F031CBB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25AA9-A9FB-4343-AA67-CFBA5004EAE8}" type="datetimeFigureOut">
              <a:rPr lang="fr-FR" smtClean="0"/>
              <a:pPr/>
              <a:t>07/10/2014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4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361B7-6BD1-4617-BF04-409EE33FAB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7664" y="2132856"/>
            <a:ext cx="6120680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34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</a:t>
            </a:r>
          </a:p>
          <a:p>
            <a:pPr lvl="0"/>
            <a:r>
              <a:rPr lang="fr-FR" dirty="0" smtClean="0"/>
              <a:t>SUR DEUX LIGNES</a:t>
            </a:r>
          </a:p>
        </p:txBody>
      </p:sp>
      <p:sp>
        <p:nvSpPr>
          <p:cNvPr id="4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47664" y="3284986"/>
            <a:ext cx="6120680" cy="1078607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SOUS TITRE</a:t>
            </a:r>
          </a:p>
          <a:p>
            <a:pPr lvl="0"/>
            <a:r>
              <a:rPr lang="fr-FR" dirty="0" smtClean="0"/>
              <a:t>SUR PLUSIEURS LIGNES</a:t>
            </a:r>
          </a:p>
        </p:txBody>
      </p:sp>
      <p:sp>
        <p:nvSpPr>
          <p:cNvPr id="5" name="Espace réservé du texte 12"/>
          <p:cNvSpPr>
            <a:spLocks noGrp="1"/>
          </p:cNvSpPr>
          <p:nvPr>
            <p:ph type="body" sz="quarter" idx="15" hasCustomPrompt="1"/>
          </p:nvPr>
        </p:nvSpPr>
        <p:spPr>
          <a:xfrm>
            <a:off x="1547664" y="4651623"/>
            <a:ext cx="6120680" cy="36004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1200" baseline="0">
                <a:solidFill>
                  <a:schemeClr val="bg1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PRENOM NOM</a:t>
            </a:r>
          </a:p>
        </p:txBody>
      </p:sp>
      <p:sp>
        <p:nvSpPr>
          <p:cNvPr id="6" name="Espace réservé du texte 12"/>
          <p:cNvSpPr>
            <a:spLocks noGrp="1"/>
          </p:cNvSpPr>
          <p:nvPr>
            <p:ph type="body" sz="quarter" idx="16" hasCustomPrompt="1"/>
          </p:nvPr>
        </p:nvSpPr>
        <p:spPr>
          <a:xfrm>
            <a:off x="1547664" y="5011663"/>
            <a:ext cx="6120680" cy="36004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dirty="0" smtClean="0"/>
              <a:t>Date</a:t>
            </a:r>
          </a:p>
        </p:txBody>
      </p:sp>
      <p:pic>
        <p:nvPicPr>
          <p:cNvPr id="1027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1865" y="116632"/>
            <a:ext cx="2200275" cy="10763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 5 niv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9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8" name="Espace réservé du texte 17"/>
          <p:cNvSpPr>
            <a:spLocks noGrp="1"/>
          </p:cNvSpPr>
          <p:nvPr>
            <p:ph type="body" sz="quarter" idx="28" hasCustomPrompt="1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9" name="Espace réservé du texte 27"/>
          <p:cNvSpPr>
            <a:spLocks noGrp="1"/>
          </p:cNvSpPr>
          <p:nvPr>
            <p:ph type="body" sz="quarter" idx="29" hasCustomPrompt="1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9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7" name="Espace réservé du texte 17"/>
          <p:cNvSpPr>
            <a:spLocks noGrp="1"/>
          </p:cNvSpPr>
          <p:nvPr>
            <p:ph type="body" sz="quarter" idx="28" hasCustomPrompt="1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8" name="Espace réservé du texte 27"/>
          <p:cNvSpPr>
            <a:spLocks noGrp="1"/>
          </p:cNvSpPr>
          <p:nvPr>
            <p:ph type="body" sz="quarter" idx="29" hasCustomPrompt="1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 comparati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8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31" hasCustomPrompt="1"/>
          </p:nvPr>
        </p:nvSpPr>
        <p:spPr>
          <a:xfrm>
            <a:off x="467546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32" hasCustomPrompt="1"/>
          </p:nvPr>
        </p:nvSpPr>
        <p:spPr>
          <a:xfrm>
            <a:off x="467545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4" name="Espace réservé du texte 10"/>
          <p:cNvSpPr>
            <a:spLocks noGrp="1"/>
          </p:cNvSpPr>
          <p:nvPr>
            <p:ph type="body" sz="quarter" idx="33" hasCustomPrompt="1"/>
          </p:nvPr>
        </p:nvSpPr>
        <p:spPr>
          <a:xfrm>
            <a:off x="4644010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15" name="Espace réservé du texte 18"/>
          <p:cNvSpPr>
            <a:spLocks noGrp="1"/>
          </p:cNvSpPr>
          <p:nvPr>
            <p:ph type="body" sz="quarter" idx="34" hasCustomPrompt="1"/>
          </p:nvPr>
        </p:nvSpPr>
        <p:spPr>
          <a:xfrm>
            <a:off x="4644009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 et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6" hasCustomPrompt="1"/>
          </p:nvPr>
        </p:nvSpPr>
        <p:spPr>
          <a:xfrm>
            <a:off x="4644010" y="1268761"/>
            <a:ext cx="4032125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fr-FR" dirty="0" smtClean="0"/>
              <a:t>Cliquez sur l’icône </a:t>
            </a:r>
          </a:p>
          <a:p>
            <a:r>
              <a:rPr lang="fr-FR" dirty="0" smtClean="0"/>
              <a:t>pour insérer une image</a:t>
            </a:r>
            <a:endParaRPr lang="fr-FR" dirty="0"/>
          </a:p>
        </p:txBody>
      </p:sp>
      <p:sp>
        <p:nvSpPr>
          <p:cNvPr id="13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4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31" hasCustomPrompt="1"/>
          </p:nvPr>
        </p:nvSpPr>
        <p:spPr>
          <a:xfrm>
            <a:off x="467546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28" hasCustomPrompt="1"/>
          </p:nvPr>
        </p:nvSpPr>
        <p:spPr>
          <a:xfrm>
            <a:off x="467545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8265" y="1268761"/>
            <a:ext cx="3095625" cy="4872127"/>
          </a:xfrm>
          <a:prstGeom prst="rect">
            <a:avLst/>
          </a:prstGeom>
        </p:spPr>
        <p:txBody>
          <a:bodyPr/>
          <a:lstStyle>
            <a:lvl1pPr>
              <a:buNone/>
              <a:defRPr sz="11000">
                <a:solidFill>
                  <a:schemeClr val="bg1">
                    <a:lumMod val="75000"/>
                  </a:schemeClr>
                </a:solidFill>
                <a:latin typeface="Impact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dirty="0" smtClean="0"/>
              <a:t>45%</a:t>
            </a:r>
            <a:endParaRPr lang="fr-FR" dirty="0"/>
          </a:p>
        </p:txBody>
      </p:sp>
      <p:sp>
        <p:nvSpPr>
          <p:cNvPr id="12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6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8" name="Espace réservé du texte 10"/>
          <p:cNvSpPr>
            <a:spLocks noGrp="1"/>
          </p:cNvSpPr>
          <p:nvPr>
            <p:ph type="body" sz="quarter" idx="20" hasCustomPrompt="1"/>
          </p:nvPr>
        </p:nvSpPr>
        <p:spPr>
          <a:xfrm>
            <a:off x="3779129" y="1268760"/>
            <a:ext cx="4899096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9" name="Espace réservé du texte 18"/>
          <p:cNvSpPr>
            <a:spLocks noGrp="1"/>
          </p:cNvSpPr>
          <p:nvPr>
            <p:ph type="body" sz="quarter" idx="28" hasCustomPrompt="1"/>
          </p:nvPr>
        </p:nvSpPr>
        <p:spPr>
          <a:xfrm>
            <a:off x="3779131" y="1628800"/>
            <a:ext cx="4898145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'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/>
          <p:cNvSpPr>
            <a:spLocks noGrp="1"/>
          </p:cNvSpPr>
          <p:nvPr>
            <p:ph sz="quarter" idx="24" hasCustomPrompt="1"/>
          </p:nvPr>
        </p:nvSpPr>
        <p:spPr>
          <a:xfrm>
            <a:off x="467546" y="1268760"/>
            <a:ext cx="8208143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dirty="0" smtClean="0"/>
              <a:t>Cliquez pour insérer sur l’icône une image</a:t>
            </a:r>
            <a:endParaRPr lang="fr-FR" dirty="0"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 5 niv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u texte 17"/>
          <p:cNvSpPr>
            <a:spLocks noGrp="1"/>
          </p:cNvSpPr>
          <p:nvPr>
            <p:ph type="body" sz="quarter" idx="28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27"/>
          <p:cNvSpPr>
            <a:spLocks noGrp="1"/>
          </p:cNvSpPr>
          <p:nvPr>
            <p:ph type="body" sz="quarter" idx="29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3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9274E-09F1-492F-9D0E-34C6F738D707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6E1FC-3B4A-4F36-94AF-733FA3B1C73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Espace réservé du texte 17"/>
          <p:cNvSpPr>
            <a:spLocks noGrp="1"/>
          </p:cNvSpPr>
          <p:nvPr>
            <p:ph type="body" sz="quarter" idx="28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u texte 27"/>
          <p:cNvSpPr>
            <a:spLocks noGrp="1"/>
          </p:cNvSpPr>
          <p:nvPr>
            <p:ph type="body" sz="quarter" idx="29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3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4014D-A6DF-4917-82F3-702DFA191BEA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86494-873D-43A2-9432-33F5896CD86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 comparati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31"/>
          </p:nvPr>
        </p:nvSpPr>
        <p:spPr>
          <a:xfrm>
            <a:off x="467546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32"/>
          </p:nvPr>
        </p:nvSpPr>
        <p:spPr>
          <a:xfrm>
            <a:off x="467545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4" name="Espace réservé du texte 10"/>
          <p:cNvSpPr>
            <a:spLocks noGrp="1"/>
          </p:cNvSpPr>
          <p:nvPr>
            <p:ph type="body" sz="quarter" idx="33"/>
          </p:nvPr>
        </p:nvSpPr>
        <p:spPr>
          <a:xfrm>
            <a:off x="4644010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5" name="Espace réservé du texte 18"/>
          <p:cNvSpPr>
            <a:spLocks noGrp="1"/>
          </p:cNvSpPr>
          <p:nvPr>
            <p:ph type="body" sz="quarter" idx="34"/>
          </p:nvPr>
        </p:nvSpPr>
        <p:spPr>
          <a:xfrm>
            <a:off x="4644009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Espace réservé de la date 2"/>
          <p:cNvSpPr>
            <a:spLocks noGrp="1"/>
          </p:cNvSpPr>
          <p:nvPr>
            <p:ph type="dt" sz="half" idx="3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4E4C0-31F0-4FA9-827B-32C58D339F4C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8" name="Espace réservé du numéro de diapositive 4"/>
          <p:cNvSpPr>
            <a:spLocks noGrp="1"/>
          </p:cNvSpPr>
          <p:nvPr>
            <p:ph type="sldNum" sz="quarter" idx="3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A69F-BF09-4858-912B-70C4E92D2B2E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texte et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6"/>
          </p:nvPr>
        </p:nvSpPr>
        <p:spPr>
          <a:xfrm>
            <a:off x="4644010" y="1268761"/>
            <a:ext cx="4032125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 dirty="0"/>
          </a:p>
        </p:txBody>
      </p:sp>
      <p:sp>
        <p:nvSpPr>
          <p:cNvPr id="24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31"/>
          </p:nvPr>
        </p:nvSpPr>
        <p:spPr>
          <a:xfrm>
            <a:off x="467546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28"/>
          </p:nvPr>
        </p:nvSpPr>
        <p:spPr>
          <a:xfrm>
            <a:off x="467545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Espace réservé de la date 2"/>
          <p:cNvSpPr>
            <a:spLocks noGrp="1"/>
          </p:cNvSpPr>
          <p:nvPr>
            <p:ph type="dt" sz="half" idx="3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EBA82-3699-42AC-822D-855A2327DB4B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5F54F-8F0E-4D76-8580-5CBE5863568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lmarotta\Desktop\OT_courant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Espace réservé du texte 1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835150" y="2348880"/>
            <a:ext cx="5473700" cy="2592536"/>
          </a:xfrm>
          <a:prstGeom prst="rect">
            <a:avLst/>
          </a:prstGeom>
        </p:spPr>
        <p:txBody>
          <a:bodyPr/>
          <a:lstStyle>
            <a:lvl1pPr marL="180975" indent="-180975" algn="l">
              <a:buClr>
                <a:srgbClr val="2388CF"/>
              </a:buClr>
              <a:defRPr sz="180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fr-FR" dirty="0" smtClean="0"/>
              <a:t>Titre de la diapositive………………………………………… 1 </a:t>
            </a:r>
            <a:endParaRPr lang="fr-FR" dirty="0"/>
          </a:p>
        </p:txBody>
      </p:sp>
      <p:sp>
        <p:nvSpPr>
          <p:cNvPr id="3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1835696" y="1772818"/>
            <a:ext cx="5472608" cy="502543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SOMMAIRE</a:t>
            </a:r>
          </a:p>
        </p:txBody>
      </p:sp>
      <p:pic>
        <p:nvPicPr>
          <p:cNvPr id="5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865" y="116632"/>
            <a:ext cx="2200275" cy="10763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e 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>
          <a:xfrm>
            <a:off x="468265" y="1268761"/>
            <a:ext cx="3095625" cy="4872127"/>
          </a:xfrm>
          <a:prstGeom prst="rect">
            <a:avLst/>
          </a:prstGeom>
        </p:spPr>
        <p:txBody>
          <a:bodyPr/>
          <a:lstStyle>
            <a:lvl1pPr>
              <a:buNone/>
              <a:defRPr sz="11000">
                <a:solidFill>
                  <a:schemeClr val="bg1">
                    <a:lumMod val="75000"/>
                  </a:schemeClr>
                </a:solidFill>
                <a:latin typeface="Impact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6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u texte 10"/>
          <p:cNvSpPr>
            <a:spLocks noGrp="1"/>
          </p:cNvSpPr>
          <p:nvPr>
            <p:ph type="body" sz="quarter" idx="20"/>
          </p:nvPr>
        </p:nvSpPr>
        <p:spPr>
          <a:xfrm>
            <a:off x="3779129" y="1268760"/>
            <a:ext cx="4899096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18"/>
          <p:cNvSpPr>
            <a:spLocks noGrp="1"/>
          </p:cNvSpPr>
          <p:nvPr>
            <p:ph type="body" sz="quarter" idx="28"/>
          </p:nvPr>
        </p:nvSpPr>
        <p:spPr>
          <a:xfrm>
            <a:off x="3779131" y="1628800"/>
            <a:ext cx="4898145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Espace réservé de la date 2"/>
          <p:cNvSpPr>
            <a:spLocks noGrp="1"/>
          </p:cNvSpPr>
          <p:nvPr>
            <p:ph type="dt" sz="half" idx="2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B8AC7-9B55-4128-BCE0-8695027DA23A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353A3-DEBD-40C5-A6EE-F35389D34C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que blanc : Page d'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/>
          <p:cNvSpPr>
            <a:spLocks noGrp="1"/>
          </p:cNvSpPr>
          <p:nvPr>
            <p:ph sz="quarter" idx="24"/>
          </p:nvPr>
        </p:nvSpPr>
        <p:spPr>
          <a:xfrm>
            <a:off x="467546" y="1268760"/>
            <a:ext cx="8208143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2"/>
          <p:cNvSpPr>
            <a:spLocks noGrp="1"/>
          </p:cNvSpPr>
          <p:nvPr>
            <p:ph type="dt" sz="half" idx="2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86AE5-6CA9-41B0-876F-137F217676CD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FD72E-CC8A-43E6-A6F0-B1932E87321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23850" y="6427789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C6771-4D0B-47DE-A23E-BD8E948C02C8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6659563" y="6448426"/>
            <a:ext cx="2133600" cy="220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48631-EC7D-4E24-8510-F178DA73A0CE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323850" y="6427789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46960-2870-434B-9E96-D8652A7A4534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659563" y="6448426"/>
            <a:ext cx="2133600" cy="220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7F0E9-22E8-4467-9708-1A810897B7E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7664" y="2132856"/>
            <a:ext cx="6120680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34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</a:t>
            </a:r>
          </a:p>
          <a:p>
            <a:pPr lvl="0"/>
            <a:r>
              <a:rPr lang="fr-FR" dirty="0" smtClean="0"/>
              <a:t>SUR DEUX LIGNES</a:t>
            </a:r>
          </a:p>
        </p:txBody>
      </p:sp>
      <p:sp>
        <p:nvSpPr>
          <p:cNvPr id="4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47664" y="3284986"/>
            <a:ext cx="6120680" cy="1078607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SOUS TITRE</a:t>
            </a:r>
          </a:p>
          <a:p>
            <a:pPr lvl="0"/>
            <a:r>
              <a:rPr lang="fr-FR" dirty="0" smtClean="0"/>
              <a:t>SUR PLUSIEURS LIGNES</a:t>
            </a:r>
          </a:p>
        </p:txBody>
      </p:sp>
      <p:sp>
        <p:nvSpPr>
          <p:cNvPr id="5" name="Espace réservé du texte 12"/>
          <p:cNvSpPr>
            <a:spLocks noGrp="1"/>
          </p:cNvSpPr>
          <p:nvPr>
            <p:ph type="body" sz="quarter" idx="15" hasCustomPrompt="1"/>
          </p:nvPr>
        </p:nvSpPr>
        <p:spPr>
          <a:xfrm>
            <a:off x="1547664" y="4651623"/>
            <a:ext cx="6120680" cy="36004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1200" baseline="0">
                <a:solidFill>
                  <a:schemeClr val="bg1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PRENOM NOM</a:t>
            </a:r>
          </a:p>
        </p:txBody>
      </p:sp>
      <p:sp>
        <p:nvSpPr>
          <p:cNvPr id="6" name="Espace réservé du texte 12"/>
          <p:cNvSpPr>
            <a:spLocks noGrp="1"/>
          </p:cNvSpPr>
          <p:nvPr>
            <p:ph type="body" sz="quarter" idx="16" hasCustomPrompt="1"/>
          </p:nvPr>
        </p:nvSpPr>
        <p:spPr>
          <a:xfrm>
            <a:off x="1547664" y="5011663"/>
            <a:ext cx="6120680" cy="36004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dirty="0" smtClean="0"/>
              <a:t>Date</a:t>
            </a:r>
          </a:p>
        </p:txBody>
      </p:sp>
      <p:pic>
        <p:nvPicPr>
          <p:cNvPr id="1027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1865" y="116632"/>
            <a:ext cx="2200275" cy="10763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lmarotta\Desktop\OT_courant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Espace réservé du texte 1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835150" y="2348880"/>
            <a:ext cx="5473700" cy="2592536"/>
          </a:xfrm>
          <a:prstGeom prst="rect">
            <a:avLst/>
          </a:prstGeom>
        </p:spPr>
        <p:txBody>
          <a:bodyPr/>
          <a:lstStyle>
            <a:lvl1pPr marL="180975" indent="-180975" algn="l">
              <a:buClr>
                <a:srgbClr val="2388CF"/>
              </a:buClr>
              <a:defRPr sz="180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fr-FR" dirty="0" smtClean="0"/>
              <a:t>Titre de la diapositive………………………………………… 1 </a:t>
            </a:r>
            <a:endParaRPr lang="fr-FR" dirty="0"/>
          </a:p>
        </p:txBody>
      </p:sp>
      <p:sp>
        <p:nvSpPr>
          <p:cNvPr id="3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1835696" y="1772818"/>
            <a:ext cx="5472608" cy="502543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SOMMAIRE</a:t>
            </a:r>
          </a:p>
        </p:txBody>
      </p:sp>
      <p:pic>
        <p:nvPicPr>
          <p:cNvPr id="5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865" y="116632"/>
            <a:ext cx="2200275" cy="10763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i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marotta\Desktop\OT_courant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7422" y="3142481"/>
            <a:ext cx="6048672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34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</a:t>
            </a:r>
          </a:p>
          <a:p>
            <a:pPr lvl="0"/>
            <a:r>
              <a:rPr lang="fr-FR" dirty="0" smtClean="0"/>
              <a:t>SUR DEUX LIGNES</a:t>
            </a:r>
          </a:p>
        </p:txBody>
      </p:sp>
      <p:sp>
        <p:nvSpPr>
          <p:cNvPr id="8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47422" y="4294610"/>
            <a:ext cx="6048672" cy="862583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4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SOUS TITRE</a:t>
            </a:r>
          </a:p>
        </p:txBody>
      </p:sp>
      <p:sp>
        <p:nvSpPr>
          <p:cNvPr id="9" name="Espace réservé du texte 12"/>
          <p:cNvSpPr>
            <a:spLocks noGrp="1"/>
          </p:cNvSpPr>
          <p:nvPr>
            <p:ph type="body" sz="quarter" idx="15" hasCustomPrompt="1"/>
          </p:nvPr>
        </p:nvSpPr>
        <p:spPr>
          <a:xfrm>
            <a:off x="1547422" y="1772816"/>
            <a:ext cx="6048672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8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01</a:t>
            </a:r>
          </a:p>
        </p:txBody>
      </p:sp>
      <p:pic>
        <p:nvPicPr>
          <p:cNvPr id="12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865" y="116632"/>
            <a:ext cx="2200275" cy="1076325"/>
          </a:xfrm>
          <a:prstGeom prst="rect">
            <a:avLst/>
          </a:prstGeom>
          <a:noFill/>
        </p:spPr>
      </p:pic>
      <p:sp>
        <p:nvSpPr>
          <p:cNvPr id="13" name="Espace réservé de la date 2"/>
          <p:cNvSpPr txBox="1">
            <a:spLocks/>
          </p:cNvSpPr>
          <p:nvPr userDrawn="1"/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B760C188-3084-43BE-8D7F-742268859ECE}" type="datetime4">
              <a:rPr lang="fr-FR" smtClean="0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14" name="Espace réservé du numéro de diapositive 4"/>
          <p:cNvSpPr txBox="1">
            <a:spLocks/>
          </p:cNvSpPr>
          <p:nvPr userDrawn="1"/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F7B7836B-6B29-4A6B-82AE-FEB183B8DC8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5 niv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texte 17"/>
          <p:cNvSpPr>
            <a:spLocks noGrp="1"/>
          </p:cNvSpPr>
          <p:nvPr>
            <p:ph type="body" sz="quarter" idx="23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8" name="Espace réservé du texte 27"/>
          <p:cNvSpPr>
            <a:spLocks noGrp="1"/>
          </p:cNvSpPr>
          <p:nvPr>
            <p:ph type="body" sz="quarter" idx="27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2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6CFE2-F080-4E57-B845-17C57825B191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2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D8561-A9E2-446B-8454-8978C0EA458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17"/>
          <p:cNvSpPr>
            <a:spLocks noGrp="1"/>
          </p:cNvSpPr>
          <p:nvPr>
            <p:ph type="body" sz="quarter" idx="23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u texte 27"/>
          <p:cNvSpPr>
            <a:spLocks noGrp="1"/>
          </p:cNvSpPr>
          <p:nvPr>
            <p:ph type="body" sz="quarter" idx="27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1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2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1E109-85AE-43D3-9A47-152EFE7DEA34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2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CEAB8-1C94-4936-8DF0-B4B3895B7EE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comparati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e la date 2"/>
          <p:cNvSpPr txBox="1">
            <a:spLocks/>
          </p:cNvSpPr>
          <p:nvPr/>
        </p:nvSpPr>
        <p:spPr>
          <a:xfrm>
            <a:off x="323850" y="6427790"/>
            <a:ext cx="2133600" cy="241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B760C188-3084-43BE-8D7F-742268859ECE}" type="datetime4">
              <a:rPr lang="fr-FR" smtClean="0">
                <a:ea typeface="ＭＳ Ｐゴシック"/>
                <a:cs typeface="Arial" charset="0"/>
              </a:rPr>
              <a:pPr>
                <a:defRPr/>
              </a:pPr>
              <a:t>7 octobre 2014</a:t>
            </a:fld>
            <a:endParaRPr lang="fr-FR" dirty="0">
              <a:ea typeface="ＭＳ Ｐゴシック"/>
              <a:cs typeface="Arial" charset="0"/>
            </a:endParaRPr>
          </a:p>
        </p:txBody>
      </p:sp>
      <p:sp>
        <p:nvSpPr>
          <p:cNvPr id="8" name="Espace réservé du numéro de diapositive 4"/>
          <p:cNvSpPr txBox="1">
            <a:spLocks/>
          </p:cNvSpPr>
          <p:nvPr/>
        </p:nvSpPr>
        <p:spPr>
          <a:xfrm>
            <a:off x="6659563" y="6448427"/>
            <a:ext cx="2133600" cy="220663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36D46239-9F9C-4EEF-9D63-DF3BC96CCC9B}" type="slidenum">
              <a:rPr lang="fr-FR" smtClean="0">
                <a:ea typeface="ＭＳ Ｐゴシック"/>
                <a:cs typeface="Arial" charset="0"/>
              </a:rPr>
              <a:pPr>
                <a:defRPr/>
              </a:pPr>
              <a:t>‹N°›</a:t>
            </a:fld>
            <a:endParaRPr lang="fr-FR" dirty="0">
              <a:ea typeface="ＭＳ Ｐゴシック"/>
              <a:cs typeface="Arial" charset="0"/>
            </a:endParaRP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>
          <a:xfrm>
            <a:off x="467547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28"/>
          </p:nvPr>
        </p:nvSpPr>
        <p:spPr>
          <a:xfrm>
            <a:off x="467544" y="1628801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18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4" name="Espace réservé du texte 10"/>
          <p:cNvSpPr>
            <a:spLocks noGrp="1"/>
          </p:cNvSpPr>
          <p:nvPr>
            <p:ph type="body" sz="quarter" idx="29"/>
          </p:nvPr>
        </p:nvSpPr>
        <p:spPr>
          <a:xfrm>
            <a:off x="4644012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Espace réservé du texte 18"/>
          <p:cNvSpPr>
            <a:spLocks noGrp="1"/>
          </p:cNvSpPr>
          <p:nvPr>
            <p:ph type="body" sz="quarter" idx="30"/>
          </p:nvPr>
        </p:nvSpPr>
        <p:spPr>
          <a:xfrm>
            <a:off x="4644009" y="1628801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i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marotta\Desktop\OT_courant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7422" y="3142481"/>
            <a:ext cx="6048672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34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</a:t>
            </a:r>
          </a:p>
          <a:p>
            <a:pPr lvl="0"/>
            <a:r>
              <a:rPr lang="fr-FR" dirty="0" smtClean="0"/>
              <a:t>SUR DEUX LIGNES</a:t>
            </a:r>
          </a:p>
        </p:txBody>
      </p:sp>
      <p:sp>
        <p:nvSpPr>
          <p:cNvPr id="8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47422" y="4294610"/>
            <a:ext cx="6048672" cy="862583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4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SOUS TITRE</a:t>
            </a:r>
          </a:p>
        </p:txBody>
      </p:sp>
      <p:sp>
        <p:nvSpPr>
          <p:cNvPr id="9" name="Espace réservé du texte 12"/>
          <p:cNvSpPr>
            <a:spLocks noGrp="1"/>
          </p:cNvSpPr>
          <p:nvPr>
            <p:ph type="body" sz="quarter" idx="15" hasCustomPrompt="1"/>
          </p:nvPr>
        </p:nvSpPr>
        <p:spPr>
          <a:xfrm>
            <a:off x="1547422" y="1772816"/>
            <a:ext cx="6048672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8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01</a:t>
            </a:r>
          </a:p>
        </p:txBody>
      </p:sp>
      <p:pic>
        <p:nvPicPr>
          <p:cNvPr id="12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865" y="116632"/>
            <a:ext cx="2200275" cy="1076325"/>
          </a:xfrm>
          <a:prstGeom prst="rect">
            <a:avLst/>
          </a:prstGeom>
          <a:noFill/>
        </p:spPr>
      </p:pic>
      <p:sp>
        <p:nvSpPr>
          <p:cNvPr id="13" name="Espace réservé de la date 2"/>
          <p:cNvSpPr txBox="1">
            <a:spLocks/>
          </p:cNvSpPr>
          <p:nvPr userDrawn="1"/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60C188-3084-43BE-8D7F-742268859ECE}" type="datetime4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2388CF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 octobre 2014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2388CF"/>
              </a:solidFill>
              <a:effectLst/>
              <a:uLnTx/>
              <a:uFillTx/>
              <a:latin typeface="Impact" pitchFamily="34" charset="0"/>
              <a:ea typeface="+mn-ea"/>
              <a:cs typeface="+mn-cs"/>
            </a:endParaRPr>
          </a:p>
        </p:txBody>
      </p:sp>
      <p:sp>
        <p:nvSpPr>
          <p:cNvPr id="14" name="Espace réservé du numéro de diapositive 4"/>
          <p:cNvSpPr txBox="1">
            <a:spLocks/>
          </p:cNvSpPr>
          <p:nvPr userDrawn="1"/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B7836B-6B29-4A6B-82AE-FEB183B8DC89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2388CF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2388CF"/>
              </a:solidFill>
              <a:effectLst/>
              <a:uLnTx/>
              <a:uFillTx/>
              <a:latin typeface="Impact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et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6"/>
          </p:nvPr>
        </p:nvSpPr>
        <p:spPr>
          <a:xfrm>
            <a:off x="4644012" y="1268761"/>
            <a:ext cx="4032125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 dirty="0"/>
          </a:p>
        </p:txBody>
      </p:sp>
      <p:sp>
        <p:nvSpPr>
          <p:cNvPr id="24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20"/>
          </p:nvPr>
        </p:nvSpPr>
        <p:spPr>
          <a:xfrm>
            <a:off x="467547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28"/>
          </p:nvPr>
        </p:nvSpPr>
        <p:spPr>
          <a:xfrm>
            <a:off x="467544" y="1628801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Espace réservé de la date 2"/>
          <p:cNvSpPr>
            <a:spLocks noGrp="1"/>
          </p:cNvSpPr>
          <p:nvPr>
            <p:ph type="dt" sz="half" idx="2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808C5-4AF5-4B0B-9649-3CC6D80E4710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6D3A2-FC1E-47CE-8098-765DAE2F21A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6"/>
          </p:nvPr>
        </p:nvSpPr>
        <p:spPr>
          <a:xfrm>
            <a:off x="468267" y="1268762"/>
            <a:ext cx="3095625" cy="4872127"/>
          </a:xfrm>
          <a:prstGeom prst="rect">
            <a:avLst/>
          </a:prstGeom>
        </p:spPr>
        <p:txBody>
          <a:bodyPr/>
          <a:lstStyle>
            <a:lvl1pPr>
              <a:buNone/>
              <a:defRPr sz="11000">
                <a:solidFill>
                  <a:schemeClr val="bg1">
                    <a:lumMod val="75000"/>
                  </a:schemeClr>
                </a:solidFill>
                <a:latin typeface="Impact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6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Espace réservé du texte 10"/>
          <p:cNvSpPr>
            <a:spLocks noGrp="1"/>
          </p:cNvSpPr>
          <p:nvPr>
            <p:ph type="body" sz="quarter" idx="20"/>
          </p:nvPr>
        </p:nvSpPr>
        <p:spPr>
          <a:xfrm>
            <a:off x="3779129" y="1268760"/>
            <a:ext cx="4899096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18"/>
          <p:cNvSpPr>
            <a:spLocks noGrp="1"/>
          </p:cNvSpPr>
          <p:nvPr>
            <p:ph type="body" sz="quarter" idx="28"/>
          </p:nvPr>
        </p:nvSpPr>
        <p:spPr>
          <a:xfrm>
            <a:off x="3779133" y="1628801"/>
            <a:ext cx="4898145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6" name="Espace réservé de la date 2"/>
          <p:cNvSpPr>
            <a:spLocks noGrp="1"/>
          </p:cNvSpPr>
          <p:nvPr>
            <p:ph type="dt" sz="half" idx="2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618BD-710B-452D-A9B9-533DF2772256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39D8-1346-427B-B77B-2B4A79FC8FA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'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/>
          <p:cNvSpPr>
            <a:spLocks noGrp="1"/>
          </p:cNvSpPr>
          <p:nvPr>
            <p:ph sz="quarter" idx="24"/>
          </p:nvPr>
        </p:nvSpPr>
        <p:spPr>
          <a:xfrm>
            <a:off x="467548" y="1268760"/>
            <a:ext cx="8208143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2"/>
          <p:cNvSpPr>
            <a:spLocks noGrp="1"/>
          </p:cNvSpPr>
          <p:nvPr>
            <p:ph type="dt" sz="half" idx="2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3EBD4-569A-41E7-A111-37983376BD54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0FE61-B26D-473B-886B-63EC4446AC5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B9620-D262-40F4-A8E1-4606121538B7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3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F7C01-0B19-48A3-A207-419F3F588935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de ti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lmarotta\Desktop\OT_courant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marotta\Desktop\OT_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867" y="115888"/>
            <a:ext cx="22002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879850" y="6438900"/>
            <a:ext cx="147989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 dirty="0">
                <a:solidFill>
                  <a:srgbClr val="FF0000"/>
                </a:solidFill>
                <a:latin typeface="Arial" charset="0"/>
                <a:ea typeface="ＭＳ Ｐゴシック"/>
                <a:cs typeface="Arial" charset="0"/>
              </a:rPr>
              <a:t>Under NDA / Confidential</a:t>
            </a:r>
          </a:p>
        </p:txBody>
      </p:sp>
      <p:sp>
        <p:nvSpPr>
          <p:cNvPr id="7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1547422" y="3142481"/>
            <a:ext cx="6048672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34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8" name="Espace réservé du texte 12"/>
          <p:cNvSpPr>
            <a:spLocks noGrp="1"/>
          </p:cNvSpPr>
          <p:nvPr>
            <p:ph type="body" sz="quarter" idx="14"/>
          </p:nvPr>
        </p:nvSpPr>
        <p:spPr>
          <a:xfrm>
            <a:off x="1547422" y="4294611"/>
            <a:ext cx="6048672" cy="862583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24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texte 12"/>
          <p:cNvSpPr>
            <a:spLocks noGrp="1"/>
          </p:cNvSpPr>
          <p:nvPr>
            <p:ph type="body" sz="quarter" idx="15"/>
          </p:nvPr>
        </p:nvSpPr>
        <p:spPr>
          <a:xfrm>
            <a:off x="1547422" y="1772816"/>
            <a:ext cx="6048672" cy="1152128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None/>
              <a:defRPr sz="8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 sz="1000" smtClean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1F313841-1E81-40FF-9D76-33E5289B1BB8}" type="datetime4">
              <a:rPr lang="en-US"/>
              <a:pPr>
                <a:defRPr/>
              </a:pPr>
              <a:t>October 7, 2014</a:t>
            </a:fld>
            <a:endParaRPr lang="fr-FR" dirty="0"/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algn="r">
              <a:defRPr sz="1000" smtClean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52A3B8C2-7B5F-4EA5-B50F-64B6D10BA97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850" y="6427790"/>
            <a:ext cx="2133600" cy="2413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C682C3-119A-4C71-A7C3-7CD23DAB18EF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659563" y="6448427"/>
            <a:ext cx="2133600" cy="220663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752F14-9B73-4386-AD79-F91DBA1CC46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5 niv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texte 17"/>
          <p:cNvSpPr>
            <a:spLocks noGrp="1"/>
          </p:cNvSpPr>
          <p:nvPr>
            <p:ph type="body" sz="quarter" idx="23" hasCustomPrompt="1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28" name="Espace réservé du texte 27"/>
          <p:cNvSpPr>
            <a:spLocks noGrp="1"/>
          </p:cNvSpPr>
          <p:nvPr>
            <p:ph type="body" sz="quarter" idx="27" hasCustomPrompt="1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3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9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17"/>
          <p:cNvSpPr>
            <a:spLocks noGrp="1"/>
          </p:cNvSpPr>
          <p:nvPr>
            <p:ph type="body" sz="quarter" idx="23" hasCustomPrompt="1"/>
          </p:nvPr>
        </p:nvSpPr>
        <p:spPr>
          <a:xfrm>
            <a:off x="467544" y="1268760"/>
            <a:ext cx="8208912" cy="360040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8" name="Espace réservé du texte 27"/>
          <p:cNvSpPr>
            <a:spLocks noGrp="1"/>
          </p:cNvSpPr>
          <p:nvPr>
            <p:ph type="body" sz="quarter" idx="27" hasCustomPrompt="1"/>
          </p:nvPr>
        </p:nvSpPr>
        <p:spPr>
          <a:xfrm>
            <a:off x="467544" y="1628800"/>
            <a:ext cx="8208912" cy="4536504"/>
          </a:xfrm>
          <a:prstGeom prst="rect">
            <a:avLst/>
          </a:prstGeom>
        </p:spPr>
        <p:txBody>
          <a:bodyPr/>
          <a:lstStyle>
            <a:lvl1pPr marL="182563" indent="-182563">
              <a:buClr>
                <a:srgbClr val="2388CF"/>
              </a:buClr>
              <a:defRPr sz="2000"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>
              <a:buClr>
                <a:schemeClr val="tx1"/>
              </a:buClr>
              <a:buFont typeface="Arial" pitchFamily="34" charset="0"/>
              <a:buChar char="•"/>
              <a:defRPr sz="1800"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>
              <a:buSzPct val="70000"/>
              <a:buFont typeface="Courier New" pitchFamily="49" charset="0"/>
              <a:buChar char="o"/>
              <a:defRPr sz="1600"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>
              <a:buClr>
                <a:schemeClr val="tx1"/>
              </a:buClr>
              <a:buSzPct val="100000"/>
              <a:buFont typeface="Calibri" pitchFamily="34" charset="0"/>
              <a:buChar char="−"/>
              <a:defRPr sz="1400"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>
              <a:buSzPct val="50000"/>
              <a:buFont typeface="Verdana" pitchFamily="34" charset="0"/>
              <a:buChar char="−"/>
              <a:defRPr sz="1200"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0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comparati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5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28" hasCustomPrompt="1"/>
          </p:nvPr>
        </p:nvSpPr>
        <p:spPr>
          <a:xfrm>
            <a:off x="467544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8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24" name="Espace réservé du texte 10"/>
          <p:cNvSpPr>
            <a:spLocks noGrp="1"/>
          </p:cNvSpPr>
          <p:nvPr>
            <p:ph type="body" sz="quarter" idx="29" hasCustomPrompt="1"/>
          </p:nvPr>
        </p:nvSpPr>
        <p:spPr>
          <a:xfrm>
            <a:off x="4644010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25" name="Espace réservé du texte 18"/>
          <p:cNvSpPr>
            <a:spLocks noGrp="1"/>
          </p:cNvSpPr>
          <p:nvPr>
            <p:ph type="body" sz="quarter" idx="30" hasCustomPrompt="1"/>
          </p:nvPr>
        </p:nvSpPr>
        <p:spPr>
          <a:xfrm>
            <a:off x="4644009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630238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1079500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527175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971675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9" name="Espace réservé de la date 2"/>
          <p:cNvSpPr txBox="1">
            <a:spLocks/>
          </p:cNvSpPr>
          <p:nvPr userDrawn="1"/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60C188-3084-43BE-8D7F-742268859ECE}" type="datetime4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2388CF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 octobre 2014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2388CF"/>
              </a:solidFill>
              <a:effectLst/>
              <a:uLnTx/>
              <a:uFillTx/>
              <a:latin typeface="Impact" pitchFamily="34" charset="0"/>
              <a:ea typeface="+mn-ea"/>
              <a:cs typeface="+mn-cs"/>
            </a:endParaRPr>
          </a:p>
        </p:txBody>
      </p:sp>
      <p:sp>
        <p:nvSpPr>
          <p:cNvPr id="10" name="Espace réservé du numéro de diapositive 4"/>
          <p:cNvSpPr txBox="1">
            <a:spLocks/>
          </p:cNvSpPr>
          <p:nvPr userDrawn="1"/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B7836B-6B29-4A6B-82AE-FEB183B8DC89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2388CF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2388CF"/>
              </a:solidFill>
              <a:effectLst/>
              <a:uLnTx/>
              <a:uFillTx/>
              <a:latin typeface="Impact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et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6" hasCustomPrompt="1"/>
          </p:nvPr>
        </p:nvSpPr>
        <p:spPr>
          <a:xfrm>
            <a:off x="4644010" y="1268761"/>
            <a:ext cx="4032125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fr-FR" dirty="0" smtClean="0"/>
              <a:t>Cliquez sur l’icône </a:t>
            </a:r>
          </a:p>
          <a:p>
            <a:r>
              <a:rPr lang="fr-FR" dirty="0" smtClean="0"/>
              <a:t>pour insérer une image</a:t>
            </a:r>
            <a:endParaRPr lang="fr-FR" dirty="0"/>
          </a:p>
        </p:txBody>
      </p:sp>
      <p:sp>
        <p:nvSpPr>
          <p:cNvPr id="13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4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20" hasCustomPrompt="1"/>
          </p:nvPr>
        </p:nvSpPr>
        <p:spPr>
          <a:xfrm>
            <a:off x="467545" y="1268760"/>
            <a:ext cx="4033231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10" name="Espace réservé du texte 18"/>
          <p:cNvSpPr>
            <a:spLocks noGrp="1"/>
          </p:cNvSpPr>
          <p:nvPr>
            <p:ph type="body" sz="quarter" idx="28" hasCustomPrompt="1"/>
          </p:nvPr>
        </p:nvSpPr>
        <p:spPr>
          <a:xfrm>
            <a:off x="467544" y="1628800"/>
            <a:ext cx="4032448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8265" y="1268761"/>
            <a:ext cx="3095625" cy="4872127"/>
          </a:xfrm>
          <a:prstGeom prst="rect">
            <a:avLst/>
          </a:prstGeom>
        </p:spPr>
        <p:txBody>
          <a:bodyPr/>
          <a:lstStyle>
            <a:lvl1pPr>
              <a:buNone/>
              <a:defRPr sz="11000">
                <a:solidFill>
                  <a:schemeClr val="bg1">
                    <a:lumMod val="75000"/>
                  </a:schemeClr>
                </a:solidFill>
                <a:latin typeface="Impact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dirty="0" smtClean="0"/>
              <a:t>45%</a:t>
            </a:r>
            <a:endParaRPr lang="fr-FR" dirty="0"/>
          </a:p>
        </p:txBody>
      </p:sp>
      <p:sp>
        <p:nvSpPr>
          <p:cNvPr id="12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6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  <p:sp>
        <p:nvSpPr>
          <p:cNvPr id="8" name="Espace réservé du texte 10"/>
          <p:cNvSpPr>
            <a:spLocks noGrp="1"/>
          </p:cNvSpPr>
          <p:nvPr>
            <p:ph type="body" sz="quarter" idx="20" hasCustomPrompt="1"/>
          </p:nvPr>
        </p:nvSpPr>
        <p:spPr>
          <a:xfrm>
            <a:off x="3779129" y="1268760"/>
            <a:ext cx="4899096" cy="360040"/>
          </a:xfrm>
          <a:prstGeom prst="rect">
            <a:avLst/>
          </a:prstGeom>
        </p:spPr>
        <p:txBody>
          <a:bodyPr/>
          <a:lstStyle>
            <a:lvl1pPr>
              <a:buNone/>
              <a:defRPr sz="1600">
                <a:solidFill>
                  <a:srgbClr val="2388CF"/>
                </a:solidFill>
                <a:latin typeface="Impact" pitchFamily="34" charset="0"/>
              </a:defRPr>
            </a:lvl1pPr>
            <a:lvl2pPr marL="0" indent="0">
              <a:buNone/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</a:lstStyle>
          <a:p>
            <a:pPr lvl="0"/>
            <a:r>
              <a:rPr lang="fr-FR" dirty="0" smtClean="0"/>
              <a:t>TITRE DU PARAGRAPHE</a:t>
            </a:r>
          </a:p>
        </p:txBody>
      </p:sp>
      <p:sp>
        <p:nvSpPr>
          <p:cNvPr id="9" name="Espace réservé du texte 18"/>
          <p:cNvSpPr>
            <a:spLocks noGrp="1"/>
          </p:cNvSpPr>
          <p:nvPr>
            <p:ph type="body" sz="quarter" idx="28" hasCustomPrompt="1"/>
          </p:nvPr>
        </p:nvSpPr>
        <p:spPr>
          <a:xfrm>
            <a:off x="3779131" y="1628800"/>
            <a:ext cx="4898145" cy="4536803"/>
          </a:xfrm>
          <a:prstGeom prst="rect">
            <a:avLst/>
          </a:prstGeom>
        </p:spPr>
        <p:txBody>
          <a:bodyPr/>
          <a:lstStyle>
            <a:lvl1pPr marL="85725" indent="-85725" algn="l" defTabSz="914400" rtl="0" eaLnBrk="1" latinLnBrk="0" hangingPunct="1">
              <a:spcBef>
                <a:spcPct val="20000"/>
              </a:spcBef>
              <a:buClr>
                <a:srgbClr val="2388CF"/>
              </a:buClr>
              <a:defRPr lang="fr-FR" sz="20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marL="447675" indent="-173038" algn="l" defTabSz="914400" rtl="0" eaLnBrk="1" latinLnBrk="0" hangingPunct="1">
              <a:spcBef>
                <a:spcPct val="20000"/>
              </a:spcBef>
              <a:defRPr lang="fr-FR" sz="18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 marL="804863" indent="-165100">
              <a:defRPr lang="fr-FR" sz="16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3pPr>
            <a:lvl4pPr marL="1079500" indent="-155575">
              <a:defRPr lang="fr-FR" sz="1400" kern="1200" dirty="0" smtClean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4pPr>
            <a:lvl5pPr marL="1435100" indent="-146050">
              <a:tabLst>
                <a:tab pos="1435100" algn="l"/>
              </a:tabLst>
              <a:defRPr lang="fr-FR" sz="1200" kern="1200" dirty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fr-FR" dirty="0" smtClean="0"/>
              <a:t> Cliquez pour modifier les styles du texte du masque</a:t>
            </a:r>
          </a:p>
          <a:p>
            <a:pPr marL="630238" lvl="1" indent="-173038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fr-FR" dirty="0" smtClean="0"/>
              <a:t>Deuxième niveau</a:t>
            </a:r>
          </a:p>
          <a:p>
            <a:pPr marL="1079500" lvl="2" indent="-165100" algn="l" defTabSz="914400" rtl="0" eaLnBrk="1" latinLnBrk="0" hangingPunct="1">
              <a:spcBef>
                <a:spcPct val="20000"/>
              </a:spcBef>
              <a:buSzPct val="70000"/>
              <a:buFont typeface="Courier New" pitchFamily="49" charset="0"/>
              <a:buChar char="o"/>
            </a:pPr>
            <a:r>
              <a:rPr lang="fr-FR" dirty="0" smtClean="0"/>
              <a:t>Troisième niveau</a:t>
            </a:r>
          </a:p>
          <a:p>
            <a:pPr marL="1527175" lvl="3" indent="-182563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Calibri" pitchFamily="34" charset="0"/>
              <a:buChar char="−"/>
            </a:pPr>
            <a:r>
              <a:rPr lang="fr-FR" dirty="0" smtClean="0"/>
              <a:t>Quatrième niveau</a:t>
            </a:r>
          </a:p>
          <a:p>
            <a:pPr marL="1971675" lvl="4" indent="-142875" algn="l" defTabSz="914400" rtl="0" eaLnBrk="1" latinLnBrk="0" hangingPunct="1">
              <a:spcBef>
                <a:spcPct val="20000"/>
              </a:spcBef>
              <a:buSzPct val="50000"/>
              <a:buFont typeface="Verdana" pitchFamily="34" charset="0"/>
              <a:buChar char="−"/>
            </a:pPr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'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/>
          <p:cNvSpPr>
            <a:spLocks noGrp="1"/>
          </p:cNvSpPr>
          <p:nvPr>
            <p:ph sz="quarter" idx="24" hasCustomPrompt="1"/>
          </p:nvPr>
        </p:nvSpPr>
        <p:spPr>
          <a:xfrm>
            <a:off x="467546" y="1268760"/>
            <a:ext cx="8208143" cy="4896544"/>
          </a:xfrm>
          <a:prstGeom prst="rect">
            <a:avLst/>
          </a:prstGeom>
        </p:spPr>
        <p:txBody>
          <a:bodyPr/>
          <a:lstStyle>
            <a:lvl1pPr algn="ctr">
              <a:buNone/>
              <a:defRPr sz="120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lvl="0"/>
            <a:r>
              <a:rPr lang="fr-FR" dirty="0" smtClean="0"/>
              <a:t>Cliquez pour insérer sur l’icône une image</a:t>
            </a:r>
            <a:endParaRPr lang="fr-FR" dirty="0"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18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0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88024" y="332656"/>
            <a:ext cx="3888432" cy="358527"/>
          </a:xfrm>
          <a:prstGeom prst="rect">
            <a:avLst/>
          </a:prstGeom>
        </p:spPr>
        <p:txBody>
          <a:bodyPr/>
          <a:lstStyle>
            <a:lvl1pPr algn="r">
              <a:spcBef>
                <a:spcPts val="0"/>
              </a:spcBef>
              <a:buNone/>
              <a:defRPr sz="1800" baseline="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lvl="0"/>
            <a:r>
              <a:rPr lang="fr-FR" dirty="0" smtClean="0"/>
              <a:t>TITRE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31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lmarotta\Desktop\OT_tit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Espace réservé de la date 2"/>
          <p:cNvSpPr txBox="1">
            <a:spLocks/>
          </p:cNvSpPr>
          <p:nvPr/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60C188-3084-43BE-8D7F-742268859ECE}" type="datetime4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2388CF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 octobre 2014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2388CF"/>
              </a:solidFill>
              <a:effectLst/>
              <a:uLnTx/>
              <a:uFillTx/>
              <a:latin typeface="Impact" pitchFamily="34" charset="0"/>
              <a:ea typeface="+mn-ea"/>
              <a:cs typeface="+mn-cs"/>
            </a:endParaRPr>
          </a:p>
        </p:txBody>
      </p:sp>
      <p:sp>
        <p:nvSpPr>
          <p:cNvPr id="7" name="Espace réservé du numéro de diapositive 4"/>
          <p:cNvSpPr txBox="1">
            <a:spLocks/>
          </p:cNvSpPr>
          <p:nvPr/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B7836B-6B29-4A6B-82AE-FEB183B8DC89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2388CF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2388CF"/>
              </a:solidFill>
              <a:effectLst/>
              <a:uLnTx/>
              <a:uFillTx/>
              <a:latin typeface="Impact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2" r:id="rId3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marotta\Desktop\OT_couran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075" name="Picture 3" descr="C:\Users\lmarotta\Desktop\OT_log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4" y="116634"/>
            <a:ext cx="1766425" cy="86409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5" r:id="rId3"/>
    <p:sldLayoutId id="2147483656" r:id="rId4"/>
    <p:sldLayoutId id="2147483657" r:id="rId5"/>
    <p:sldLayoutId id="2147483661" r:id="rId6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fld id="{F7B7836B-6B29-4A6B-82AE-FEB183B8DC89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3075" name="Picture 3" descr="C:\Users\lmarotta\Desktop\OT_log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4" y="116634"/>
            <a:ext cx="1766425" cy="86409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1" r:id="rId2"/>
    <p:sldLayoutId id="2147483665" r:id="rId3"/>
    <p:sldLayoutId id="2147483666" r:id="rId4"/>
    <p:sldLayoutId id="2147483667" r:id="rId5"/>
    <p:sldLayoutId id="2147483668" r:id="rId6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850" y="6427789"/>
            <a:ext cx="2133600" cy="241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2388CF"/>
                </a:solidFill>
                <a:latin typeface="Impact" pitchFamily="34" charset="0"/>
                <a:cs typeface="+mn-cs"/>
              </a:defRPr>
            </a:lvl1pPr>
          </a:lstStyle>
          <a:p>
            <a:pPr>
              <a:defRPr/>
            </a:pPr>
            <a:fld id="{488DAD78-1CF9-49E1-8AB2-B8062B66458F}" type="datetime4">
              <a:rPr lang="fr-FR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59563" y="6448426"/>
            <a:ext cx="2133600" cy="220663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rgbClr val="2388CF"/>
                </a:solidFill>
                <a:latin typeface="Impact" pitchFamily="34" charset="0"/>
                <a:cs typeface="+mn-cs"/>
              </a:defRPr>
            </a:lvl1pPr>
          </a:lstStyle>
          <a:p>
            <a:pPr>
              <a:defRPr/>
            </a:pPr>
            <a:fld id="{548BE3ED-B6B8-42A3-BDF3-75986377B6FE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3076" name="Picture 3" descr="C:\Users\lmarotta\Desktop\OT_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390" y="115888"/>
            <a:ext cx="17668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ransition>
    <p:fade/>
  </p:transition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lmarotta\Desktop\OT_tit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Espace réservé de la date 2"/>
          <p:cNvSpPr txBox="1">
            <a:spLocks/>
          </p:cNvSpPr>
          <p:nvPr/>
        </p:nvSpPr>
        <p:spPr>
          <a:xfrm>
            <a:off x="323528" y="6428357"/>
            <a:ext cx="2133600" cy="24100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B760C188-3084-43BE-8D7F-742268859ECE}" type="datetime4">
              <a:rPr lang="fr-FR" smtClean="0"/>
              <a:pPr>
                <a:defRPr/>
              </a:pPr>
              <a:t>7 octobre 2014</a:t>
            </a:fld>
            <a:endParaRPr lang="fr-FR" dirty="0"/>
          </a:p>
        </p:txBody>
      </p:sp>
      <p:sp>
        <p:nvSpPr>
          <p:cNvPr id="7" name="Espace réservé du numéro de diapositive 4"/>
          <p:cNvSpPr txBox="1">
            <a:spLocks/>
          </p:cNvSpPr>
          <p:nvPr/>
        </p:nvSpPr>
        <p:spPr>
          <a:xfrm>
            <a:off x="6660232" y="6448252"/>
            <a:ext cx="2133600" cy="22110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2388CF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F7B7836B-6B29-4A6B-82AE-FEB183B8DC8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marotta\Desktop\OT_courant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ce réservé de la date 2"/>
          <p:cNvSpPr>
            <a:spLocks noGrp="1"/>
          </p:cNvSpPr>
          <p:nvPr>
            <p:ph type="dt" sz="half" idx="2"/>
          </p:nvPr>
        </p:nvSpPr>
        <p:spPr>
          <a:xfrm>
            <a:off x="323850" y="6427790"/>
            <a:ext cx="2133600" cy="2413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2388CF"/>
                </a:solidFill>
                <a:latin typeface="Impact" pitchFamily="34" charset="0"/>
                <a:cs typeface="+mn-cs"/>
              </a:defRPr>
            </a:lvl1pPr>
          </a:lstStyle>
          <a:p>
            <a:pPr>
              <a:defRPr/>
            </a:pPr>
            <a:fld id="{2A8D5744-AAEF-4A6B-B652-B4BC3B9E497D}" type="datetime4">
              <a:rPr lang="fr-FR">
                <a:ea typeface="ＭＳ Ｐゴシック"/>
              </a:rPr>
              <a:pPr>
                <a:defRPr/>
              </a:pPr>
              <a:t>7 octobre 2014</a:t>
            </a:fld>
            <a:endParaRPr lang="fr-FR" dirty="0">
              <a:ea typeface="ＭＳ Ｐゴシック"/>
            </a:endParaRPr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659563" y="6448427"/>
            <a:ext cx="2133600" cy="220663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rgbClr val="2388CF"/>
                </a:solidFill>
                <a:latin typeface="Impact" pitchFamily="34" charset="0"/>
                <a:cs typeface="+mn-cs"/>
              </a:defRPr>
            </a:lvl1pPr>
          </a:lstStyle>
          <a:p>
            <a:pPr>
              <a:defRPr/>
            </a:pPr>
            <a:fld id="{747A2D09-E12D-4B21-B0D9-2F2031E78A01}" type="slidenum">
              <a:rPr lang="fr-FR">
                <a:ea typeface="ＭＳ Ｐゴシック"/>
              </a:rPr>
              <a:pPr>
                <a:defRPr/>
              </a:pPr>
              <a:t>‹N°›</a:t>
            </a:fld>
            <a:endParaRPr lang="fr-FR" dirty="0">
              <a:ea typeface="ＭＳ Ｐゴシック"/>
            </a:endParaRPr>
          </a:p>
        </p:txBody>
      </p:sp>
      <p:pic>
        <p:nvPicPr>
          <p:cNvPr id="8197" name="Picture 3" descr="C:\Users\lmarotta\Desktop\OT_logo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392" y="115888"/>
            <a:ext cx="17668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3"/>
          </p:nvPr>
        </p:nvSpPr>
        <p:spPr>
          <a:xfrm>
            <a:off x="1547664" y="3038872"/>
            <a:ext cx="6120680" cy="1152128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On ME-UICC interface </a:t>
            </a:r>
            <a:r>
              <a:rPr lang="fr-FR" dirty="0" err="1" smtClean="0">
                <a:solidFill>
                  <a:schemeClr val="bg1"/>
                </a:solidFill>
              </a:rPr>
              <a:t>Requirements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1066800" y="4648200"/>
            <a:ext cx="7086600" cy="838200"/>
          </a:xfrm>
        </p:spPr>
        <p:txBody>
          <a:bodyPr/>
          <a:lstStyle/>
          <a:p>
            <a:r>
              <a:rPr lang="en-US" sz="2000" dirty="0" smtClean="0"/>
              <a:t>OBERTHUR Technologies </a:t>
            </a:r>
          </a:p>
          <a:p>
            <a:r>
              <a:rPr lang="en-GB" sz="2000" dirty="0" err="1" smtClean="0"/>
              <a:t>Giesecke</a:t>
            </a:r>
            <a:r>
              <a:rPr lang="en-GB" sz="2000" dirty="0" smtClean="0"/>
              <a:t> </a:t>
            </a:r>
            <a:r>
              <a:rPr lang="en-GB" sz="2000" dirty="0" smtClean="0"/>
              <a:t>&amp; </a:t>
            </a:r>
            <a:r>
              <a:rPr lang="en-GB" sz="2000" dirty="0" err="1" smtClean="0"/>
              <a:t>Devrient</a:t>
            </a:r>
            <a:endParaRPr lang="en-GB" sz="2000" dirty="0" smtClean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457200" y="1752600"/>
            <a:ext cx="8153400" cy="664840"/>
          </a:xfrm>
        </p:spPr>
        <p:txBody>
          <a:bodyPr/>
          <a:lstStyle/>
          <a:p>
            <a:pPr algn="l"/>
            <a:r>
              <a:rPr lang="en-GB" sz="2400" b="1" dirty="0" smtClean="0"/>
              <a:t>3GPP TSG-CT WG6 #74</a:t>
            </a:r>
            <a:r>
              <a:rPr lang="en-GB" sz="2400" b="1" i="1" dirty="0" smtClean="0"/>
              <a:t> 				C6-140614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467544" y="990600"/>
            <a:ext cx="8208912" cy="5638800"/>
          </a:xfrm>
        </p:spPr>
        <p:txBody>
          <a:bodyPr/>
          <a:lstStyle/>
          <a:p>
            <a:pPr marL="342900" lvl="0" indent="-342900">
              <a:buClrTx/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  <a:ea typeface="+mn-ea"/>
                <a:cs typeface="+mn-cs"/>
              </a:rPr>
              <a:t>The temporarily blocked ME-UICC interface</a:t>
            </a:r>
          </a:p>
          <a:p>
            <a:pPr algn="just"/>
            <a:r>
              <a:rPr lang="en-US" sz="1800" dirty="0" smtClean="0"/>
              <a:t>3GPP CT Plenary tasked 3GPP CT6 to come up with the requirements </a:t>
            </a:r>
            <a:r>
              <a:rPr lang="en-GB" sz="1800" dirty="0" smtClean="0"/>
              <a:t>within the Release 12 timeframe to solve the blocked UICC interface issue .</a:t>
            </a:r>
          </a:p>
          <a:p>
            <a:pPr algn="just"/>
            <a:endParaRPr lang="en-GB" sz="1800" dirty="0" smtClean="0"/>
          </a:p>
          <a:p>
            <a:pPr algn="just"/>
            <a:r>
              <a:rPr lang="en-GB" sz="1800" dirty="0" smtClean="0"/>
              <a:t>The ME-UICC interface,  defined in ISO 7816, allows the execution of one request/response pair at any time, in which </a:t>
            </a:r>
            <a:r>
              <a:rPr lang="en-US" sz="1800" dirty="0" smtClean="0"/>
              <a:t>the ME-UICC interface remains temporarily unavailable to process other commands, </a:t>
            </a:r>
            <a:r>
              <a:rPr lang="en-GB" sz="1800" dirty="0" smtClean="0"/>
              <a:t>even if commands are on a separate logical channel. </a:t>
            </a:r>
          </a:p>
          <a:p>
            <a:pPr algn="just"/>
            <a:r>
              <a:rPr lang="en-GB" sz="1800" dirty="0" smtClean="0"/>
              <a:t>In some specific cases, </a:t>
            </a:r>
            <a:r>
              <a:rPr lang="en-US" sz="1800" dirty="0" smtClean="0"/>
              <a:t>when cryptographic operations require longer execution times,  on key generation or the security algorithms updates, the interface unavailability may impact an incoming network authentication.</a:t>
            </a:r>
          </a:p>
          <a:p>
            <a:pPr algn="just"/>
            <a:endParaRPr lang="en-US" dirty="0" smtClean="0"/>
          </a:p>
          <a:p>
            <a:pPr marL="342900" indent="-342900">
              <a:buClrTx/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  <a:ea typeface="+mn-ea"/>
                <a:cs typeface="+mn-cs"/>
              </a:rPr>
              <a:t>Need for enhanced optimizations on the ME-UICC interface</a:t>
            </a:r>
          </a:p>
          <a:p>
            <a:pPr algn="just"/>
            <a:r>
              <a:rPr lang="en-US" sz="1800" dirty="0" smtClean="0"/>
              <a:t>The current behavior on the ME-UICC interface is in the specifications since Rel-99 (1999/2000). While the security needs are growing with </a:t>
            </a:r>
            <a:r>
              <a:rPr lang="en-GB" sz="1800" dirty="0" smtClean="0"/>
              <a:t>additional applications to be supported by the UICC</a:t>
            </a:r>
            <a:r>
              <a:rPr lang="en-US" sz="1800" dirty="0" smtClean="0"/>
              <a:t> platform, improvements that would benefit both UICC and terminal is highly desirable</a:t>
            </a:r>
          </a:p>
          <a:p>
            <a:pPr algn="just"/>
            <a:endParaRPr lang="en-US" dirty="0" smtClean="0"/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7B7836B-6B29-4A6B-82AE-FEB183B8DC89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Problem to be addressed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467544" y="990600"/>
            <a:ext cx="8447856" cy="5334000"/>
          </a:xfrm>
        </p:spPr>
        <p:txBody>
          <a:bodyPr/>
          <a:lstStyle/>
          <a:p>
            <a:pPr marL="342900" lvl="0" indent="-342900">
              <a:buClrTx/>
              <a:buNone/>
            </a:pPr>
            <a:endParaRPr lang="en-US" sz="1800" dirty="0" smtClean="0">
              <a:solidFill>
                <a:srgbClr val="2388CF"/>
              </a:solidFill>
              <a:latin typeface="Impact" pitchFamily="34" charset="0"/>
              <a:ea typeface="+mn-ea"/>
              <a:cs typeface="+mn-cs"/>
            </a:endParaRPr>
          </a:p>
          <a:p>
            <a:pPr marL="342900" lvl="0" indent="-342900">
              <a:buClrTx/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  <a:ea typeface="+mn-ea"/>
                <a:cs typeface="+mn-cs"/>
              </a:rPr>
              <a:t>CT6’s focus</a:t>
            </a:r>
          </a:p>
          <a:p>
            <a:r>
              <a:rPr lang="en-GB" sz="1800" dirty="0" smtClean="0"/>
              <a:t>CT6 is not tasked to work on UICC platform solution.</a:t>
            </a:r>
            <a:endParaRPr lang="en-US" sz="1600" dirty="0" smtClean="0"/>
          </a:p>
          <a:p>
            <a:r>
              <a:rPr lang="en-GB" sz="1800" dirty="0" smtClean="0"/>
              <a:t>CT tasked CT6 to work toward finalizing the requirements and/or recommendations to address the blocked UICC interface issue by the next CT6 meeting in Nov. 2014.</a:t>
            </a:r>
          </a:p>
          <a:p>
            <a:endParaRPr lang="en-GB" sz="1800" dirty="0" smtClean="0"/>
          </a:p>
          <a:p>
            <a:pPr marL="342900" lvl="0" indent="-342900">
              <a:buClrTx/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</a:rPr>
              <a:t>ETSI SCP’s focus</a:t>
            </a:r>
          </a:p>
          <a:p>
            <a:r>
              <a:rPr lang="en-US" sz="1800" dirty="0" smtClean="0"/>
              <a:t>During the CT plenary discussion it was noted that ETSI SCP will work on solutions</a:t>
            </a:r>
          </a:p>
          <a:p>
            <a:r>
              <a:rPr lang="en-US" sz="1800" dirty="0" smtClean="0"/>
              <a:t>Some of possible improvements are already under discussion to </a:t>
            </a:r>
          </a:p>
          <a:p>
            <a:pPr lvl="1"/>
            <a:r>
              <a:rPr lang="en-US" sz="1600" dirty="0" smtClean="0"/>
              <a:t>Speed up the UICC execution time by increasing the power consumption of the UICC during the UICC session</a:t>
            </a:r>
          </a:p>
          <a:p>
            <a:pPr lvl="1"/>
            <a:r>
              <a:rPr lang="en-US" sz="1600" dirty="0" smtClean="0"/>
              <a:t>Handle higher layer command execution through  application layer segmentation  mechanisms for applications that can be segmented </a:t>
            </a:r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sz="16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7B7836B-6B29-4A6B-82AE-FEB183B8DC89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3GPP CT6 and ETSI SCP work split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467544" y="990600"/>
            <a:ext cx="8447856" cy="5715000"/>
          </a:xfrm>
        </p:spPr>
        <p:txBody>
          <a:bodyPr/>
          <a:lstStyle/>
          <a:p>
            <a:pPr marL="342900" lvl="0" indent="-342900">
              <a:buClrTx/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  <a:ea typeface="+mn-ea"/>
                <a:cs typeface="+mn-cs"/>
              </a:rPr>
              <a:t>Backward compatibility</a:t>
            </a:r>
          </a:p>
          <a:p>
            <a:r>
              <a:rPr lang="en-US" sz="1800" dirty="0" smtClean="0"/>
              <a:t>Improvements on the ME-UICC interface shall be backwards compatible with earlier Releases UICC in the sense that applications running in an existing  UICC are not impacted, i.e.:</a:t>
            </a:r>
          </a:p>
          <a:p>
            <a:pPr lvl="1"/>
            <a:r>
              <a:rPr lang="en-US" sz="1600" dirty="0" smtClean="0"/>
              <a:t>A terminal shall ensure a proper UICC processing without any service interruption of an application running in an earlier release UICC</a:t>
            </a:r>
          </a:p>
          <a:p>
            <a:pPr lvl="1"/>
            <a:endParaRPr lang="en-US" sz="1600" dirty="0" smtClean="0"/>
          </a:p>
          <a:p>
            <a:pPr marL="342900" indent="-342900">
              <a:buClrTx/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</a:rPr>
              <a:t>Capability-related requirements</a:t>
            </a:r>
          </a:p>
          <a:p>
            <a:r>
              <a:rPr lang="en-US" sz="1800" dirty="0" smtClean="0"/>
              <a:t>ME-UICC interface shall provide mechanisms to prioritize the UISM application execution of the AUTHENTICATE command </a:t>
            </a:r>
          </a:p>
          <a:p>
            <a:r>
              <a:rPr lang="en-US" sz="1800" dirty="0" smtClean="0"/>
              <a:t>The prioritization of command execution for UICC channels shall be managed by the terminal.</a:t>
            </a:r>
          </a:p>
          <a:p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solidFill>
                  <a:srgbClr val="2388CF"/>
                </a:solidFill>
                <a:latin typeface="Impact" pitchFamily="34" charset="0"/>
              </a:rPr>
              <a:t>Execution time on a UICC</a:t>
            </a:r>
          </a:p>
          <a:p>
            <a:r>
              <a:rPr lang="en-US" sz="1800" dirty="0" smtClean="0"/>
              <a:t>Mechanisms (e.g. increased power supply)  shall be provided to improve the UICC execution time</a:t>
            </a:r>
          </a:p>
          <a:p>
            <a:r>
              <a:rPr lang="en-US" sz="1800" dirty="0" smtClean="0"/>
              <a:t>To allow proper processing on the UICC, the terminal execution timeout value shall be scaled </a:t>
            </a:r>
            <a:r>
              <a:rPr lang="en-GB" sz="1800" dirty="0" smtClean="0"/>
              <a:t>according the UICC and terminal application allocation.</a:t>
            </a:r>
            <a:endParaRPr lang="en-US" sz="18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760C188-3084-43BE-8D7F-742268859ECE}" type="datetime4">
              <a:rPr lang="fr-FR" smtClean="0"/>
              <a:pPr/>
              <a:t>7 octobre 2014</a:t>
            </a:fld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7B7836B-6B29-4A6B-82AE-FEB183B8DC89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Baseline Requirements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3"/>
          </p:nvPr>
        </p:nvSpPr>
        <p:spPr>
          <a:xfrm>
            <a:off x="1547664" y="3038872"/>
            <a:ext cx="6120680" cy="1152128"/>
          </a:xfrm>
        </p:spPr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T_presentation_template_1311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apositives de contenu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asque blanc : diapositives de contenu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asque blanc : diapositives de contenu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T_presentation_template_1311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Diapositives de contenu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OT_presentation_template_131113</Template>
  <TotalTime>9290</TotalTime>
  <Words>424</Words>
  <Application>Microsoft Office PowerPoint</Application>
  <PresentationFormat>Affichage à l'écran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6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OT_presentation_template_131113</vt:lpstr>
      <vt:lpstr>Diapositives de contenus</vt:lpstr>
      <vt:lpstr>Masque blanc : diapositives de contenus</vt:lpstr>
      <vt:lpstr>1_Masque blanc : diapositives de contenus</vt:lpstr>
      <vt:lpstr>1_OT_presentation_template_131113</vt:lpstr>
      <vt:lpstr>1_Diapositives de contenus</vt:lpstr>
      <vt:lpstr>Diapositive 1</vt:lpstr>
      <vt:lpstr>Diapositive 2</vt:lpstr>
      <vt:lpstr>Diapositive 3</vt:lpstr>
      <vt:lpstr>Diapositive 4</vt:lpstr>
      <vt:lpstr>Diapositive 5</vt:lpstr>
    </vt:vector>
  </TitlesOfParts>
  <Company>Oberthur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Customer presentation</dc:title>
  <dc:creator>Nicolas Chaumartin</dc:creator>
  <cp:lastModifiedBy>Oberthur Technologies</cp:lastModifiedBy>
  <cp:revision>299</cp:revision>
  <dcterms:created xsi:type="dcterms:W3CDTF">2013-11-19T23:57:08Z</dcterms:created>
  <dcterms:modified xsi:type="dcterms:W3CDTF">2014-10-07T13:32:10Z</dcterms:modified>
</cp:coreProperties>
</file>