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13"/>
  </p:notesMasterIdLst>
  <p:handoutMasterIdLst>
    <p:handoutMasterId r:id="rId14"/>
  </p:handoutMasterIdLst>
  <p:sldIdLst>
    <p:sldId id="303" r:id="rId4"/>
    <p:sldId id="705" r:id="rId5"/>
    <p:sldId id="706" r:id="rId6"/>
    <p:sldId id="707" r:id="rId7"/>
    <p:sldId id="708" r:id="rId8"/>
    <p:sldId id="709" r:id="rId9"/>
    <p:sldId id="710" r:id="rId10"/>
    <p:sldId id="711" r:id="rId11"/>
    <p:sldId id="704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D28B13-A7B5-424C-B933-E8D87FB5298A}" v="2" dt="2024-02-25T19:17:58.48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3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fonso TRAMONTANO" userId="e40a01b5-3a51-4d3c-b407-5000e3808545" providerId="ADAL" clId="{E48A4160-9851-458E-B032-B7767CE44667}"/>
    <pc:docChg chg="undo custSel modSld">
      <pc:chgData name="Alfonso TRAMONTANO" userId="e40a01b5-3a51-4d3c-b407-5000e3808545" providerId="ADAL" clId="{E48A4160-9851-458E-B032-B7767CE44667}" dt="2024-02-23T16:17:38.357" v="818" actId="20577"/>
      <pc:docMkLst>
        <pc:docMk/>
      </pc:docMkLst>
      <pc:sldChg chg="addSp delSp modSp mod">
        <pc:chgData name="Alfonso TRAMONTANO" userId="e40a01b5-3a51-4d3c-b407-5000e3808545" providerId="ADAL" clId="{E48A4160-9851-458E-B032-B7767CE44667}" dt="2024-02-23T16:17:38.357" v="818" actId="20577"/>
        <pc:sldMkLst>
          <pc:docMk/>
          <pc:sldMk cId="0" sldId="704"/>
        </pc:sldMkLst>
        <pc:spChg chg="add del mod">
          <ac:chgData name="Alfonso TRAMONTANO" userId="e40a01b5-3a51-4d3c-b407-5000e3808545" providerId="ADAL" clId="{E48A4160-9851-458E-B032-B7767CE44667}" dt="2024-02-23T16:10:09.341" v="568" actId="478"/>
          <ac:spMkLst>
            <pc:docMk/>
            <pc:sldMk cId="0" sldId="704"/>
            <ac:spMk id="3" creationId="{E4B12D02-8EDF-A951-C407-6F868B5453E1}"/>
          </ac:spMkLst>
        </pc:spChg>
        <pc:spChg chg="add del mod">
          <ac:chgData name="Alfonso TRAMONTANO" userId="e40a01b5-3a51-4d3c-b407-5000e3808545" providerId="ADAL" clId="{E48A4160-9851-458E-B032-B7767CE44667}" dt="2024-02-23T16:09:40.542" v="565" actId="478"/>
          <ac:spMkLst>
            <pc:docMk/>
            <pc:sldMk cId="0" sldId="704"/>
            <ac:spMk id="5" creationId="{7C7FD4A3-845A-A52F-31DE-61349DC3381D}"/>
          </ac:spMkLst>
        </pc:spChg>
        <pc:spChg chg="add del">
          <ac:chgData name="Alfonso TRAMONTANO" userId="e40a01b5-3a51-4d3c-b407-5000e3808545" providerId="ADAL" clId="{E48A4160-9851-458E-B032-B7767CE44667}" dt="2024-02-23T16:05:51.433" v="463" actId="22"/>
          <ac:spMkLst>
            <pc:docMk/>
            <pc:sldMk cId="0" sldId="704"/>
            <ac:spMk id="7" creationId="{D3233CF8-C478-E4BF-3838-BAC0CA755C64}"/>
          </ac:spMkLst>
        </pc:spChg>
        <pc:spChg chg="add del mod">
          <ac:chgData name="Alfonso TRAMONTANO" userId="e40a01b5-3a51-4d3c-b407-5000e3808545" providerId="ADAL" clId="{E48A4160-9851-458E-B032-B7767CE44667}" dt="2024-02-23T16:09:40.545" v="567"/>
          <ac:spMkLst>
            <pc:docMk/>
            <pc:sldMk cId="0" sldId="704"/>
            <ac:spMk id="9" creationId="{4A25BBAA-5EAC-6731-C18C-3583FEA856EE}"/>
          </ac:spMkLst>
        </pc:spChg>
        <pc:graphicFrameChg chg="mod modGraphic">
          <ac:chgData name="Alfonso TRAMONTANO" userId="e40a01b5-3a51-4d3c-b407-5000e3808545" providerId="ADAL" clId="{E48A4160-9851-458E-B032-B7767CE44667}" dt="2024-02-23T16:17:38.357" v="818" actId="20577"/>
          <ac:graphicFrameMkLst>
            <pc:docMk/>
            <pc:sldMk cId="0" sldId="704"/>
            <ac:graphicFrameMk id="2" creationId="{172D2C13-E8A3-E8C8-145B-448974B3587E}"/>
          </ac:graphicFrameMkLst>
        </pc:graphicFrameChg>
      </pc:sldChg>
    </pc:docChg>
  </pc:docChgLst>
  <pc:docChgLst>
    <pc:chgData name="Alfonso TRAMONTANO" userId="e40a01b5-3a51-4d3c-b407-5000e3808545" providerId="ADAL" clId="{6400EBEA-FAF2-45FC-B797-02745FCDC1FC}"/>
    <pc:docChg chg="modMainMaster">
      <pc:chgData name="Alfonso TRAMONTANO" userId="e40a01b5-3a51-4d3c-b407-5000e3808545" providerId="ADAL" clId="{6400EBEA-FAF2-45FC-B797-02745FCDC1FC}" dt="2024-02-25T19:27:40.480" v="0" actId="20577"/>
      <pc:docMkLst>
        <pc:docMk/>
      </pc:docMkLst>
      <pc:sldMasterChg chg="modSldLayout">
        <pc:chgData name="Alfonso TRAMONTANO" userId="e40a01b5-3a51-4d3c-b407-5000e3808545" providerId="ADAL" clId="{6400EBEA-FAF2-45FC-B797-02745FCDC1FC}" dt="2024-02-25T19:27:40.480" v="0" actId="20577"/>
        <pc:sldMasterMkLst>
          <pc:docMk/>
          <pc:sldMasterMk cId="0" sldId="2147483729"/>
        </pc:sldMasterMkLst>
        <pc:sldLayoutChg chg="modSp mod">
          <pc:chgData name="Alfonso TRAMONTANO" userId="e40a01b5-3a51-4d3c-b407-5000e3808545" providerId="ADAL" clId="{6400EBEA-FAF2-45FC-B797-02745FCDC1FC}" dt="2024-02-25T19:27:40.480" v="0" actId="20577"/>
          <pc:sldLayoutMkLst>
            <pc:docMk/>
            <pc:sldMasterMk cId="0" sldId="2147483729"/>
            <pc:sldLayoutMk cId="1713469407" sldId="2147483740"/>
          </pc:sldLayoutMkLst>
          <pc:spChg chg="mod">
            <ac:chgData name="Alfonso TRAMONTANO" userId="e40a01b5-3a51-4d3c-b407-5000e3808545" providerId="ADAL" clId="{6400EBEA-FAF2-45FC-B797-02745FCDC1FC}" dt="2024-02-25T19:27:40.480" v="0" actId="20577"/>
            <ac:spMkLst>
              <pc:docMk/>
              <pc:sldMasterMk cId="0" sldId="2147483729"/>
              <pc:sldLayoutMk cId="1713469407" sldId="2147483740"/>
              <ac:spMk id="5" creationId="{36C645BE-8515-4EC7-A018-F17141B11DAB}"/>
            </ac:spMkLst>
          </pc:spChg>
        </pc:sldLayoutChg>
      </pc:sldMasterChg>
    </pc:docChg>
  </pc:docChgLst>
  <pc:docChgLst>
    <pc:chgData name="Alfonso TRAMONTANO" userId="e40a01b5-3a51-4d3c-b407-5000e3808545" providerId="ADAL" clId="{71D28B13-A7B5-424C-B933-E8D87FB5298A}"/>
    <pc:docChg chg="modSld">
      <pc:chgData name="Alfonso TRAMONTANO" userId="e40a01b5-3a51-4d3c-b407-5000e3808545" providerId="ADAL" clId="{71D28B13-A7B5-424C-B933-E8D87FB5298A}" dt="2024-02-25T19:18:27.036" v="5" actId="242"/>
      <pc:docMkLst>
        <pc:docMk/>
      </pc:docMkLst>
      <pc:sldChg chg="modSp">
        <pc:chgData name="Alfonso TRAMONTANO" userId="e40a01b5-3a51-4d3c-b407-5000e3808545" providerId="ADAL" clId="{71D28B13-A7B5-424C-B933-E8D87FB5298A}" dt="2024-02-25T19:17:58.486" v="1" actId="113"/>
        <pc:sldMkLst>
          <pc:docMk/>
          <pc:sldMk cId="0" sldId="303"/>
        </pc:sldMkLst>
        <pc:spChg chg="mod">
          <ac:chgData name="Alfonso TRAMONTANO" userId="e40a01b5-3a51-4d3c-b407-5000e3808545" providerId="ADAL" clId="{71D28B13-A7B5-424C-B933-E8D87FB5298A}" dt="2024-02-25T19:17:58.486" v="1" actId="113"/>
          <ac:spMkLst>
            <pc:docMk/>
            <pc:sldMk cId="0" sldId="303"/>
            <ac:spMk id="9219" creationId="{62860E73-8910-4B34-A0BA-F76D497DF681}"/>
          </ac:spMkLst>
        </pc:spChg>
      </pc:sldChg>
      <pc:sldChg chg="modSp mod">
        <pc:chgData name="Alfonso TRAMONTANO" userId="e40a01b5-3a51-4d3c-b407-5000e3808545" providerId="ADAL" clId="{71D28B13-A7B5-424C-B933-E8D87FB5298A}" dt="2024-02-25T19:18:27.036" v="5" actId="242"/>
        <pc:sldMkLst>
          <pc:docMk/>
          <pc:sldMk cId="0" sldId="706"/>
        </pc:sldMkLst>
        <pc:graphicFrameChg chg="modGraphic">
          <ac:chgData name="Alfonso TRAMONTANO" userId="e40a01b5-3a51-4d3c-b407-5000e3808545" providerId="ADAL" clId="{71D28B13-A7B5-424C-B933-E8D87FB5298A}" dt="2024-02-25T19:18:27.036" v="5" actId="242"/>
          <ac:graphicFrameMkLst>
            <pc:docMk/>
            <pc:sldMk cId="0" sldId="706"/>
            <ac:graphicFrameMk id="2" creationId="{5C597A61-368E-60BB-141F-83B29AA69369}"/>
          </ac:graphicFrameMkLst>
        </pc:graphicFrameChg>
      </pc:sldChg>
      <pc:sldChg chg="modSp mod">
        <pc:chgData name="Alfonso TRAMONTANO" userId="e40a01b5-3a51-4d3c-b407-5000e3808545" providerId="ADAL" clId="{71D28B13-A7B5-424C-B933-E8D87FB5298A}" dt="2024-02-25T19:18:10.226" v="3" actId="20577"/>
        <pc:sldMkLst>
          <pc:docMk/>
          <pc:sldMk cId="3151166204" sldId="707"/>
        </pc:sldMkLst>
        <pc:graphicFrameChg chg="modGraphic">
          <ac:chgData name="Alfonso TRAMONTANO" userId="e40a01b5-3a51-4d3c-b407-5000e3808545" providerId="ADAL" clId="{71D28B13-A7B5-424C-B933-E8D87FB5298A}" dt="2024-02-25T19:18:10.226" v="3" actId="20577"/>
          <ac:graphicFrameMkLst>
            <pc:docMk/>
            <pc:sldMk cId="3151166204" sldId="707"/>
            <ac:graphicFrameMk id="3" creationId="{E64092C5-F3BB-B57C-2097-ED3C4BF021E9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2/26/2024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2/26/2024</a:t>
            </a:fld>
            <a:endParaRPr lang="en-US" dirty="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8AE3D68F-B25C-1B35-776E-35565373C9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D2375A0A-70D8-CC2C-E899-C8C7E9DBD4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WG6#118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Athens, Greece</a:t>
            </a:r>
            <a:r>
              <a:rPr lang="sv-SE" altLang="en-US" sz="1200" b="1" dirty="0">
                <a:latin typeface="Arial "/>
              </a:rPr>
              <a:t>; 27 Feb - 1 March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C6-240105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GBA_U API Access Control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Alfonso </a:t>
            </a:r>
            <a:r>
              <a:rPr lang="en-US" dirty="0" err="1"/>
              <a:t>Tramontano</a:t>
            </a:r>
            <a:endParaRPr lang="en-US" dirty="0"/>
          </a:p>
          <a:p>
            <a:endParaRPr lang="en-US" dirty="0"/>
          </a:p>
          <a:p>
            <a:r>
              <a:rPr lang="en-US" dirty="0"/>
              <a:t>Delegate, STMicroelectronics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26/02/2024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b="1" dirty="0"/>
            </a:br>
            <a:r>
              <a:rPr lang="en-GB" b="1" dirty="0"/>
              <a:t> </a:t>
            </a:r>
            <a:r>
              <a:rPr lang="en-US" sz="6000" b="1" dirty="0"/>
              <a:t>GBA_U API Access Control</a:t>
            </a:r>
            <a:br>
              <a:rPr lang="en-GB" sz="6000" b="1" i="1" dirty="0"/>
            </a:br>
            <a:r>
              <a:rPr lang="en-GB" b="1" dirty="0">
                <a:latin typeface="Arial" pitchFamily="34" charset="0"/>
              </a:rPr>
              <a:t> </a:t>
            </a:r>
            <a:b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Alfonso </a:t>
            </a:r>
            <a:r>
              <a:rPr lang="en-US" altLang="en-US" dirty="0" err="1">
                <a:latin typeface="Arial" panose="020B0604020202020204" pitchFamily="34" charset="0"/>
              </a:rPr>
              <a:t>Tramontano</a:t>
            </a:r>
            <a:endParaRPr lang="en-US" altLang="en-US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Delegate, STMicroelectronics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New UICC System Specific Parameter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184" y="1347216"/>
            <a:ext cx="8605901" cy="4830763"/>
          </a:xfrm>
        </p:spPr>
        <p:txBody>
          <a:bodyPr/>
          <a:lstStyle/>
          <a:p>
            <a:r>
              <a:rPr lang="it-IT" altLang="en-US" dirty="0"/>
              <a:t>In ETSI TS 102 226 v18.1.0 in </a:t>
            </a:r>
            <a:r>
              <a:rPr lang="it-IT" altLang="en-US" dirty="0" err="1"/>
              <a:t>paragraph</a:t>
            </a:r>
            <a:r>
              <a:rPr lang="it-IT" altLang="en-US" dirty="0"/>
              <a:t> 8.2.1.3.2.2, a new UICC System </a:t>
            </a:r>
            <a:r>
              <a:rPr lang="it-IT" altLang="en-US" dirty="0" err="1"/>
              <a:t>Specific</a:t>
            </a:r>
            <a:r>
              <a:rPr lang="it-IT" altLang="en-US" dirty="0"/>
              <a:t> </a:t>
            </a:r>
            <a:r>
              <a:rPr lang="it-IT" altLang="en-US" dirty="0" err="1"/>
              <a:t>Parameter</a:t>
            </a:r>
            <a:r>
              <a:rPr lang="it-IT" altLang="en-US" dirty="0"/>
              <a:t> format </a:t>
            </a:r>
            <a:r>
              <a:rPr lang="it-IT" altLang="en-US" dirty="0" err="1"/>
              <a:t>is</a:t>
            </a:r>
            <a:r>
              <a:rPr lang="it-IT" altLang="en-US" dirty="0"/>
              <a:t> </a:t>
            </a:r>
            <a:r>
              <a:rPr lang="it-IT" altLang="en-US" dirty="0" err="1"/>
              <a:t>required</a:t>
            </a:r>
            <a:r>
              <a:rPr lang="it-IT" altLang="en-US" dirty="0"/>
              <a:t> to </a:t>
            </a:r>
            <a:r>
              <a:rPr lang="it-IT" altLang="en-US" dirty="0" err="1"/>
              <a:t>specify</a:t>
            </a:r>
            <a:r>
              <a:rPr lang="it-IT" altLang="en-US" dirty="0"/>
              <a:t> an </a:t>
            </a:r>
            <a:r>
              <a:rPr lang="it-IT" altLang="en-US" dirty="0" err="1"/>
              <a:t>authorization</a:t>
            </a:r>
            <a:r>
              <a:rPr lang="it-IT" altLang="en-US" dirty="0"/>
              <a:t> for an </a:t>
            </a:r>
            <a:r>
              <a:rPr lang="it-IT" altLang="en-US" dirty="0" err="1"/>
              <a:t>application</a:t>
            </a:r>
            <a:r>
              <a:rPr lang="it-IT" altLang="en-US" dirty="0"/>
              <a:t>.</a:t>
            </a:r>
          </a:p>
          <a:p>
            <a:pPr lvl="1"/>
            <a:r>
              <a:rPr lang="it-IT" altLang="en-US" dirty="0" err="1"/>
              <a:t>Currenty</a:t>
            </a:r>
            <a:r>
              <a:rPr lang="it-IT" altLang="en-US" dirty="0"/>
              <a:t>, </a:t>
            </a:r>
            <a:r>
              <a:rPr lang="it-IT" altLang="en-US" dirty="0" err="1"/>
              <a:t>these</a:t>
            </a:r>
            <a:r>
              <a:rPr lang="it-IT" altLang="en-US" dirty="0"/>
              <a:t> </a:t>
            </a:r>
            <a:r>
              <a:rPr lang="it-IT" altLang="en-US" dirty="0" err="1"/>
              <a:t>parameters</a:t>
            </a:r>
            <a:r>
              <a:rPr lang="it-IT" altLang="en-US" dirty="0"/>
              <a:t> are </a:t>
            </a:r>
            <a:r>
              <a:rPr lang="it-IT" altLang="en-US" dirty="0" err="1"/>
              <a:t>coded</a:t>
            </a:r>
            <a:r>
              <a:rPr lang="it-IT" altLang="en-US" dirty="0"/>
              <a:t> </a:t>
            </a:r>
            <a:r>
              <a:rPr lang="it-IT" altLang="en-US" dirty="0" err="1"/>
              <a:t>as</a:t>
            </a:r>
            <a:r>
              <a:rPr lang="it-IT" altLang="en-US" dirty="0"/>
              <a:t> follows:</a:t>
            </a:r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3971EF-5055-694E-9779-D52E80A8F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3168117"/>
            <a:ext cx="8446135" cy="300986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UICC Application Authorization specific parameters field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76" y="1417574"/>
            <a:ext cx="8607551" cy="4830763"/>
          </a:xfrm>
        </p:spPr>
        <p:txBody>
          <a:bodyPr/>
          <a:lstStyle/>
          <a:p>
            <a:r>
              <a:rPr lang="it-IT" altLang="en-US" dirty="0"/>
              <a:t>The </a:t>
            </a:r>
            <a:r>
              <a:rPr lang="it-IT" altLang="en-US" dirty="0" err="1"/>
              <a:t>proposal</a:t>
            </a:r>
            <a:r>
              <a:rPr lang="it-IT" altLang="en-US" dirty="0"/>
              <a:t> </a:t>
            </a:r>
            <a:r>
              <a:rPr lang="it-IT" altLang="en-US" dirty="0" err="1"/>
              <a:t>consists</a:t>
            </a:r>
            <a:r>
              <a:rPr lang="it-IT" altLang="en-US" dirty="0"/>
              <a:t> of </a:t>
            </a:r>
            <a:r>
              <a:rPr lang="it-IT" altLang="en-US" dirty="0" err="1"/>
              <a:t>adding</a:t>
            </a:r>
            <a:r>
              <a:rPr lang="it-IT" altLang="en-US" dirty="0"/>
              <a:t> the following </a:t>
            </a:r>
            <a:r>
              <a:rPr lang="it-IT" altLang="en-US" dirty="0" err="1"/>
              <a:t>rows</a:t>
            </a:r>
            <a:r>
              <a:rPr lang="it-IT" altLang="en-US" dirty="0"/>
              <a:t> to the </a:t>
            </a:r>
            <a:r>
              <a:rPr lang="it-IT" altLang="en-US" dirty="0" err="1"/>
              <a:t>previous</a:t>
            </a:r>
            <a:r>
              <a:rPr lang="it-IT" altLang="en-US" dirty="0"/>
              <a:t> </a:t>
            </a:r>
            <a:r>
              <a:rPr lang="it-IT" altLang="en-US" dirty="0" err="1"/>
              <a:t>table</a:t>
            </a:r>
            <a:r>
              <a:rPr lang="it-IT" altLang="en-US" dirty="0"/>
              <a:t> and to </a:t>
            </a:r>
            <a:r>
              <a:rPr lang="it-IT" altLang="en-US" dirty="0" err="1"/>
              <a:t>specify</a:t>
            </a:r>
            <a:r>
              <a:rPr lang="it-IT" altLang="en-US" dirty="0"/>
              <a:t> </a:t>
            </a:r>
            <a:r>
              <a:rPr lang="it-IT" altLang="en-US" dirty="0" err="1"/>
              <a:t>that</a:t>
            </a:r>
            <a:r>
              <a:rPr lang="it-IT" altLang="en-US" dirty="0"/>
              <a:t> the UICC Application </a:t>
            </a:r>
            <a:r>
              <a:rPr lang="it-IT" altLang="en-US" dirty="0" err="1"/>
              <a:t>Authorization</a:t>
            </a:r>
            <a:r>
              <a:rPr lang="it-IT" altLang="en-US" dirty="0"/>
              <a:t> </a:t>
            </a:r>
            <a:r>
              <a:rPr lang="it-IT" altLang="en-US" dirty="0" err="1"/>
              <a:t>specific</a:t>
            </a:r>
            <a:r>
              <a:rPr lang="it-IT" altLang="en-US" dirty="0"/>
              <a:t> </a:t>
            </a:r>
            <a:r>
              <a:rPr lang="it-IT" altLang="en-US" dirty="0" err="1"/>
              <a:t>parameters</a:t>
            </a:r>
            <a:r>
              <a:rPr lang="it-IT" altLang="en-US" dirty="0"/>
              <a:t> can be </a:t>
            </a:r>
            <a:r>
              <a:rPr lang="it-IT" altLang="en-US" dirty="0" err="1"/>
              <a:t>updated</a:t>
            </a:r>
            <a:r>
              <a:rPr lang="it-IT" altLang="en-US" dirty="0"/>
              <a:t> by the INSTALL [for </a:t>
            </a:r>
            <a:r>
              <a:rPr lang="it-IT" altLang="en-US" dirty="0" err="1"/>
              <a:t>registry</a:t>
            </a:r>
            <a:r>
              <a:rPr lang="it-IT" altLang="en-US" dirty="0"/>
              <a:t> update] </a:t>
            </a:r>
            <a:r>
              <a:rPr lang="it-IT" altLang="en-US" dirty="0" err="1"/>
              <a:t>command</a:t>
            </a:r>
            <a:r>
              <a:rPr lang="it-IT" altLang="en-US" dirty="0"/>
              <a:t>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C597A61-368E-60BB-141F-83B29AA693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809654"/>
              </p:ext>
            </p:extLst>
          </p:nvPr>
        </p:nvGraphicFramePr>
        <p:xfrm>
          <a:off x="927862" y="3416809"/>
          <a:ext cx="7776160" cy="262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951">
                  <a:extLst>
                    <a:ext uri="{9D8B030D-6E8A-4147-A177-3AD203B41FA5}">
                      <a16:colId xmlns:a16="http://schemas.microsoft.com/office/drawing/2014/main" val="225613480"/>
                    </a:ext>
                  </a:extLst>
                </a:gridCol>
                <a:gridCol w="1168853">
                  <a:extLst>
                    <a:ext uri="{9D8B030D-6E8A-4147-A177-3AD203B41FA5}">
                      <a16:colId xmlns:a16="http://schemas.microsoft.com/office/drawing/2014/main" val="3872729336"/>
                    </a:ext>
                  </a:extLst>
                </a:gridCol>
                <a:gridCol w="3995843">
                  <a:extLst>
                    <a:ext uri="{9D8B030D-6E8A-4147-A177-3AD203B41FA5}">
                      <a16:colId xmlns:a16="http://schemas.microsoft.com/office/drawing/2014/main" val="1355857260"/>
                    </a:ext>
                  </a:extLst>
                </a:gridCol>
                <a:gridCol w="969513">
                  <a:extLst>
                    <a:ext uri="{9D8B030D-6E8A-4147-A177-3AD203B41FA5}">
                      <a16:colId xmlns:a16="http://schemas.microsoft.com/office/drawing/2014/main" val="3958306011"/>
                    </a:ext>
                  </a:extLst>
                </a:gridCol>
              </a:tblGrid>
              <a:tr h="646740"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Presence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Length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Value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509497"/>
                  </a:ext>
                </a:extLst>
              </a:tr>
              <a:tr h="660763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Optional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Tag of UICC Application </a:t>
                      </a:r>
                      <a:r>
                        <a:rPr lang="it-IT" dirty="0" err="1"/>
                        <a:t>Authorization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specific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parameters</a:t>
                      </a:r>
                      <a:r>
                        <a:rPr lang="it-IT" dirty="0"/>
                        <a:t> field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'83'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1519845"/>
                  </a:ext>
                </a:extLst>
              </a:tr>
              <a:tr h="6607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Length</a:t>
                      </a:r>
                      <a:r>
                        <a:rPr lang="it-IT" dirty="0"/>
                        <a:t> of UICC Application </a:t>
                      </a:r>
                      <a:r>
                        <a:rPr lang="it-IT" dirty="0" err="1"/>
                        <a:t>Authorization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specific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parameters</a:t>
                      </a:r>
                      <a:r>
                        <a:rPr lang="it-IT" dirty="0"/>
                        <a:t> field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N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4299536"/>
                  </a:ext>
                </a:extLst>
              </a:tr>
              <a:tr h="6607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UICC Application </a:t>
                      </a:r>
                      <a:r>
                        <a:rPr lang="it-IT" dirty="0" err="1"/>
                        <a:t>Authorization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specific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parameters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394656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9BF93-7DDE-D63A-C210-07A23F2E1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6FF3C27-8040-0317-EEC8-B14202FCD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84210"/>
            <a:ext cx="6827838" cy="1143000"/>
          </a:xfrm>
        </p:spPr>
        <p:txBody>
          <a:bodyPr/>
          <a:lstStyle/>
          <a:p>
            <a:r>
              <a:rPr lang="en-GB" altLang="en-US" dirty="0"/>
              <a:t>UICC Application Authorization specific parameters field coding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E9BE56E-D676-2D64-B05C-F21D4C436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72" y="1303228"/>
            <a:ext cx="8766048" cy="4830763"/>
          </a:xfrm>
        </p:spPr>
        <p:txBody>
          <a:bodyPr/>
          <a:lstStyle/>
          <a:p>
            <a:r>
              <a:rPr lang="it-IT" altLang="en-US" sz="2400" dirty="0"/>
              <a:t> The UICC </a:t>
            </a:r>
            <a:r>
              <a:rPr lang="it-IT" altLang="en-US" sz="2400" dirty="0" err="1"/>
              <a:t>application</a:t>
            </a:r>
            <a:r>
              <a:rPr lang="it-IT" altLang="en-US" sz="2400" dirty="0"/>
              <a:t> </a:t>
            </a:r>
            <a:r>
              <a:rPr lang="it-IT" altLang="en-US" sz="2400" dirty="0" err="1"/>
              <a:t>authorization</a:t>
            </a:r>
            <a:r>
              <a:rPr lang="it-IT" altLang="en-US" sz="2400" dirty="0"/>
              <a:t> </a:t>
            </a:r>
            <a:r>
              <a:rPr lang="it-IT" altLang="en-US" sz="2400" dirty="0" err="1"/>
              <a:t>specific</a:t>
            </a:r>
            <a:r>
              <a:rPr lang="it-IT" altLang="en-US" sz="2400" dirty="0"/>
              <a:t> </a:t>
            </a:r>
            <a:r>
              <a:rPr lang="it-IT" altLang="en-US" sz="2400" dirty="0" err="1"/>
              <a:t>parameters</a:t>
            </a:r>
            <a:r>
              <a:rPr lang="it-IT" altLang="en-US" sz="2400" dirty="0"/>
              <a:t> field </a:t>
            </a:r>
            <a:r>
              <a:rPr lang="it-IT" altLang="en-US" sz="2400" dirty="0" err="1"/>
              <a:t>is</a:t>
            </a:r>
            <a:r>
              <a:rPr lang="it-IT" altLang="en-US" sz="2400" dirty="0"/>
              <a:t> </a:t>
            </a:r>
            <a:r>
              <a:rPr lang="it-IT" altLang="en-US" sz="2400" dirty="0" err="1"/>
              <a:t>used</a:t>
            </a:r>
            <a:r>
              <a:rPr lang="it-IT" altLang="en-US" sz="2400" dirty="0"/>
              <a:t> to </a:t>
            </a:r>
            <a:r>
              <a:rPr lang="it-IT" altLang="en-US" sz="2400" dirty="0" err="1"/>
              <a:t>speficy</a:t>
            </a:r>
            <a:r>
              <a:rPr lang="it-IT" altLang="en-US" sz="2400" dirty="0"/>
              <a:t> an </a:t>
            </a:r>
            <a:r>
              <a:rPr lang="it-IT" altLang="en-US" sz="2400" dirty="0" err="1"/>
              <a:t>authorization</a:t>
            </a:r>
            <a:r>
              <a:rPr lang="it-IT" altLang="en-US" sz="2400" dirty="0"/>
              <a:t> to an </a:t>
            </a:r>
            <a:r>
              <a:rPr lang="it-IT" altLang="en-US" sz="2400" dirty="0" err="1"/>
              <a:t>application</a:t>
            </a:r>
            <a:r>
              <a:rPr lang="it-IT" altLang="en-US" sz="2400" dirty="0"/>
              <a:t>. </a:t>
            </a:r>
            <a:r>
              <a:rPr lang="it-IT" altLang="en-US" sz="2400" dirty="0" err="1"/>
              <a:t>These</a:t>
            </a:r>
            <a:r>
              <a:rPr lang="it-IT" altLang="en-US" sz="2400" dirty="0"/>
              <a:t> </a:t>
            </a:r>
            <a:r>
              <a:rPr lang="it-IT" altLang="en-US" sz="2400" dirty="0" err="1"/>
              <a:t>parameters</a:t>
            </a:r>
            <a:r>
              <a:rPr lang="it-IT" altLang="en-US" sz="2400" dirty="0"/>
              <a:t> </a:t>
            </a:r>
            <a:r>
              <a:rPr lang="it-IT" altLang="en-US" sz="2400" dirty="0" err="1"/>
              <a:t>shall</a:t>
            </a:r>
            <a:r>
              <a:rPr lang="it-IT" altLang="en-US" sz="2400" dirty="0"/>
              <a:t> be </a:t>
            </a:r>
            <a:r>
              <a:rPr lang="it-IT" altLang="en-US" sz="2400" dirty="0" err="1"/>
              <a:t>coded</a:t>
            </a:r>
            <a:r>
              <a:rPr lang="it-IT" altLang="en-US" sz="2400" dirty="0"/>
              <a:t> </a:t>
            </a:r>
            <a:r>
              <a:rPr lang="it-IT" altLang="en-US" sz="2400" dirty="0" err="1"/>
              <a:t>as</a:t>
            </a:r>
            <a:r>
              <a:rPr lang="it-IT" altLang="en-US" sz="2400" dirty="0"/>
              <a:t> a </a:t>
            </a:r>
            <a:r>
              <a:rPr lang="it-IT" altLang="en-US" sz="2400" dirty="0" err="1"/>
              <a:t>sequence</a:t>
            </a:r>
            <a:r>
              <a:rPr lang="it-IT" altLang="en-US" sz="2400" dirty="0"/>
              <a:t> of the following </a:t>
            </a:r>
            <a:r>
              <a:rPr lang="it-IT" altLang="en-US" sz="2400" dirty="0" err="1"/>
              <a:t>table</a:t>
            </a:r>
            <a:r>
              <a:rPr lang="it-IT" altLang="en-US" sz="2400" dirty="0"/>
              <a:t>: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64092C5-F3BB-B57C-2097-ED3C4BF021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317066"/>
              </p:ext>
            </p:extLst>
          </p:nvPr>
        </p:nvGraphicFramePr>
        <p:xfrm>
          <a:off x="372772" y="2511987"/>
          <a:ext cx="8416122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548">
                  <a:extLst>
                    <a:ext uri="{9D8B030D-6E8A-4147-A177-3AD203B41FA5}">
                      <a16:colId xmlns:a16="http://schemas.microsoft.com/office/drawing/2014/main" val="587281193"/>
                    </a:ext>
                  </a:extLst>
                </a:gridCol>
                <a:gridCol w="5157927">
                  <a:extLst>
                    <a:ext uri="{9D8B030D-6E8A-4147-A177-3AD203B41FA5}">
                      <a16:colId xmlns:a16="http://schemas.microsoft.com/office/drawing/2014/main" val="3208687704"/>
                    </a:ext>
                  </a:extLst>
                </a:gridCol>
                <a:gridCol w="2565647">
                  <a:extLst>
                    <a:ext uri="{9D8B030D-6E8A-4147-A177-3AD203B41FA5}">
                      <a16:colId xmlns:a16="http://schemas.microsoft.com/office/drawing/2014/main" val="3185533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PRESENCE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NAME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VALUE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9381293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/>
                        <a:t>Length</a:t>
                      </a:r>
                      <a:r>
                        <a:rPr lang="it-IT" sz="1800" dirty="0"/>
                        <a:t> of ADF #1 AID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A0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45628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ADF #1 AID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A00000…000FF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26563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/>
                        <a:t>Length</a:t>
                      </a:r>
                      <a:r>
                        <a:rPr lang="it-IT" sz="1800" dirty="0"/>
                        <a:t> of Application </a:t>
                      </a:r>
                      <a:r>
                        <a:rPr lang="it-IT" sz="1800" dirty="0" err="1"/>
                        <a:t>Authorization</a:t>
                      </a:r>
                      <a:r>
                        <a:rPr lang="it-IT" sz="1800" dirty="0"/>
                        <a:t> for ADF #1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3+Y1+Y2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27930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Application </a:t>
                      </a:r>
                      <a:r>
                        <a:rPr lang="it-IT" sz="1800" dirty="0" err="1"/>
                        <a:t>Authorization</a:t>
                      </a:r>
                      <a:r>
                        <a:rPr lang="it-IT" sz="1800" dirty="0"/>
                        <a:t> for ADF #1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00</a:t>
                      </a:r>
                    </a:p>
                    <a:p>
                      <a:pPr algn="ctr"/>
                      <a:r>
                        <a:rPr lang="it-IT" sz="1800" dirty="0"/>
                        <a:t>Y1</a:t>
                      </a:r>
                    </a:p>
                    <a:p>
                      <a:pPr algn="ctr"/>
                      <a:r>
                        <a:rPr lang="it-IT" sz="1800" dirty="0"/>
                        <a:t>NAF_ID1</a:t>
                      </a:r>
                    </a:p>
                    <a:p>
                      <a:pPr algn="ctr"/>
                      <a:r>
                        <a:rPr lang="it-IT" sz="1800" dirty="0"/>
                        <a:t>Y2</a:t>
                      </a:r>
                    </a:p>
                    <a:p>
                      <a:pPr algn="ctr"/>
                      <a:r>
                        <a:rPr lang="it-IT" sz="1800" dirty="0"/>
                        <a:t>NAF_ID2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6926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/>
                        <a:t>Length</a:t>
                      </a:r>
                      <a:r>
                        <a:rPr lang="it-IT" sz="1800" dirty="0"/>
                        <a:t> of Application </a:t>
                      </a:r>
                      <a:r>
                        <a:rPr lang="it-IT" sz="1800" dirty="0" err="1"/>
                        <a:t>Authorization</a:t>
                      </a:r>
                      <a:r>
                        <a:rPr lang="it-IT" sz="1800" dirty="0"/>
                        <a:t> DAP for ADF #1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16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30161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/>
                        <a:t>Application </a:t>
                      </a:r>
                      <a:r>
                        <a:rPr lang="it-IT" sz="1800" dirty="0" err="1"/>
                        <a:t>Authorization</a:t>
                      </a:r>
                      <a:r>
                        <a:rPr lang="it-IT" sz="1800" dirty="0"/>
                        <a:t> DAP for ADF #1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/>
                        <a:t>Computed</a:t>
                      </a:r>
                      <a:r>
                        <a:rPr lang="it-IT" sz="1800" dirty="0"/>
                        <a:t> DAP</a:t>
                      </a:r>
                      <a:endParaRPr 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363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16620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D9047-CC49-8E50-D48A-928A74B4E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29EDA32-7646-F66A-00E6-75567605D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Coding of the Application Authorization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2E6DB542-2796-5322-D7FA-ED713369D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527302"/>
            <a:ext cx="8388350" cy="4830763"/>
          </a:xfrm>
        </p:spPr>
        <p:txBody>
          <a:bodyPr/>
          <a:lstStyle/>
          <a:p>
            <a:r>
              <a:rPr lang="it-IT" altLang="en-US" dirty="0"/>
              <a:t>The Application </a:t>
            </a:r>
            <a:r>
              <a:rPr lang="it-IT" altLang="en-US" dirty="0" err="1"/>
              <a:t>Authorization</a:t>
            </a:r>
            <a:r>
              <a:rPr lang="it-IT" altLang="en-US" dirty="0"/>
              <a:t> field </a:t>
            </a:r>
            <a:r>
              <a:rPr lang="it-IT" altLang="en-US" dirty="0" err="1"/>
              <a:t>is</a:t>
            </a:r>
            <a:r>
              <a:rPr lang="it-IT" altLang="en-US" dirty="0"/>
              <a:t> </a:t>
            </a:r>
            <a:r>
              <a:rPr lang="it-IT" altLang="en-US" dirty="0" err="1"/>
              <a:t>formatted</a:t>
            </a:r>
            <a:r>
              <a:rPr lang="it-IT" altLang="en-US" dirty="0"/>
              <a:t> </a:t>
            </a:r>
            <a:r>
              <a:rPr lang="it-IT" altLang="en-US" dirty="0" err="1"/>
              <a:t>as</a:t>
            </a:r>
            <a:r>
              <a:rPr lang="it-IT" altLang="en-US" dirty="0"/>
              <a:t> follows </a:t>
            </a:r>
          </a:p>
          <a:p>
            <a:endParaRPr lang="it-IT" altLang="en-US" dirty="0"/>
          </a:p>
          <a:p>
            <a:endParaRPr lang="it-IT" altLang="en-US" dirty="0"/>
          </a:p>
          <a:p>
            <a:endParaRPr lang="it-IT" altLang="en-US" dirty="0"/>
          </a:p>
          <a:p>
            <a:pPr marL="0" indent="0">
              <a:buNone/>
            </a:pPr>
            <a:endParaRPr lang="it-IT" altLang="en-US" dirty="0"/>
          </a:p>
          <a:p>
            <a:r>
              <a:rPr lang="it-IT" altLang="en-US" dirty="0"/>
              <a:t>The Application </a:t>
            </a:r>
            <a:r>
              <a:rPr lang="it-IT" altLang="en-US" dirty="0" err="1"/>
              <a:t>Authorization</a:t>
            </a:r>
            <a:r>
              <a:rPr lang="it-IT" altLang="en-US" dirty="0"/>
              <a:t> Data coding and </a:t>
            </a:r>
            <a:r>
              <a:rPr lang="it-IT" altLang="en-US" dirty="0" err="1"/>
              <a:t>length</a:t>
            </a:r>
            <a:r>
              <a:rPr lang="it-IT" altLang="en-US" dirty="0"/>
              <a:t> are </a:t>
            </a:r>
            <a:r>
              <a:rPr lang="it-IT" altLang="en-US" dirty="0" err="1"/>
              <a:t>defined</a:t>
            </a:r>
            <a:r>
              <a:rPr lang="it-IT" altLang="en-US" dirty="0"/>
              <a:t> for </a:t>
            </a:r>
            <a:r>
              <a:rPr lang="it-IT" altLang="en-US" dirty="0" err="1"/>
              <a:t>each</a:t>
            </a:r>
            <a:r>
              <a:rPr lang="it-IT" altLang="en-US" dirty="0"/>
              <a:t> Application </a:t>
            </a:r>
            <a:r>
              <a:rPr lang="it-IT" altLang="en-US" dirty="0" err="1"/>
              <a:t>Authorization</a:t>
            </a:r>
            <a:r>
              <a:rPr lang="it-IT" altLang="en-US" dirty="0"/>
              <a:t> </a:t>
            </a:r>
            <a:r>
              <a:rPr lang="it-IT" altLang="en-US" dirty="0" err="1"/>
              <a:t>Parameter</a:t>
            </a:r>
            <a:endParaRPr lang="it-IT" alt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8A9692-BAAC-B844-A29C-D2CE55ABF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612019"/>
              </p:ext>
            </p:extLst>
          </p:nvPr>
        </p:nvGraphicFramePr>
        <p:xfrm>
          <a:off x="652272" y="2612965"/>
          <a:ext cx="7839456" cy="1632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499">
                  <a:extLst>
                    <a:ext uri="{9D8B030D-6E8A-4147-A177-3AD203B41FA5}">
                      <a16:colId xmlns:a16="http://schemas.microsoft.com/office/drawing/2014/main" val="3136887037"/>
                    </a:ext>
                  </a:extLst>
                </a:gridCol>
                <a:gridCol w="5602957">
                  <a:extLst>
                    <a:ext uri="{9D8B030D-6E8A-4147-A177-3AD203B41FA5}">
                      <a16:colId xmlns:a16="http://schemas.microsoft.com/office/drawing/2014/main" val="1436495744"/>
                    </a:ext>
                  </a:extLst>
                </a:gridCol>
              </a:tblGrid>
              <a:tr h="361323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err="1"/>
                        <a:t>Length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Name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0125059"/>
                  </a:ext>
                </a:extLst>
              </a:tr>
              <a:tr h="587926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Application </a:t>
                      </a:r>
                      <a:r>
                        <a:rPr lang="it-IT" sz="2400" dirty="0" err="1"/>
                        <a:t>Authorization</a:t>
                      </a:r>
                      <a:r>
                        <a:rPr lang="it-IT" sz="2400" dirty="0"/>
                        <a:t> </a:t>
                      </a:r>
                      <a:r>
                        <a:rPr lang="it-IT" sz="2400" dirty="0" err="1"/>
                        <a:t>Parameter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763236"/>
                  </a:ext>
                </a:extLst>
              </a:tr>
              <a:tr h="586943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Application </a:t>
                      </a:r>
                      <a:r>
                        <a:rPr lang="it-IT" sz="2400" dirty="0" err="1"/>
                        <a:t>Authorization</a:t>
                      </a:r>
                      <a:r>
                        <a:rPr lang="it-IT" sz="2400" dirty="0"/>
                        <a:t> Data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8109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27669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6B0DC-4685-09D5-39B0-9E4491559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24CD960-DE34-675C-C533-3A518F53A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Application Authorization Parameter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2B1904CD-897F-4326-3CEA-F29D7F14F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910" y="1344422"/>
            <a:ext cx="8618215" cy="4830763"/>
          </a:xfrm>
        </p:spPr>
        <p:txBody>
          <a:bodyPr/>
          <a:lstStyle/>
          <a:p>
            <a:r>
              <a:rPr lang="it-IT" altLang="en-US" dirty="0" err="1"/>
              <a:t>This</a:t>
            </a:r>
            <a:r>
              <a:rPr lang="it-IT" altLang="en-US" dirty="0"/>
              <a:t> </a:t>
            </a:r>
            <a:r>
              <a:rPr lang="it-IT" altLang="en-US" dirty="0" err="1"/>
              <a:t>parameter</a:t>
            </a:r>
            <a:r>
              <a:rPr lang="it-IT" altLang="en-US" dirty="0"/>
              <a:t> </a:t>
            </a:r>
            <a:r>
              <a:rPr lang="it-IT" altLang="en-US" dirty="0" err="1"/>
              <a:t>indicates</a:t>
            </a:r>
            <a:r>
              <a:rPr lang="it-IT" altLang="en-US" dirty="0"/>
              <a:t> the </a:t>
            </a:r>
            <a:r>
              <a:rPr lang="it-IT" altLang="en-US" dirty="0" err="1"/>
              <a:t>authorization</a:t>
            </a:r>
            <a:r>
              <a:rPr lang="it-IT" altLang="en-US" dirty="0"/>
              <a:t> </a:t>
            </a:r>
            <a:r>
              <a:rPr lang="it-IT" altLang="en-US" dirty="0" err="1"/>
              <a:t>given</a:t>
            </a:r>
            <a:r>
              <a:rPr lang="it-IT" altLang="en-US" dirty="0"/>
              <a:t> to the </a:t>
            </a:r>
            <a:r>
              <a:rPr lang="it-IT" altLang="en-US" dirty="0" err="1"/>
              <a:t>application</a:t>
            </a:r>
            <a:r>
              <a:rPr lang="it-IT" altLang="en-US" dirty="0"/>
              <a:t> </a:t>
            </a:r>
            <a:r>
              <a:rPr lang="it-IT" altLang="en-US" dirty="0" err="1"/>
              <a:t>instance</a:t>
            </a:r>
            <a:r>
              <a:rPr lang="it-IT" altLang="en-US" dirty="0"/>
              <a:t>.</a:t>
            </a:r>
          </a:p>
          <a:p>
            <a:endParaRPr lang="it-IT" altLang="en-US" sz="1050" dirty="0"/>
          </a:p>
          <a:p>
            <a:pPr marL="0" indent="0">
              <a:buNone/>
            </a:pPr>
            <a:endParaRPr lang="it-IT" altLang="en-US" sz="3600" dirty="0"/>
          </a:p>
          <a:p>
            <a:endParaRPr lang="it-IT" altLang="en-US" dirty="0"/>
          </a:p>
          <a:p>
            <a:pPr marL="0" indent="0">
              <a:buNone/>
            </a:pPr>
            <a:endParaRPr lang="it-IT" altLang="en-US" dirty="0"/>
          </a:p>
          <a:p>
            <a:r>
              <a:rPr lang="it-IT" altLang="en-US" sz="2500" dirty="0"/>
              <a:t>The </a:t>
            </a:r>
            <a:r>
              <a:rPr lang="it-IT" altLang="en-US" sz="2500" dirty="0" err="1"/>
              <a:t>authorization</a:t>
            </a:r>
            <a:r>
              <a:rPr lang="it-IT" altLang="en-US" sz="2500" dirty="0"/>
              <a:t> </a:t>
            </a:r>
            <a:r>
              <a:rPr lang="it-IT" altLang="en-US" sz="2500" dirty="0" err="1"/>
              <a:t>granted</a:t>
            </a:r>
            <a:r>
              <a:rPr lang="it-IT" altLang="en-US" sz="2500" dirty="0"/>
              <a:t> to an </a:t>
            </a:r>
            <a:r>
              <a:rPr lang="it-IT" altLang="en-US" sz="2500" dirty="0" err="1"/>
              <a:t>application</a:t>
            </a:r>
            <a:r>
              <a:rPr lang="it-IT" altLang="en-US" sz="2500" dirty="0"/>
              <a:t> and </a:t>
            </a:r>
            <a:r>
              <a:rPr lang="it-IT" altLang="en-US" sz="2500" dirty="0" err="1"/>
              <a:t>defined</a:t>
            </a:r>
            <a:r>
              <a:rPr lang="it-IT" altLang="en-US" sz="2500" dirty="0"/>
              <a:t> in the Application </a:t>
            </a:r>
            <a:r>
              <a:rPr lang="it-IT" altLang="en-US" sz="2500" dirty="0" err="1"/>
              <a:t>Authorization</a:t>
            </a:r>
            <a:r>
              <a:rPr lang="it-IT" altLang="en-US" sz="2500" dirty="0"/>
              <a:t> field can be </a:t>
            </a:r>
            <a:r>
              <a:rPr lang="it-IT" altLang="en-US" sz="2500" dirty="0" err="1"/>
              <a:t>updated</a:t>
            </a:r>
            <a:r>
              <a:rPr lang="it-IT" altLang="en-US" sz="2500" dirty="0"/>
              <a:t> </a:t>
            </a:r>
            <a:r>
              <a:rPr lang="it-IT" altLang="en-US" sz="2500" dirty="0" err="1"/>
              <a:t>using</a:t>
            </a:r>
            <a:r>
              <a:rPr lang="it-IT" altLang="en-US" sz="2500" dirty="0"/>
              <a:t> the INSTALL [for </a:t>
            </a:r>
            <a:r>
              <a:rPr lang="it-IT" altLang="en-US" sz="2500" dirty="0" err="1"/>
              <a:t>registry</a:t>
            </a:r>
            <a:r>
              <a:rPr lang="it-IT" altLang="en-US" sz="2500" dirty="0"/>
              <a:t> update] </a:t>
            </a:r>
            <a:r>
              <a:rPr lang="it-IT" altLang="en-US" sz="2500" dirty="0" err="1"/>
              <a:t>command</a:t>
            </a:r>
            <a:r>
              <a:rPr lang="it-IT" altLang="en-US" sz="2500" dirty="0"/>
              <a:t>, </a:t>
            </a:r>
            <a:r>
              <a:rPr lang="it-IT" altLang="en-US" sz="2500" dirty="0" err="1"/>
              <a:t>also</a:t>
            </a:r>
            <a:r>
              <a:rPr lang="it-IT" altLang="en-US" sz="2500" dirty="0"/>
              <a:t> </a:t>
            </a:r>
            <a:r>
              <a:rPr lang="it-IT" altLang="en-US" sz="2500" dirty="0" err="1"/>
              <a:t>when</a:t>
            </a:r>
            <a:r>
              <a:rPr lang="it-IT" altLang="en-US" sz="2500" dirty="0"/>
              <a:t> the </a:t>
            </a:r>
            <a:r>
              <a:rPr lang="it-IT" altLang="en-US" sz="2500" dirty="0" err="1"/>
              <a:t>application</a:t>
            </a:r>
            <a:r>
              <a:rPr lang="it-IT" altLang="en-US" sz="2500" dirty="0"/>
              <a:t> </a:t>
            </a:r>
            <a:r>
              <a:rPr lang="it-IT" altLang="en-US" sz="2500" dirty="0" err="1"/>
              <a:t>instance</a:t>
            </a:r>
            <a:r>
              <a:rPr lang="it-IT" altLang="en-US" sz="2500" dirty="0"/>
              <a:t> </a:t>
            </a:r>
            <a:r>
              <a:rPr lang="it-IT" altLang="en-US" sz="2500" dirty="0" err="1"/>
              <a:t>has</a:t>
            </a:r>
            <a:r>
              <a:rPr lang="it-IT" altLang="en-US" sz="2500" dirty="0"/>
              <a:t> </a:t>
            </a:r>
            <a:r>
              <a:rPr lang="it-IT" altLang="en-US" sz="2500" dirty="0" err="1"/>
              <a:t>already</a:t>
            </a:r>
            <a:r>
              <a:rPr lang="it-IT" altLang="en-US" sz="2500" dirty="0"/>
              <a:t> </a:t>
            </a:r>
            <a:r>
              <a:rPr lang="it-IT" altLang="en-US" sz="2500" dirty="0" err="1"/>
              <a:t>been</a:t>
            </a:r>
            <a:r>
              <a:rPr lang="it-IT" altLang="en-US" sz="2500" dirty="0"/>
              <a:t> </a:t>
            </a:r>
            <a:r>
              <a:rPr lang="it-IT" altLang="en-US" sz="2500" dirty="0" err="1"/>
              <a:t>installed</a:t>
            </a:r>
            <a:r>
              <a:rPr lang="it-IT" altLang="en-US" sz="2500" dirty="0"/>
              <a:t>. </a:t>
            </a:r>
            <a:r>
              <a:rPr lang="it-IT" altLang="en-US" sz="2500" dirty="0" err="1"/>
              <a:t>This</a:t>
            </a:r>
            <a:r>
              <a:rPr lang="it-IT" altLang="en-US" sz="2500" dirty="0"/>
              <a:t> </a:t>
            </a:r>
            <a:r>
              <a:rPr lang="it-IT" altLang="en-US" sz="2500" dirty="0" err="1"/>
              <a:t>solves</a:t>
            </a:r>
            <a:r>
              <a:rPr lang="it-IT" altLang="en-US" sz="2500" dirty="0"/>
              <a:t> the </a:t>
            </a:r>
            <a:r>
              <a:rPr lang="it-IT" altLang="en-US" sz="2500" dirty="0" err="1"/>
              <a:t>problem</a:t>
            </a:r>
            <a:r>
              <a:rPr lang="it-IT" altLang="en-US" sz="2500" dirty="0"/>
              <a:t> </a:t>
            </a:r>
            <a:r>
              <a:rPr lang="it-IT" altLang="en-US" sz="2500" dirty="0" err="1"/>
              <a:t>related</a:t>
            </a:r>
            <a:r>
              <a:rPr lang="it-IT" altLang="en-US" sz="2500" dirty="0"/>
              <a:t> to the size of INSTALL [for </a:t>
            </a:r>
            <a:r>
              <a:rPr lang="it-IT" altLang="en-US" sz="2500" dirty="0" err="1"/>
              <a:t>install</a:t>
            </a:r>
            <a:r>
              <a:rPr lang="it-IT" altLang="en-US" sz="2500" dirty="0"/>
              <a:t>] </a:t>
            </a:r>
            <a:r>
              <a:rPr lang="it-IT" altLang="en-US" sz="2500" dirty="0" err="1"/>
              <a:t>command</a:t>
            </a:r>
            <a:r>
              <a:rPr lang="it-IT" altLang="en-US" sz="2500" dirty="0"/>
              <a:t>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5CE5ECE-A230-ED28-6CE7-E603FE2F7B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638860"/>
              </p:ext>
            </p:extLst>
          </p:nvPr>
        </p:nvGraphicFramePr>
        <p:xfrm>
          <a:off x="274010" y="2354726"/>
          <a:ext cx="8618215" cy="1673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695">
                  <a:extLst>
                    <a:ext uri="{9D8B030D-6E8A-4147-A177-3AD203B41FA5}">
                      <a16:colId xmlns:a16="http://schemas.microsoft.com/office/drawing/2014/main" val="1079762366"/>
                    </a:ext>
                  </a:extLst>
                </a:gridCol>
                <a:gridCol w="4193095">
                  <a:extLst>
                    <a:ext uri="{9D8B030D-6E8A-4147-A177-3AD203B41FA5}">
                      <a16:colId xmlns:a16="http://schemas.microsoft.com/office/drawing/2014/main" val="3427196146"/>
                    </a:ext>
                  </a:extLst>
                </a:gridCol>
                <a:gridCol w="1571941">
                  <a:extLst>
                    <a:ext uri="{9D8B030D-6E8A-4147-A177-3AD203B41FA5}">
                      <a16:colId xmlns:a16="http://schemas.microsoft.com/office/drawing/2014/main" val="362313681"/>
                    </a:ext>
                  </a:extLst>
                </a:gridCol>
                <a:gridCol w="1352484">
                  <a:extLst>
                    <a:ext uri="{9D8B030D-6E8A-4147-A177-3AD203B41FA5}">
                      <a16:colId xmlns:a16="http://schemas.microsoft.com/office/drawing/2014/main" val="2058783820"/>
                    </a:ext>
                  </a:extLst>
                </a:gridCol>
              </a:tblGrid>
              <a:tr h="42164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Value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Name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Support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ADD </a:t>
                      </a:r>
                      <a:r>
                        <a:rPr lang="it-IT" sz="2400" dirty="0" err="1"/>
                        <a:t>len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192686"/>
                  </a:ext>
                </a:extLst>
              </a:tr>
              <a:tr h="75895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'</a:t>
                      </a:r>
                      <a:r>
                        <a:rPr lang="it-IT" sz="2400" dirty="0"/>
                        <a:t>00</a:t>
                      </a:r>
                      <a:r>
                        <a:rPr lang="en-US" sz="2400" dirty="0"/>
                        <a:t>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GBA_U API access </a:t>
                      </a:r>
                      <a:r>
                        <a:rPr lang="it-IT" sz="2400" dirty="0" err="1"/>
                        <a:t>authorization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err="1"/>
                        <a:t>Mandatory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N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6035830"/>
                  </a:ext>
                </a:extLst>
              </a:tr>
              <a:tr h="421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'</a:t>
                      </a:r>
                      <a:r>
                        <a:rPr lang="it-IT" sz="2400" dirty="0"/>
                        <a:t>00</a:t>
                      </a:r>
                      <a:r>
                        <a:rPr lang="en-US" sz="2400" dirty="0"/>
                        <a:t>'</a:t>
                      </a:r>
                      <a:r>
                        <a:rPr lang="it-IT" sz="2400" dirty="0"/>
                        <a:t> to </a:t>
                      </a:r>
                      <a:r>
                        <a:rPr lang="en-US" sz="2400" dirty="0"/>
                        <a:t>'</a:t>
                      </a:r>
                      <a:r>
                        <a:rPr lang="it-IT" sz="2400" dirty="0"/>
                        <a:t>FF</a:t>
                      </a:r>
                      <a:r>
                        <a:rPr lang="en-US" sz="2400" dirty="0"/>
                        <a:t>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RFU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RFU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/>
                        <a:t>RFU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4237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06876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126DB-548B-01A5-05A2-C9E1A572C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C35196-7ED4-C06B-73ED-A55685CB2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Application Authorization Data: for GBA_U API Authorization 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8BB22E7-4DF0-BA67-E4CE-CB12A2580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29766"/>
            <a:ext cx="8388350" cy="4830763"/>
          </a:xfrm>
        </p:spPr>
        <p:txBody>
          <a:bodyPr/>
          <a:lstStyle/>
          <a:p>
            <a:r>
              <a:rPr lang="it-IT" altLang="en-US" sz="2400" dirty="0"/>
              <a:t>The GBA_U API access </a:t>
            </a:r>
            <a:r>
              <a:rPr lang="it-IT" altLang="en-US" sz="2400" dirty="0" err="1"/>
              <a:t>authorization</a:t>
            </a:r>
            <a:r>
              <a:rPr lang="it-IT" altLang="en-US" sz="2400" dirty="0"/>
              <a:t> </a:t>
            </a:r>
            <a:r>
              <a:rPr lang="it-IT" altLang="en-US" sz="2400" dirty="0" err="1"/>
              <a:t>shall</a:t>
            </a:r>
            <a:r>
              <a:rPr lang="it-IT" altLang="en-US" sz="2400" dirty="0"/>
              <a:t> be </a:t>
            </a:r>
            <a:r>
              <a:rPr lang="it-IT" altLang="en-US" sz="2400" dirty="0" err="1"/>
              <a:t>coded</a:t>
            </a:r>
            <a:r>
              <a:rPr lang="it-IT" altLang="en-US" sz="2400" dirty="0"/>
              <a:t> </a:t>
            </a:r>
            <a:r>
              <a:rPr lang="it-IT" altLang="en-US" sz="2400" dirty="0" err="1"/>
              <a:t>as</a:t>
            </a:r>
            <a:r>
              <a:rPr lang="it-IT" altLang="en-US" sz="2400" dirty="0"/>
              <a:t> follows: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17B27B52-9AE3-4B4D-35CB-67CBFBDBE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036080"/>
              </p:ext>
            </p:extLst>
          </p:nvPr>
        </p:nvGraphicFramePr>
        <p:xfrm>
          <a:off x="530225" y="2017411"/>
          <a:ext cx="8128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64326105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9838237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Description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556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NAF_ID #1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Note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656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NAF_ID </a:t>
                      </a:r>
                      <a:r>
                        <a:rPr lang="it-IT" sz="2000" dirty="0" err="1"/>
                        <a:t>value</a:t>
                      </a:r>
                      <a:r>
                        <a:rPr lang="it-IT" sz="2000" dirty="0"/>
                        <a:t> #1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Y1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006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NAF_ID #2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Note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47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NAF_ID </a:t>
                      </a:r>
                      <a:r>
                        <a:rPr lang="it-IT" sz="2000" dirty="0" err="1"/>
                        <a:t>value</a:t>
                      </a:r>
                      <a:r>
                        <a:rPr lang="it-IT" sz="2000" dirty="0"/>
                        <a:t> #2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Y2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827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…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605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…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…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19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NAF_ID #n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Note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6144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NAF_ID </a:t>
                      </a:r>
                      <a:r>
                        <a:rPr lang="it-IT" sz="2000" dirty="0" err="1"/>
                        <a:t>value</a:t>
                      </a:r>
                      <a:r>
                        <a:rPr lang="it-IT" sz="2000" dirty="0"/>
                        <a:t> #n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Yn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0105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58AD6A3-4015-E1DD-3BD9-52E0103E398F}"/>
              </a:ext>
            </a:extLst>
          </p:cNvPr>
          <p:cNvSpPr txBox="1"/>
          <p:nvPr/>
        </p:nvSpPr>
        <p:spPr>
          <a:xfrm>
            <a:off x="508000" y="5738499"/>
            <a:ext cx="8127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Note: The length is coded according to ISO/IEC 8825-1 </a:t>
            </a:r>
          </a:p>
        </p:txBody>
      </p:sp>
    </p:spTree>
    <p:extLst>
      <p:ext uri="{BB962C8B-B14F-4D97-AF65-F5344CB8AC3E}">
        <p14:creationId xmlns:p14="http://schemas.microsoft.com/office/powerpoint/2010/main" val="176811658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97113-BA66-1792-E087-30A42E341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F9FD7E6-CC0A-0632-4CEE-27D861BF0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Application Authorization DAP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8FB4942-AAAA-0242-B841-B9F1E0382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416" y="1527302"/>
            <a:ext cx="8593709" cy="4830763"/>
          </a:xfrm>
        </p:spPr>
        <p:txBody>
          <a:bodyPr/>
          <a:lstStyle/>
          <a:p>
            <a:r>
              <a:rPr lang="it-IT" dirty="0"/>
              <a:t>Application </a:t>
            </a:r>
            <a:r>
              <a:rPr lang="it-IT" dirty="0" err="1"/>
              <a:t>Authorization</a:t>
            </a:r>
            <a:r>
              <a:rPr lang="it-IT" dirty="0"/>
              <a:t> DAP </a:t>
            </a:r>
            <a:r>
              <a:rPr lang="it-IT" dirty="0" err="1"/>
              <a:t>is</a:t>
            </a:r>
            <a:r>
              <a:rPr lang="it-IT" dirty="0"/>
              <a:t> an optional signature, </a:t>
            </a:r>
            <a:r>
              <a:rPr lang="it-IT" dirty="0" err="1"/>
              <a:t>fully</a:t>
            </a:r>
            <a:r>
              <a:rPr lang="it-IT" dirty="0"/>
              <a:t> </a:t>
            </a:r>
            <a:r>
              <a:rPr lang="it-IT" dirty="0" err="1"/>
              <a:t>reusing</a:t>
            </a:r>
            <a:r>
              <a:rPr lang="it-IT" dirty="0"/>
              <a:t> ETSI </a:t>
            </a:r>
            <a:r>
              <a:rPr lang="it-IT" dirty="0" err="1"/>
              <a:t>mechanism</a:t>
            </a:r>
            <a:r>
              <a:rPr lang="it-IT" dirty="0"/>
              <a:t> for Access domain DAP. </a:t>
            </a:r>
            <a:r>
              <a:rPr lang="en-US" sz="2800" dirty="0"/>
              <a:t>The input data used to compute this DAP is the concatenation of the following data:</a:t>
            </a:r>
            <a:endParaRPr lang="it-IT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EB9785-7A97-8CA6-9E80-F216B48616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08813"/>
              </p:ext>
            </p:extLst>
          </p:nvPr>
        </p:nvGraphicFramePr>
        <p:xfrm>
          <a:off x="488950" y="3429000"/>
          <a:ext cx="81280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56348339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589114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Description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26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</a:t>
                      </a:r>
                      <a:r>
                        <a:rPr lang="it-IT" sz="2000" dirty="0" err="1"/>
                        <a:t>instance</a:t>
                      </a:r>
                      <a:r>
                        <a:rPr lang="it-IT" sz="2000" dirty="0"/>
                        <a:t> AID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1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944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Instance</a:t>
                      </a:r>
                      <a:r>
                        <a:rPr lang="it-IT" sz="2000" dirty="0"/>
                        <a:t> AID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5 to 16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349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File System AID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1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42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File System AID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0 to 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334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err="1"/>
                        <a:t>Length</a:t>
                      </a:r>
                      <a:r>
                        <a:rPr lang="it-IT" sz="2000" dirty="0"/>
                        <a:t> of Update Domain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1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625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Update Domain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/>
                        <a:t>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847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52426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172D2C13-E8A3-E8C8-145B-448974B358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6038514"/>
              </p:ext>
            </p:extLst>
          </p:nvPr>
        </p:nvGraphicFramePr>
        <p:xfrm>
          <a:off x="301841" y="2299963"/>
          <a:ext cx="8540318" cy="28313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77375">
                  <a:extLst>
                    <a:ext uri="{9D8B030D-6E8A-4147-A177-3AD203B41FA5}">
                      <a16:colId xmlns:a16="http://schemas.microsoft.com/office/drawing/2014/main" val="4120620179"/>
                    </a:ext>
                  </a:extLst>
                </a:gridCol>
                <a:gridCol w="1449949">
                  <a:extLst>
                    <a:ext uri="{9D8B030D-6E8A-4147-A177-3AD203B41FA5}">
                      <a16:colId xmlns:a16="http://schemas.microsoft.com/office/drawing/2014/main" val="606269697"/>
                    </a:ext>
                  </a:extLst>
                </a:gridCol>
                <a:gridCol w="1467441">
                  <a:extLst>
                    <a:ext uri="{9D8B030D-6E8A-4147-A177-3AD203B41FA5}">
                      <a16:colId xmlns:a16="http://schemas.microsoft.com/office/drawing/2014/main" val="2393938172"/>
                    </a:ext>
                  </a:extLst>
                </a:gridCol>
                <a:gridCol w="3545553">
                  <a:extLst>
                    <a:ext uri="{9D8B030D-6E8A-4147-A177-3AD203B41FA5}">
                      <a16:colId xmlns:a16="http://schemas.microsoft.com/office/drawing/2014/main" val="1990300218"/>
                    </a:ext>
                  </a:extLst>
                </a:gridCol>
              </a:tblGrid>
              <a:tr h="838344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ACCESS CONTROL </a:t>
                      </a:r>
                      <a:r>
                        <a:rPr lang="it-IT" dirty="0" err="1"/>
                        <a:t>approach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COMPLEXITY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IMPACT ON ETSI SPEC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MANAGEMENT by operator 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0438081"/>
                  </a:ext>
                </a:extLst>
              </a:tr>
              <a:tr h="1154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solidFill>
                            <a:srgbClr val="C00000"/>
                          </a:solidFill>
                        </a:rPr>
                        <a:t>FILE BASED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SIMPLE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NO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RAM and RFM</a:t>
                      </a:r>
                    </a:p>
                    <a:p>
                      <a:pPr algn="ctr"/>
                      <a:r>
                        <a:rPr lang="it-IT" dirty="0"/>
                        <a:t>(</a:t>
                      </a:r>
                      <a:r>
                        <a:rPr lang="it-IT" dirty="0" err="1"/>
                        <a:t>effort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required</a:t>
                      </a:r>
                      <a:r>
                        <a:rPr lang="it-IT" dirty="0"/>
                        <a:t> by operator to update the file </a:t>
                      </a:r>
                      <a:r>
                        <a:rPr lang="it-IT" dirty="0" err="1"/>
                        <a:t>when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needed</a:t>
                      </a:r>
                      <a:r>
                        <a:rPr lang="it-IT" dirty="0"/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876397"/>
                  </a:ext>
                </a:extLst>
              </a:tr>
              <a:tr h="8383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solidFill>
                            <a:srgbClr val="C00000"/>
                          </a:solidFill>
                        </a:rPr>
                        <a:t>INSTALL PARAMETER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MEDIUM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YES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/>
                        <a:t>Only</a:t>
                      </a:r>
                      <a:r>
                        <a:rPr lang="it-IT" dirty="0"/>
                        <a:t> RAM</a:t>
                      </a:r>
                    </a:p>
                    <a:p>
                      <a:pPr algn="ctr"/>
                      <a:r>
                        <a:rPr lang="it-IT" dirty="0"/>
                        <a:t>(the operator </a:t>
                      </a:r>
                      <a:r>
                        <a:rPr lang="it-IT" dirty="0" err="1"/>
                        <a:t>has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only</a:t>
                      </a:r>
                      <a:r>
                        <a:rPr lang="it-IT" dirty="0"/>
                        <a:t> to </a:t>
                      </a:r>
                      <a:r>
                        <a:rPr lang="it-IT" dirty="0" err="1"/>
                        <a:t>sign</a:t>
                      </a:r>
                      <a:r>
                        <a:rPr lang="it-IT" dirty="0"/>
                        <a:t> DAP)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317559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cf8c7287-838c-46dd-b281-b1140229e67a}" enabled="1" method="Privileged" siteId="{75e027c9-20d5-47d5-b82f-77d7cd041e8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24033</TotalTime>
  <Words>564</Words>
  <Application>Microsoft Office PowerPoint</Application>
  <PresentationFormat>On-screen Show (4:3)</PresentationFormat>
  <Paragraphs>129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GBA_U API Access Control    </vt:lpstr>
      <vt:lpstr>New UICC System Specific Parameter</vt:lpstr>
      <vt:lpstr>UICC Application Authorization specific parameters field</vt:lpstr>
      <vt:lpstr>UICC Application Authorization specific parameters field coding</vt:lpstr>
      <vt:lpstr>Coding of the Application Authorization</vt:lpstr>
      <vt:lpstr>Application Authorization Parameter</vt:lpstr>
      <vt:lpstr>Application Authorization Data: for GBA_U API Authorization </vt:lpstr>
      <vt:lpstr>Application Authorization DAP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Alfonso TRAMONTANO</cp:lastModifiedBy>
  <cp:revision>677</cp:revision>
  <dcterms:created xsi:type="dcterms:W3CDTF">2008-08-30T09:32:10Z</dcterms:created>
  <dcterms:modified xsi:type="dcterms:W3CDTF">2024-02-26T08:45:15Z</dcterms:modified>
</cp:coreProperties>
</file>