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63" r:id="rId6"/>
    <p:sldId id="391" r:id="rId7"/>
    <p:sldId id="392" r:id="rId8"/>
    <p:sldId id="377" r:id="rId9"/>
    <p:sldId id="368" r:id="rId10"/>
    <p:sldId id="389" r:id="rId11"/>
    <p:sldId id="387" r:id="rId12"/>
    <p:sldId id="390" r:id="rId13"/>
    <p:sldId id="380" r:id="rId14"/>
    <p:sldId id="370" r:id="rId15"/>
    <p:sldId id="374" r:id="rId16"/>
    <p:sldId id="375" r:id="rId17"/>
    <p:sldId id="365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97" d="100"/>
          <a:sy n="97" d="100"/>
        </p:scale>
        <p:origin x="16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#113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Toulouse,</a:t>
            </a:r>
            <a:r>
              <a:rPr lang="en-US" altLang="en-US" sz="1200" b="1" baseline="0" dirty="0" smtClean="0">
                <a:latin typeface="Arial "/>
              </a:rPr>
              <a:t> FR</a:t>
            </a:r>
            <a:r>
              <a:rPr lang="en-US" altLang="en-US" sz="1200" b="1" dirty="0" smtClean="0">
                <a:latin typeface="Arial "/>
              </a:rPr>
              <a:t>, 15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- </a:t>
            </a:r>
            <a:r>
              <a:rPr lang="en-US" altLang="en-US" sz="1200" b="1" baseline="0" dirty="0" smtClean="0">
                <a:latin typeface="Arial "/>
              </a:rPr>
              <a:t>18 November </a:t>
            </a:r>
            <a:r>
              <a:rPr lang="en-US" altLang="en-US" sz="1200" b="1" dirty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</a:t>
            </a:r>
            <a:r>
              <a:rPr lang="sv-SE" altLang="en-US" sz="1200" b="1" baseline="0" dirty="0" smtClean="0">
                <a:latin typeface="Arial "/>
              </a:rPr>
              <a:t>20613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</a:t>
            </a:r>
            <a:r>
              <a:rPr lang="en-US" altLang="en-US" dirty="0" smtClean="0"/>
              <a:t>CT#97-e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Approval of CR-CP-222212 requires that CRs in CP-222075 and CP-222086 are rejected.</a:t>
            </a:r>
            <a:endParaRPr lang="en-US" dirty="0"/>
          </a:p>
          <a:p>
            <a:r>
              <a:rPr lang="en-US" dirty="0"/>
              <a:t>Dependency:</a:t>
            </a:r>
          </a:p>
          <a:p>
            <a:pPr lvl="1"/>
            <a:r>
              <a:rPr lang="en-US" dirty="0" smtClean="0"/>
              <a:t>Approval of CR in CP-222212 depends on approval of CT1 CR #0013 to TS 24.555 in CP-222144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update 1/2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31.121 1/2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Rel-15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31.124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31.121 2/2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31.124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31.121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Enhanced support of Non-Public Networks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31.111 Technical Enhancements and Improvements for Rel-17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4647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  <a:endParaRPr lang="de-DE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13474"/>
              </p:ext>
            </p:extLst>
          </p:nvPr>
        </p:nvGraphicFramePr>
        <p:xfrm>
          <a:off x="401396" y="1800441"/>
          <a:ext cx="11110899" cy="2828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196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826766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198937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CP-222085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Rel-17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42445607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CP-222086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update 2/2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3835300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CP-222087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CT6 aspects of 5GC architecture for satellite networks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3938276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CP-222088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CT6 aspects of NB-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10433118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Company</a:t>
                      </a:r>
                      <a:r>
                        <a:rPr lang="de-DE" sz="1600" b="0" u="non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b="0" u="none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7495281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CP-222212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30913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23369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6683479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401396" y="4776952"/>
            <a:ext cx="113675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Approval of CR-CP-222212 requires that CRs in CP-222075 and CP-222086 are rejected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has been approved by plenary.</a:t>
            </a:r>
          </a:p>
          <a:p>
            <a:endParaRPr lang="en-US" dirty="0"/>
          </a:p>
          <a:p>
            <a:r>
              <a:rPr lang="en-US" dirty="0" smtClean="0"/>
              <a:t>All other CRs approved as provided.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31159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121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31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A(3)/</a:t>
            </a:r>
            <a:r>
              <a:rPr lang="en-US" dirty="0"/>
              <a:t>B </a:t>
            </a:r>
            <a:r>
              <a:rPr lang="en-US" dirty="0" smtClean="0"/>
              <a:t>(6)/</a:t>
            </a:r>
            <a:r>
              <a:rPr lang="en-US" dirty="0"/>
              <a:t>C </a:t>
            </a:r>
            <a:r>
              <a:rPr lang="en-US" dirty="0" smtClean="0"/>
              <a:t>(0)/</a:t>
            </a:r>
            <a:r>
              <a:rPr lang="en-US" dirty="0"/>
              <a:t>F </a:t>
            </a:r>
            <a:r>
              <a:rPr lang="en-US" dirty="0" smtClean="0"/>
              <a:t>(20</a:t>
            </a:r>
            <a:r>
              <a:rPr lang="en-US" dirty="0"/>
              <a:t>)/D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Rel-15(1) </a:t>
            </a:r>
            <a:r>
              <a:rPr lang="en-US" dirty="0"/>
              <a:t>/ </a:t>
            </a:r>
            <a:r>
              <a:rPr lang="en-US" dirty="0" smtClean="0"/>
              <a:t>Rel-16(20) </a:t>
            </a:r>
            <a:r>
              <a:rPr lang="en-US" dirty="0"/>
              <a:t>/ </a:t>
            </a:r>
            <a:r>
              <a:rPr lang="en-US" dirty="0" smtClean="0"/>
              <a:t>Rel-17(10)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4</a:t>
            </a:r>
            <a:r>
              <a:rPr lang="en-GB" dirty="0" smtClean="0"/>
              <a:t> CRs </a:t>
            </a:r>
            <a:r>
              <a:rPr lang="en-GB" dirty="0"/>
              <a:t>for </a:t>
            </a:r>
            <a:r>
              <a:rPr lang="en-GB" dirty="0" smtClean="0"/>
              <a:t>combined test cases with LAUNCH BROWSER command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8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CT6#111-e: </a:t>
            </a:r>
            <a:r>
              <a:rPr lang="en-US" altLang="fr-FR" dirty="0" smtClean="0"/>
              <a:t>78 </a:t>
            </a:r>
            <a:r>
              <a:rPr lang="en-US" altLang="fr-FR" dirty="0"/>
              <a:t>registered, </a:t>
            </a:r>
            <a:r>
              <a:rPr lang="en-US" altLang="fr-FR" dirty="0" smtClean="0"/>
              <a:t>63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dirty="0" smtClean="0"/>
              <a:t>none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040136"/>
              </p:ext>
            </p:extLst>
          </p:nvPr>
        </p:nvGraphicFramePr>
        <p:xfrm>
          <a:off x="209550" y="2282825"/>
          <a:ext cx="11742738" cy="225968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C6-220486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Adding UE pre-configuration for broadcast service in the USIM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353242"/>
              </p:ext>
            </p:extLst>
          </p:nvPr>
        </p:nvGraphicFramePr>
        <p:xfrm>
          <a:off x="209550" y="1917065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805930"/>
              </p:ext>
            </p:extLst>
          </p:nvPr>
        </p:nvGraphicFramePr>
        <p:xfrm>
          <a:off x="662530" y="1855068"/>
          <a:ext cx="10691270" cy="375847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5MBS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09/22</a:t>
                      </a:r>
                      <a:endParaRPr lang="en-US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CP-222199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5358213" y="5802594"/>
            <a:ext cx="547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On 5MBS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sheet</a:t>
            </a:r>
            <a:r>
              <a:rPr lang="de-DE" dirty="0" smtClean="0"/>
              <a:t> but </a:t>
            </a:r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doc</a:t>
            </a:r>
            <a:r>
              <a:rPr lang="de-DE" dirty="0" smtClean="0"/>
              <a:t> in CP-222198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76565"/>
              </p:ext>
            </p:extLst>
          </p:nvPr>
        </p:nvGraphicFramePr>
        <p:xfrm>
          <a:off x="662530" y="1855068"/>
          <a:ext cx="10691270" cy="1014333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946</Words>
  <Application>Microsoft Office PowerPoint</Application>
  <PresentationFormat>Breitbild</PresentationFormat>
  <Paragraphs>289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from TSG CT#97-e</vt:lpstr>
      <vt:lpstr>TSG CT WG6 Officials</vt:lpstr>
      <vt:lpstr>Overview of CT6 contributions</vt:lpstr>
      <vt:lpstr>Overview of CT6 contributions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For Information to CT</vt:lpstr>
      <vt:lpstr>For Action to CT</vt:lpstr>
      <vt:lpstr>Acknowledgement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653</cp:revision>
  <dcterms:created xsi:type="dcterms:W3CDTF">2010-02-05T13:52:04Z</dcterms:created>
  <dcterms:modified xsi:type="dcterms:W3CDTF">2022-11-15T11:51:47Z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