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6" r:id="rId7"/>
    <p:sldId id="377" r:id="rId8"/>
    <p:sldId id="368" r:id="rId9"/>
    <p:sldId id="369" r:id="rId10"/>
    <p:sldId id="374" r:id="rId11"/>
    <p:sldId id="365" r:id="rId12"/>
    <p:sldId id="376" r:id="rId13"/>
    <p:sldId id="378" r:id="rId14"/>
    <p:sldId id="37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CT6#107-e</a:t>
            </a:r>
            <a:r>
              <a:rPr lang="en-US" altLang="en-US" sz="1200" b="1" dirty="0" smtClean="0">
                <a:latin typeface="Arial "/>
              </a:rPr>
              <a:t>, 24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27 August </a:t>
            </a:r>
            <a:r>
              <a:rPr lang="en-US" altLang="en-US" sz="1200" b="1" dirty="0" smtClean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C6-210213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</a:t>
            </a:r>
            <a:r>
              <a:rPr lang="en-US" altLang="en-US" dirty="0" smtClean="0"/>
              <a:t>Status </a:t>
            </a:r>
            <a:r>
              <a:rPr lang="en-US" altLang="en-US" dirty="0"/>
              <a:t>Report </a:t>
            </a:r>
            <a:br>
              <a:rPr lang="en-US" altLang="en-US" dirty="0"/>
            </a:br>
            <a:r>
              <a:rPr lang="en-US" altLang="en-US" dirty="0" smtClean="0"/>
              <a:t>from</a:t>
            </a:r>
            <a:r>
              <a:rPr lang="en-US" altLang="en-US" dirty="0" smtClean="0"/>
              <a:t> </a:t>
            </a:r>
            <a:r>
              <a:rPr lang="en-US" altLang="en-US" dirty="0"/>
              <a:t>TSG </a:t>
            </a:r>
            <a:r>
              <a:rPr lang="en-US" altLang="en-US" dirty="0" smtClean="0"/>
              <a:t>CT#92-e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110510"/>
              </p:ext>
            </p:extLst>
          </p:nvPr>
        </p:nvGraphicFramePr>
        <p:xfrm>
          <a:off x="666572" y="1800441"/>
          <a:ext cx="10767702" cy="3895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CP-211019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CP-211020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UE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31.124 UE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31.101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31.122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CP-210100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Inclusive language review on 3GPP TS 31.121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CP-210101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Rel-17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CP-211182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 security context storage in multiple registration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46105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321611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95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CT6#106-e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CT6#106-e </a:t>
            </a:r>
          </a:p>
          <a:p>
            <a:pPr lvl="3"/>
            <a:r>
              <a:rPr lang="en-US" altLang="fr-FR" dirty="0" smtClean="0"/>
              <a:t>(25 – 28 May 2021)</a:t>
            </a:r>
          </a:p>
          <a:p>
            <a:pPr lvl="2"/>
            <a:r>
              <a:rPr lang="en-US" altLang="fr-FR" dirty="0" smtClean="0"/>
              <a:t>E-</a:t>
            </a:r>
            <a:r>
              <a:rPr lang="en-US" altLang="fr-FR" dirty="0" err="1" smtClean="0"/>
              <a:t>Adhoc</a:t>
            </a:r>
            <a:r>
              <a:rPr lang="en-US" altLang="fr-FR" dirty="0" smtClean="0"/>
              <a:t> with decision power on NAS security context storage</a:t>
            </a:r>
          </a:p>
          <a:p>
            <a:pPr lvl="3"/>
            <a:r>
              <a:rPr lang="en-US" altLang="fr-FR" dirty="0" smtClean="0"/>
              <a:t>(03 June 2021)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CT6#107-e</a:t>
            </a:r>
            <a:endParaRPr lang="en-US" altLang="fr-FR" dirty="0"/>
          </a:p>
          <a:p>
            <a:pPr lvl="3"/>
            <a:r>
              <a:rPr lang="en-US" altLang="fr-FR" dirty="0" smtClean="0"/>
              <a:t>(24 – 27 August 2021)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83 </a:t>
            </a:r>
          </a:p>
          <a:p>
            <a:pPr marL="457200" lvl="1" indent="0">
              <a:buNone/>
            </a:pPr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22 +1</a:t>
            </a:r>
          </a:p>
          <a:p>
            <a:pPr lvl="1"/>
            <a:r>
              <a:rPr lang="en-US" dirty="0" smtClean="0"/>
              <a:t>Cat A()/</a:t>
            </a:r>
            <a:r>
              <a:rPr lang="en-US" dirty="0"/>
              <a:t>B </a:t>
            </a:r>
            <a:r>
              <a:rPr lang="en-US" dirty="0" smtClean="0"/>
              <a:t>(3)/</a:t>
            </a:r>
            <a:r>
              <a:rPr lang="en-US" dirty="0"/>
              <a:t>C </a:t>
            </a:r>
            <a:r>
              <a:rPr lang="en-US" dirty="0" smtClean="0"/>
              <a:t>()/</a:t>
            </a:r>
            <a:r>
              <a:rPr lang="en-US" dirty="0"/>
              <a:t>F </a:t>
            </a:r>
            <a:r>
              <a:rPr lang="en-US" dirty="0" smtClean="0"/>
              <a:t>(11+1)/</a:t>
            </a:r>
            <a:r>
              <a:rPr lang="en-US" dirty="0"/>
              <a:t>D </a:t>
            </a:r>
            <a:r>
              <a:rPr lang="en-US" dirty="0" smtClean="0"/>
              <a:t>(8) </a:t>
            </a:r>
            <a:endParaRPr lang="en-US" dirty="0"/>
          </a:p>
          <a:p>
            <a:pPr lvl="1"/>
            <a:r>
              <a:rPr lang="en-US" dirty="0" smtClean="0"/>
              <a:t>Rel-15() </a:t>
            </a:r>
            <a:r>
              <a:rPr lang="en-US" dirty="0"/>
              <a:t>/ </a:t>
            </a:r>
            <a:r>
              <a:rPr lang="en-US" dirty="0" smtClean="0"/>
              <a:t>Rel-16(18+1) / Rel-17(4)</a:t>
            </a:r>
          </a:p>
          <a:p>
            <a:pPr lvl="1"/>
            <a:r>
              <a:rPr lang="en-US" dirty="0" smtClean="0"/>
              <a:t>5 postponed CRs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CT6#106-e</a:t>
            </a:r>
            <a:r>
              <a:rPr lang="en-US" altLang="fr-FR" dirty="0"/>
              <a:t>: </a:t>
            </a:r>
            <a:r>
              <a:rPr lang="en-US" altLang="fr-FR" dirty="0" smtClean="0"/>
              <a:t>40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sz="2000" dirty="0" smtClean="0"/>
              <a:t>During CT6#106-e discussion on NAS security context storage as required by SA3 converged, but not possible to finalize the solution. </a:t>
            </a:r>
          </a:p>
          <a:p>
            <a:pPr lvl="1"/>
            <a:r>
              <a:rPr lang="en-US" altLang="fr-FR" sz="2000" dirty="0" smtClean="0"/>
              <a:t>Called for a dedicated </a:t>
            </a:r>
            <a:r>
              <a:rPr lang="en-US" altLang="fr-FR" sz="2000" dirty="0" err="1" smtClean="0"/>
              <a:t>adhoc</a:t>
            </a:r>
            <a:r>
              <a:rPr lang="en-US" altLang="fr-FR" sz="2000" dirty="0" smtClean="0"/>
              <a:t> on 03 June with decision power to finalize solution</a:t>
            </a:r>
          </a:p>
          <a:p>
            <a:pPr lvl="1"/>
            <a:r>
              <a:rPr lang="en-US" altLang="fr-FR" sz="2000" dirty="0" smtClean="0"/>
              <a:t>Solution provided in CP-211182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</a:t>
            </a:r>
            <a:r>
              <a:rPr lang="en-US" altLang="fr-FR" sz="3600" dirty="0" smtClean="0"/>
              <a:t>agreed/endorsed  </a:t>
            </a:r>
            <a:r>
              <a:rPr lang="en-US" altLang="fr-FR" sz="3600" dirty="0"/>
              <a:t>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661683"/>
              </p:ext>
            </p:extLst>
          </p:nvPr>
        </p:nvGraphicFramePr>
        <p:xfrm>
          <a:off x="209550" y="2282825"/>
          <a:ext cx="11742738" cy="1788681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CP-211110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CT1/ CATT/OPPO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proximity based services in 5GS by means of using the USIM.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9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CP-211116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</a:t>
                      </a:r>
                      <a:r>
                        <a:rPr lang="en-US" sz="9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NR PC5 power efficiency and PC5 DRX configuration for V2X services by means of using the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39726"/>
              </p:ext>
            </p:extLst>
          </p:nvPr>
        </p:nvGraphicFramePr>
        <p:xfrm>
          <a:off x="304799" y="2126071"/>
          <a:ext cx="11173841" cy="350402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1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Enhancement for the 5G Control Plane Steering of Roaming for UE in CONNECTED mode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Enhancement for Proximity based Services in 5GS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CP-211110</a:t>
                      </a:r>
                      <a:endParaRPr lang="fr-FR" sz="1600" b="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5GC architecture for satellite networks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1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SA3 has agreed changes to TS 33.501 regarding NAS security context storage in S3-202889. These changes will require changes to CT6 spec TS 31.102. SA3 also agreed an LS to CT6 in S3-203006 with explicit action. 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No conclusion reached during CT6#104-e. Different technical solutions discussed, but no agreement. Proposed CR postponed.</a:t>
            </a:r>
          </a:p>
          <a:p>
            <a:r>
              <a:rPr lang="en-US" dirty="0" smtClean="0"/>
              <a:t>No conclusion reached during CT6#106-e, but agreement to converge the different proposals.</a:t>
            </a:r>
          </a:p>
          <a:p>
            <a:r>
              <a:rPr lang="en-US" dirty="0" smtClean="0"/>
              <a:t>E-</a:t>
            </a:r>
            <a:r>
              <a:rPr lang="en-US" dirty="0" err="1" smtClean="0"/>
              <a:t>adhoc</a:t>
            </a:r>
            <a:r>
              <a:rPr lang="en-US" dirty="0" smtClean="0"/>
              <a:t> called which finalized CR (CP-211182)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3724" y="2961022"/>
            <a:ext cx="10515600" cy="2852737"/>
          </a:xfrm>
        </p:spPr>
        <p:txBody>
          <a:bodyPr/>
          <a:lstStyle/>
          <a:p>
            <a:r>
              <a:rPr lang="en-US" sz="4800" dirty="0" smtClean="0"/>
              <a:t>Annex with list of all CR packs</a:t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>- All CRs provided for approval have been accepted</a:t>
            </a:r>
            <a:br>
              <a:rPr lang="en-US" sz="4800" dirty="0" smtClean="0"/>
            </a:br>
            <a:r>
              <a:rPr lang="en-US" sz="4800" dirty="0" smtClean="0"/>
              <a:t>- all updated WIDs have been accepted</a:t>
            </a:r>
            <a:br>
              <a:rPr lang="en-US" sz="4800" dirty="0" smtClean="0"/>
            </a:br>
            <a:r>
              <a:rPr lang="en-US" sz="4800" dirty="0" smtClean="0"/>
              <a:t>- all new WIDs have been accepted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BF2AB8-A626-47A2-8F31-4ACAD4762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F2B4BE-9F0B-4A32-B6A5-BCE66AC689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9461F9-6C67-4A36-801B-F99FE375E85A}">
  <ds:schemaRefs>
    <ds:schemaRef ds:uri="http://purl.org/dc/dcmitype/"/>
    <ds:schemaRef ds:uri="c9fe69cb-1d4b-461a-8155-8bb96486ee7c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746</Words>
  <Application>Microsoft Office PowerPoint</Application>
  <PresentationFormat>Breitbild</PresentationFormat>
  <Paragraphs>164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from TSG CT#92-e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For Information to CT</vt:lpstr>
      <vt:lpstr>Acknowledgement</vt:lpstr>
      <vt:lpstr>Annex with list of all CR packs  - All CRs provided for approval have been accepted - all updated WIDs have been accepted - all new WIDs have been accepted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637</cp:revision>
  <dcterms:created xsi:type="dcterms:W3CDTF">2010-02-05T13:52:04Z</dcterms:created>
  <dcterms:modified xsi:type="dcterms:W3CDTF">2021-08-20T09:08:21Z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