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413" r:id="rId3"/>
    <p:sldId id="414" r:id="rId4"/>
    <p:sldId id="405" r:id="rId5"/>
    <p:sldId id="406" r:id="rId6"/>
    <p:sldId id="407" r:id="rId7"/>
    <p:sldId id="408" r:id="rId8"/>
    <p:sldId id="409" r:id="rId9"/>
    <p:sldId id="412" r:id="rId10"/>
    <p:sldId id="410" r:id="rId11"/>
    <p:sldId id="415" r:id="rId12"/>
    <p:sldId id="416" r:id="rId13"/>
    <p:sldId id="419" r:id="rId14"/>
    <p:sldId id="420" r:id="rId15"/>
    <p:sldId id="379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>
        <p:scale>
          <a:sx n="78" d="100"/>
          <a:sy n="78" d="100"/>
        </p:scale>
        <p:origin x="-228" y="-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-7938" y="4826"/>
            <a:ext cx="1220787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TSG-CT WG4 Meeting #98e</a:t>
            </a:r>
            <a:r>
              <a:rPr lang="en-GB" sz="1800" b="1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									</a:t>
            </a:r>
            <a:r>
              <a:rPr lang="en-GB" sz="18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C4-203430</a:t>
            </a:r>
            <a:endParaRPr lang="fr-FR" sz="18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E-Meeting, 02</a:t>
            </a:r>
            <a:r>
              <a:rPr lang="en-GB" sz="12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nd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12</a:t>
            </a:r>
            <a:r>
              <a:rPr lang="en-GB" sz="12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June 2020</a:t>
            </a:r>
            <a:endParaRPr lang="fr-FR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7" y="1709738"/>
            <a:ext cx="5975577" cy="2852737"/>
          </a:xfrm>
        </p:spPr>
        <p:txBody>
          <a:bodyPr/>
          <a:lstStyle/>
          <a:p>
            <a:pPr eaLnBrk="1" hangingPunct="1"/>
            <a:r>
              <a:rPr lang="fr-FR" dirty="0" smtClean="0"/>
              <a:t>Service </a:t>
            </a:r>
            <a:r>
              <a:rPr lang="fr-FR" dirty="0" err="1" smtClean="0"/>
              <a:t>Discovery</a:t>
            </a:r>
            <a:r>
              <a:rPr lang="fr-FR" dirty="0" smtClean="0"/>
              <a:t> For IP Applications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</a:t>
            </a:r>
            <a:r>
              <a:rPr lang="en-GB" altLang="en-US" dirty="0" err="1" smtClean="0"/>
              <a:t>Morand</a:t>
            </a:r>
            <a:endParaRPr lang="en-GB" altLang="en-US" dirty="0" smtClean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Orange</a:t>
            </a:r>
          </a:p>
          <a:p>
            <a:pPr marL="0" indent="0" eaLnBrk="1" hangingPunct="1">
              <a:buFontTx/>
              <a:buNone/>
            </a:pPr>
            <a:endParaRPr lang="en-GB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3GPP standard action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Document the DSN-SD </a:t>
            </a:r>
            <a:r>
              <a:rPr lang="fr-FR" dirty="0" err="1" smtClean="0"/>
              <a:t>procedures</a:t>
            </a:r>
            <a:r>
              <a:rPr lang="fr-FR" dirty="0" smtClean="0"/>
              <a:t> in TS 29.303</a:t>
            </a:r>
          </a:p>
          <a:p>
            <a:pPr lvl="1"/>
            <a:r>
              <a:rPr lang="en-US" dirty="0" smtClean="0"/>
              <a:t>Generic mechanisms that can be reused for any new application/protocol defined by 3GPP</a:t>
            </a:r>
          </a:p>
          <a:p>
            <a:r>
              <a:rPr lang="fr-FR" dirty="0" smtClean="0"/>
              <a:t>Reference to IETF standard </a:t>
            </a:r>
            <a:r>
              <a:rPr lang="fr-FR" dirty="0" err="1" smtClean="0"/>
              <a:t>procedures</a:t>
            </a:r>
            <a:endParaRPr lang="fr-FR" dirty="0" smtClean="0"/>
          </a:p>
          <a:p>
            <a:r>
              <a:rPr lang="fr-FR" dirty="0" err="1" smtClean="0"/>
              <a:t>Register</a:t>
            </a:r>
            <a:r>
              <a:rPr lang="fr-FR" dirty="0" smtClean="0"/>
              <a:t> </a:t>
            </a:r>
            <a:r>
              <a:rPr lang="fr-FR" dirty="0" err="1" smtClean="0"/>
              <a:t>specific</a:t>
            </a:r>
            <a:r>
              <a:rPr lang="fr-FR" dirty="0" smtClean="0"/>
              <a:t> 3GPP service </a:t>
            </a:r>
            <a:r>
              <a:rPr lang="fr-FR" dirty="0" err="1" smtClean="0"/>
              <a:t>name</a:t>
            </a:r>
            <a:r>
              <a:rPr lang="fr-FR" dirty="0" smtClean="0"/>
              <a:t> at </a:t>
            </a:r>
            <a:r>
              <a:rPr lang="en-US" dirty="0" smtClean="0"/>
              <a:t>IANA:</a:t>
            </a:r>
          </a:p>
          <a:p>
            <a:pPr lvl="1"/>
            <a:r>
              <a:rPr lang="en-US" dirty="0" smtClean="0"/>
              <a:t>under </a:t>
            </a:r>
            <a:r>
              <a:rPr lang="en-US" dirty="0"/>
              <a:t>the "First Come First Served" </a:t>
            </a:r>
            <a:r>
              <a:rPr lang="en-US" dirty="0" smtClean="0"/>
              <a:t>policy</a:t>
            </a:r>
          </a:p>
          <a:p>
            <a:pPr lvl="1"/>
            <a:r>
              <a:rPr lang="en-US" dirty="0" smtClean="0"/>
              <a:t>No need for RFC/expert review</a:t>
            </a:r>
          </a:p>
          <a:p>
            <a:pPr lvl="1"/>
            <a:r>
              <a:rPr lang="en-US" dirty="0" smtClean="0"/>
              <a:t>e.g. for W1 application: "3gpp-w1ap"</a:t>
            </a:r>
          </a:p>
          <a:p>
            <a:pPr lvl="1"/>
            <a:endParaRPr lang="fr-FR" dirty="0" smtClean="0"/>
          </a:p>
          <a:p>
            <a:pPr marL="0" indent="0">
              <a:buNone/>
            </a:pPr>
            <a:r>
              <a:rPr lang="fr-FR" i="1" dirty="0"/>
              <a:t>To </a:t>
            </a:r>
            <a:r>
              <a:rPr lang="fr-FR" i="1" dirty="0" err="1"/>
              <a:t>be</a:t>
            </a:r>
            <a:r>
              <a:rPr lang="fr-FR" i="1" dirty="0"/>
              <a:t> </a:t>
            </a:r>
            <a:r>
              <a:rPr lang="fr-FR" i="1" dirty="0" err="1"/>
              <a:t>further</a:t>
            </a:r>
            <a:r>
              <a:rPr lang="fr-FR" i="1" dirty="0"/>
              <a:t> </a:t>
            </a:r>
            <a:r>
              <a:rPr lang="fr-FR" i="1" dirty="0" err="1" smtClean="0"/>
              <a:t>analysed</a:t>
            </a:r>
            <a:endParaRPr lang="fr-FR" i="1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260638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OAM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3069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Principles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Static </a:t>
            </a:r>
            <a:r>
              <a:rPr lang="en-US" dirty="0"/>
              <a:t>configuration </a:t>
            </a:r>
            <a:r>
              <a:rPr lang="en-US" dirty="0" smtClean="0"/>
              <a:t>by </a:t>
            </a:r>
            <a:r>
              <a:rPr lang="en-US" smtClean="0"/>
              <a:t>the operators of </a:t>
            </a:r>
            <a:r>
              <a:rPr lang="en-US" dirty="0" smtClean="0"/>
              <a:t>the </a:t>
            </a:r>
            <a:r>
              <a:rPr lang="en-US" dirty="0"/>
              <a:t>listening </a:t>
            </a:r>
            <a:r>
              <a:rPr lang="en-US" dirty="0" smtClean="0"/>
              <a:t>port </a:t>
            </a:r>
            <a:r>
              <a:rPr lang="en-US" dirty="0" smtClean="0"/>
              <a:t>to </a:t>
            </a:r>
            <a:r>
              <a:rPr lang="en-US" dirty="0"/>
              <a:t>be used </a:t>
            </a:r>
            <a:r>
              <a:rPr lang="en-US" dirty="0" smtClean="0"/>
              <a:t>for the 3GPP application/protocol</a:t>
            </a:r>
            <a:endParaRPr lang="en-US" dirty="0"/>
          </a:p>
          <a:p>
            <a:r>
              <a:rPr lang="en-US" dirty="0"/>
              <a:t>To be defined if it is from </a:t>
            </a:r>
            <a:r>
              <a:rPr lang="en-US" dirty="0" smtClean="0"/>
              <a:t>User </a:t>
            </a:r>
            <a:r>
              <a:rPr lang="en-US" dirty="0"/>
              <a:t>range [1024-49151] </a:t>
            </a:r>
            <a:r>
              <a:rPr lang="en-US" dirty="0" smtClean="0"/>
              <a:t>or Private </a:t>
            </a:r>
            <a:r>
              <a:rPr lang="en-US" dirty="0"/>
              <a:t>range [49152-65535]</a:t>
            </a:r>
          </a:p>
          <a:p>
            <a:r>
              <a:rPr lang="en-US" dirty="0"/>
              <a:t>Easiest way: the same port should be used for the same service/interface across the </a:t>
            </a:r>
            <a:r>
              <a:rPr lang="en-US" dirty="0" smtClean="0"/>
              <a:t>PLMN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fr-FR" i="1" dirty="0"/>
              <a:t>To </a:t>
            </a:r>
            <a:r>
              <a:rPr lang="fr-FR" i="1" dirty="0" err="1"/>
              <a:t>be</a:t>
            </a:r>
            <a:r>
              <a:rPr lang="fr-FR" i="1" dirty="0"/>
              <a:t> </a:t>
            </a:r>
            <a:r>
              <a:rPr lang="fr-FR" i="1" dirty="0" err="1"/>
              <a:t>further</a:t>
            </a:r>
            <a:r>
              <a:rPr lang="fr-FR" i="1" dirty="0"/>
              <a:t> </a:t>
            </a:r>
            <a:r>
              <a:rPr lang="fr-FR" i="1" dirty="0" err="1" smtClean="0"/>
              <a:t>analysed</a:t>
            </a:r>
            <a:endParaRPr lang="fr-FR" i="1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040409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Fixed port assigned by 3GPP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0568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Principles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3GPP </a:t>
            </a:r>
            <a:r>
              <a:rPr lang="fr-FR" dirty="0" err="1" smtClean="0"/>
              <a:t>standardizes</a:t>
            </a:r>
            <a:r>
              <a:rPr lang="fr-FR" dirty="0" smtClean="0"/>
              <a:t> the </a:t>
            </a:r>
            <a:r>
              <a:rPr lang="fr-FR" dirty="0" err="1" smtClean="0"/>
              <a:t>listening</a:t>
            </a:r>
            <a:r>
              <a:rPr lang="fr-FR" dirty="0" smtClean="0"/>
              <a:t> port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used</a:t>
            </a:r>
            <a:r>
              <a:rPr lang="fr-FR" dirty="0" smtClean="0"/>
              <a:t> for </a:t>
            </a:r>
            <a:r>
              <a:rPr lang="fr-FR" dirty="0" smtClean="0"/>
              <a:t>the application/</a:t>
            </a:r>
            <a:r>
              <a:rPr lang="fr-FR" dirty="0" err="1" smtClean="0"/>
              <a:t>protocol</a:t>
            </a:r>
            <a:endParaRPr lang="fr-FR" dirty="0" smtClean="0"/>
          </a:p>
          <a:p>
            <a:r>
              <a:rPr lang="en-US" dirty="0" smtClean="0"/>
              <a:t>To be defined if it is from </a:t>
            </a:r>
            <a:r>
              <a:rPr lang="en-US" dirty="0"/>
              <a:t>User range [1024-49151] or Private range [49152-65535]</a:t>
            </a:r>
          </a:p>
          <a:p>
            <a:r>
              <a:rPr lang="fr-FR" dirty="0" smtClean="0"/>
              <a:t>All 3GPP </a:t>
            </a:r>
            <a:r>
              <a:rPr lang="fr-FR" dirty="0" err="1" smtClean="0"/>
              <a:t>compliant</a:t>
            </a:r>
            <a:r>
              <a:rPr lang="fr-FR" dirty="0" smtClean="0"/>
              <a:t> </a:t>
            </a:r>
            <a:r>
              <a:rPr lang="fr-FR" dirty="0" err="1" smtClean="0"/>
              <a:t>implementations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know the </a:t>
            </a:r>
            <a:r>
              <a:rPr lang="fr-FR" dirty="0" err="1" smtClean="0"/>
              <a:t>listening</a:t>
            </a:r>
            <a:r>
              <a:rPr lang="fr-FR" dirty="0" smtClean="0"/>
              <a:t> port to use for a </a:t>
            </a:r>
            <a:r>
              <a:rPr lang="fr-FR" dirty="0" err="1" smtClean="0"/>
              <a:t>given</a:t>
            </a:r>
            <a:r>
              <a:rPr lang="fr-FR" dirty="0" smtClean="0"/>
              <a:t> 3GPP application/</a:t>
            </a:r>
            <a:r>
              <a:rPr lang="fr-FR" dirty="0" err="1" smtClean="0"/>
              <a:t>protocol</a:t>
            </a:r>
            <a:r>
              <a:rPr lang="fr-FR" dirty="0" smtClean="0"/>
              <a:t>.</a:t>
            </a:r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i="1" dirty="0"/>
              <a:t>To </a:t>
            </a:r>
            <a:r>
              <a:rPr lang="fr-FR" i="1" dirty="0" err="1"/>
              <a:t>be</a:t>
            </a:r>
            <a:r>
              <a:rPr lang="fr-FR" i="1" dirty="0"/>
              <a:t> </a:t>
            </a:r>
            <a:r>
              <a:rPr lang="fr-FR" i="1" dirty="0" err="1"/>
              <a:t>further</a:t>
            </a:r>
            <a:r>
              <a:rPr lang="fr-FR" i="1" dirty="0"/>
              <a:t> </a:t>
            </a:r>
            <a:r>
              <a:rPr lang="fr-FR" i="1" dirty="0" err="1" smtClean="0"/>
              <a:t>analysed</a:t>
            </a:r>
            <a:endParaRPr lang="fr-FR" i="1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7938124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dirty="0" err="1" smtClean="0"/>
              <a:t>Disclaimer</a:t>
            </a:r>
            <a:r>
              <a:rPr lang="fr-FR" sz="3200" dirty="0" smtClean="0"/>
              <a:t>:</a:t>
            </a:r>
            <a:br>
              <a:rPr lang="fr-FR" sz="3200" dirty="0" smtClean="0"/>
            </a:br>
            <a:r>
              <a:rPr lang="fr-FR" sz="3200" i="1" dirty="0"/>
              <a:t>T</a:t>
            </a:r>
            <a:r>
              <a:rPr lang="fr-FR" sz="3200" i="1" dirty="0" smtClean="0"/>
              <a:t>he content of </a:t>
            </a:r>
            <a:r>
              <a:rPr lang="fr-FR" sz="3200" i="1" dirty="0" err="1" smtClean="0"/>
              <a:t>this</a:t>
            </a:r>
            <a:r>
              <a:rPr lang="fr-FR" sz="3200" i="1" dirty="0" smtClean="0"/>
              <a:t> document </a:t>
            </a:r>
            <a:r>
              <a:rPr lang="fr-FR" sz="3200" i="1" dirty="0" err="1" smtClean="0"/>
              <a:t>is</a:t>
            </a:r>
            <a:r>
              <a:rPr lang="fr-FR" sz="3200" i="1" dirty="0" smtClean="0"/>
              <a:t> </a:t>
            </a:r>
            <a:r>
              <a:rPr lang="fr-FR" sz="3200" i="1" dirty="0" err="1" smtClean="0"/>
              <a:t>only</a:t>
            </a:r>
            <a:r>
              <a:rPr lang="fr-FR" sz="3200" i="1" dirty="0" smtClean="0"/>
              <a:t> for information. </a:t>
            </a:r>
            <a:br>
              <a:rPr lang="fr-FR" sz="3200" i="1" dirty="0" smtClean="0"/>
            </a:br>
            <a:r>
              <a:rPr lang="fr-FR" sz="3200" i="1" dirty="0" smtClean="0"/>
              <a:t>It </a:t>
            </a:r>
            <a:r>
              <a:rPr lang="fr-FR" sz="3200" i="1" dirty="0" err="1" smtClean="0"/>
              <a:t>describes</a:t>
            </a:r>
            <a:r>
              <a:rPr lang="fr-FR" sz="3200" i="1" dirty="0" smtClean="0"/>
              <a:t> possible solutions </a:t>
            </a:r>
            <a:r>
              <a:rPr lang="fr-FR" sz="3200" i="1" dirty="0" err="1" smtClean="0"/>
              <a:t>that</a:t>
            </a:r>
            <a:r>
              <a:rPr lang="fr-FR" sz="3200" i="1" dirty="0" smtClean="0"/>
              <a:t> have been </a:t>
            </a:r>
            <a:r>
              <a:rPr lang="fr-FR" sz="3200" i="1" dirty="0" err="1" smtClean="0"/>
              <a:t>discussed</a:t>
            </a:r>
            <a:r>
              <a:rPr lang="fr-FR" sz="3200" i="1" dirty="0" smtClean="0"/>
              <a:t> by CT4 </a:t>
            </a:r>
            <a:r>
              <a:rPr lang="fr-FR" sz="3200" i="1" dirty="0" err="1" smtClean="0"/>
              <a:t>during</a:t>
            </a:r>
            <a:r>
              <a:rPr lang="fr-FR" sz="3200" i="1" dirty="0" smtClean="0"/>
              <a:t> CT4#98-e.</a:t>
            </a:r>
            <a:br>
              <a:rPr lang="fr-FR" sz="3200" i="1" dirty="0" smtClean="0"/>
            </a:br>
            <a:r>
              <a:rPr lang="fr-FR" sz="3200" i="1" dirty="0" err="1" smtClean="0"/>
              <a:t>Further</a:t>
            </a:r>
            <a:r>
              <a:rPr lang="fr-FR" sz="3200" i="1" dirty="0" smtClean="0"/>
              <a:t> </a:t>
            </a:r>
            <a:r>
              <a:rPr lang="fr-FR" sz="3200" i="1" dirty="0" err="1"/>
              <a:t>analysis</a:t>
            </a:r>
            <a:r>
              <a:rPr lang="fr-FR" sz="3200" i="1" dirty="0"/>
              <a:t> </a:t>
            </a:r>
            <a:r>
              <a:rPr lang="fr-FR" sz="3200" i="1" dirty="0" err="1" smtClean="0"/>
              <a:t>is</a:t>
            </a:r>
            <a:r>
              <a:rPr lang="fr-FR" sz="3200" i="1" dirty="0" smtClean="0"/>
              <a:t> </a:t>
            </a:r>
            <a:r>
              <a:rPr lang="fr-FR" sz="3200" i="1" dirty="0" err="1" smtClean="0"/>
              <a:t>required</a:t>
            </a:r>
            <a:r>
              <a:rPr lang="fr-FR" sz="3200" i="1" dirty="0" smtClean="0"/>
              <a:t> and none of </a:t>
            </a:r>
            <a:r>
              <a:rPr lang="fr-FR" sz="3200" i="1" dirty="0" err="1" smtClean="0"/>
              <a:t>them</a:t>
            </a:r>
            <a:r>
              <a:rPr lang="fr-FR" sz="3200" i="1" dirty="0" smtClean="0"/>
              <a:t> has been </a:t>
            </a:r>
            <a:r>
              <a:rPr lang="fr-FR" sz="3200" i="1" dirty="0" err="1" smtClean="0"/>
              <a:t>endorsed</a:t>
            </a:r>
            <a:r>
              <a:rPr lang="fr-FR" sz="3200" i="1" dirty="0" smtClean="0"/>
              <a:t> by CT4</a:t>
            </a:r>
            <a:r>
              <a:rPr lang="fr-FR" sz="3200" dirty="0" smtClean="0"/>
              <a:t>.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328310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DNS-based Service Discovery (DNS-SD)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7593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DNS-based Service </a:t>
            </a:r>
            <a:r>
              <a:rPr lang="en-US" dirty="0" smtClean="0"/>
              <a:t>Discovery (DNS-SD)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Specifies </a:t>
            </a:r>
            <a:r>
              <a:rPr lang="en-US" dirty="0"/>
              <a:t>how DNS resource records are named </a:t>
            </a:r>
            <a:r>
              <a:rPr lang="en-US" dirty="0" smtClean="0"/>
              <a:t>and structured </a:t>
            </a:r>
            <a:r>
              <a:rPr lang="en-US" dirty="0"/>
              <a:t>to facilitate service discovery.  </a:t>
            </a:r>
            <a:endParaRPr lang="en-US" dirty="0" smtClean="0"/>
          </a:p>
          <a:p>
            <a:r>
              <a:rPr lang="en-US" dirty="0"/>
              <a:t>T</a:t>
            </a:r>
            <a:r>
              <a:rPr lang="en-US" dirty="0" smtClean="0"/>
              <a:t>his </a:t>
            </a:r>
            <a:r>
              <a:rPr lang="en-US" dirty="0"/>
              <a:t>mechanism allows clients to discover </a:t>
            </a:r>
            <a:r>
              <a:rPr lang="en-US" dirty="0" smtClean="0"/>
              <a:t>a </a:t>
            </a:r>
            <a:r>
              <a:rPr lang="en-US" dirty="0"/>
              <a:t>list of named instances of </a:t>
            </a:r>
            <a:r>
              <a:rPr lang="en-US" dirty="0" smtClean="0"/>
              <a:t>a desired service in a given domain, </a:t>
            </a:r>
            <a:r>
              <a:rPr lang="en-US" dirty="0"/>
              <a:t>using standard </a:t>
            </a:r>
            <a:r>
              <a:rPr lang="en-US" dirty="0" smtClean="0"/>
              <a:t>DNS </a:t>
            </a:r>
            <a:r>
              <a:rPr lang="en-US" dirty="0"/>
              <a:t>queries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No </a:t>
            </a:r>
            <a:r>
              <a:rPr lang="en-US" dirty="0"/>
              <a:t>change to the structure of DNS </a:t>
            </a:r>
            <a:r>
              <a:rPr lang="en-US" dirty="0" smtClean="0"/>
              <a:t>messages, </a:t>
            </a:r>
            <a:r>
              <a:rPr lang="en-US" dirty="0"/>
              <a:t>no new operation codes, response codes, resource record types, </a:t>
            </a:r>
            <a:r>
              <a:rPr lang="en-US" dirty="0" smtClean="0"/>
              <a:t>or </a:t>
            </a:r>
            <a:r>
              <a:rPr lang="en-US" dirty="0"/>
              <a:t>any other new DNS protocol values.</a:t>
            </a:r>
          </a:p>
          <a:p>
            <a:endParaRPr lang="en-US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269596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DNS-SD </a:t>
            </a:r>
            <a:r>
              <a:rPr lang="fr-FR" dirty="0" err="1" smtClean="0"/>
              <a:t>Principles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PTR </a:t>
            </a:r>
            <a:r>
              <a:rPr lang="en-US" dirty="0"/>
              <a:t>lookup </a:t>
            </a:r>
            <a:r>
              <a:rPr lang="en-US" dirty="0" smtClean="0"/>
              <a:t>for </a:t>
            </a:r>
            <a:r>
              <a:rPr lang="en-US" dirty="0"/>
              <a:t>the service </a:t>
            </a:r>
            <a:r>
              <a:rPr lang="en-US" dirty="0" smtClean="0"/>
              <a:t>name in the form of &lt;Service</a:t>
            </a:r>
            <a:r>
              <a:rPr lang="en-US" dirty="0"/>
              <a:t>&gt;.&lt;Domain&gt;</a:t>
            </a:r>
          </a:p>
          <a:p>
            <a:pPr lvl="1"/>
            <a:r>
              <a:rPr lang="en-US" dirty="0" smtClean="0"/>
              <a:t>i.e. looking for this service in this domain</a:t>
            </a:r>
          </a:p>
          <a:p>
            <a:r>
              <a:rPr lang="en-US" dirty="0" smtClean="0"/>
              <a:t>DNS-SD's </a:t>
            </a:r>
            <a:r>
              <a:rPr lang="en-US" dirty="0"/>
              <a:t>PTR lookup </a:t>
            </a:r>
            <a:r>
              <a:rPr lang="en-US" dirty="0" smtClean="0"/>
              <a:t>result is  combination of DNS records:</a:t>
            </a:r>
          </a:p>
          <a:p>
            <a:pPr lvl="1"/>
            <a:r>
              <a:rPr lang="en-US" dirty="0"/>
              <a:t>DNS </a:t>
            </a:r>
            <a:r>
              <a:rPr lang="en-US" dirty="0" smtClean="0"/>
              <a:t>PTR (RFC1035) record(s)</a:t>
            </a:r>
          </a:p>
          <a:p>
            <a:pPr lvl="2"/>
            <a:r>
              <a:rPr lang="en-US" dirty="0" smtClean="0"/>
              <a:t>Providing the </a:t>
            </a:r>
            <a:r>
              <a:rPr lang="en-US" dirty="0"/>
              <a:t>list of </a:t>
            </a:r>
            <a:r>
              <a:rPr lang="en-US" dirty="0" smtClean="0"/>
              <a:t>available </a:t>
            </a:r>
            <a:r>
              <a:rPr lang="en-US" dirty="0"/>
              <a:t>instances </a:t>
            </a:r>
            <a:r>
              <a:rPr lang="en-US" dirty="0" smtClean="0"/>
              <a:t>in a domain as "Service </a:t>
            </a:r>
            <a:r>
              <a:rPr lang="en-US" dirty="0"/>
              <a:t>Instance </a:t>
            </a:r>
            <a:r>
              <a:rPr lang="en-US" dirty="0" smtClean="0"/>
              <a:t>Names"</a:t>
            </a:r>
            <a:endParaRPr lang="en-US" dirty="0"/>
          </a:p>
          <a:p>
            <a:pPr lvl="1"/>
            <a:r>
              <a:rPr lang="en-US" dirty="0" smtClean="0"/>
              <a:t>DNS </a:t>
            </a:r>
            <a:r>
              <a:rPr lang="en-US" dirty="0"/>
              <a:t>SRV </a:t>
            </a:r>
            <a:r>
              <a:rPr lang="en-US" dirty="0" smtClean="0"/>
              <a:t>(RFC2782) record(s)</a:t>
            </a:r>
          </a:p>
          <a:p>
            <a:pPr lvl="2"/>
            <a:r>
              <a:rPr lang="en-US" dirty="0" smtClean="0"/>
              <a:t>providing </a:t>
            </a:r>
            <a:r>
              <a:rPr lang="en-US" dirty="0"/>
              <a:t>the port number and target host name of the Service Instance </a:t>
            </a:r>
            <a:r>
              <a:rPr lang="en-US" dirty="0" smtClean="0"/>
              <a:t>Names</a:t>
            </a:r>
          </a:p>
          <a:p>
            <a:pPr lvl="1"/>
            <a:r>
              <a:rPr lang="en-US" dirty="0"/>
              <a:t>DNS </a:t>
            </a:r>
            <a:r>
              <a:rPr lang="en-US" dirty="0" smtClean="0"/>
              <a:t>A (RFC1035</a:t>
            </a:r>
            <a:r>
              <a:rPr lang="en-US" dirty="0"/>
              <a:t>) </a:t>
            </a:r>
            <a:r>
              <a:rPr lang="en-US" dirty="0" smtClean="0"/>
              <a:t>and/or AAAA (RFC3596) record(s)</a:t>
            </a:r>
          </a:p>
          <a:p>
            <a:pPr lvl="2"/>
            <a:r>
              <a:rPr lang="en-US" dirty="0"/>
              <a:t>All </a:t>
            </a:r>
            <a:r>
              <a:rPr lang="en-US" dirty="0" smtClean="0"/>
              <a:t>IP addresses of the </a:t>
            </a:r>
            <a:r>
              <a:rPr lang="en-US" dirty="0"/>
              <a:t>target host name listed in the SRV </a:t>
            </a:r>
            <a:r>
              <a:rPr lang="en-US" dirty="0" smtClean="0"/>
              <a:t>record(s).</a:t>
            </a:r>
            <a:endParaRPr lang="en-US" dirty="0"/>
          </a:p>
          <a:p>
            <a:pPr lvl="1"/>
            <a:r>
              <a:rPr lang="en-US" dirty="0" smtClean="0"/>
              <a:t>DNS </a:t>
            </a:r>
            <a:r>
              <a:rPr lang="en-US" dirty="0"/>
              <a:t>TXT </a:t>
            </a:r>
            <a:r>
              <a:rPr lang="en-US" dirty="0" smtClean="0"/>
              <a:t>(RFC1035) record(s)</a:t>
            </a:r>
          </a:p>
          <a:p>
            <a:pPr lvl="2"/>
            <a:r>
              <a:rPr lang="en-US" dirty="0"/>
              <a:t>additional data for the given Service Instance </a:t>
            </a:r>
            <a:endParaRPr lang="en-US" dirty="0" smtClean="0"/>
          </a:p>
          <a:p>
            <a:pPr lvl="2"/>
            <a:r>
              <a:rPr lang="en-US" dirty="0"/>
              <a:t>single zero octet </a:t>
            </a:r>
            <a:r>
              <a:rPr lang="en-US" dirty="0" smtClean="0"/>
              <a:t>indicates </a:t>
            </a:r>
            <a:r>
              <a:rPr lang="en-US" dirty="0"/>
              <a:t>that there is no additional data for the given Service Instance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195877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Structured</a:t>
            </a:r>
            <a:r>
              <a:rPr lang="fr-FR" dirty="0" smtClean="0"/>
              <a:t> Service Instance Name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Service Instance Name = &lt;Instance</a:t>
            </a:r>
            <a:r>
              <a:rPr lang="en-US" dirty="0"/>
              <a:t>&gt;.&lt;Service&gt;.&lt;Domain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&lt;Instance&gt;</a:t>
            </a:r>
          </a:p>
          <a:p>
            <a:pPr lvl="1"/>
            <a:r>
              <a:rPr lang="en-US" dirty="0"/>
              <a:t>user-friendly name, consisting of arbitrary Net-Unicode </a:t>
            </a:r>
            <a:r>
              <a:rPr lang="en-US" dirty="0" smtClean="0"/>
              <a:t>text</a:t>
            </a:r>
          </a:p>
          <a:p>
            <a:pPr lvl="1"/>
            <a:r>
              <a:rPr lang="en-US" dirty="0" smtClean="0"/>
              <a:t>Stored </a:t>
            </a:r>
            <a:r>
              <a:rPr lang="en-US" dirty="0"/>
              <a:t>directly in the DNS serving </a:t>
            </a:r>
            <a:r>
              <a:rPr lang="en-US" dirty="0" smtClean="0"/>
              <a:t>&lt;Domain&gt;</a:t>
            </a:r>
          </a:p>
          <a:p>
            <a:r>
              <a:rPr lang="en-US" dirty="0" smtClean="0"/>
              <a:t>&lt;</a:t>
            </a:r>
            <a:r>
              <a:rPr lang="en-US" dirty="0"/>
              <a:t>Service</a:t>
            </a:r>
            <a:r>
              <a:rPr lang="en-US" dirty="0" smtClean="0"/>
              <a:t>&gt;</a:t>
            </a:r>
          </a:p>
          <a:p>
            <a:pPr lvl="1"/>
            <a:r>
              <a:rPr lang="en-US" dirty="0" smtClean="0"/>
              <a:t>".&lt;name&gt;_</a:t>
            </a:r>
            <a:r>
              <a:rPr lang="en-US" dirty="0" err="1" smtClean="0"/>
              <a:t>tcp</a:t>
            </a:r>
            <a:r>
              <a:rPr lang="en-US" dirty="0"/>
              <a:t>" </a:t>
            </a:r>
            <a:r>
              <a:rPr lang="en-US" dirty="0" smtClean="0"/>
              <a:t>(for app over TCP</a:t>
            </a:r>
            <a:r>
              <a:rPr lang="en-US" dirty="0"/>
              <a:t>) or </a:t>
            </a:r>
            <a:r>
              <a:rPr lang="en-US" dirty="0" smtClean="0"/>
              <a:t>"</a:t>
            </a:r>
            <a:r>
              <a:rPr lang="en-US" dirty="0"/>
              <a:t>.&lt;name&gt;</a:t>
            </a:r>
            <a:r>
              <a:rPr lang="en-US" dirty="0" smtClean="0"/>
              <a:t>_</a:t>
            </a:r>
            <a:r>
              <a:rPr lang="en-US" dirty="0" err="1"/>
              <a:t>udp</a:t>
            </a:r>
            <a:r>
              <a:rPr lang="en-US" dirty="0"/>
              <a:t>" (for all others). </a:t>
            </a:r>
          </a:p>
          <a:p>
            <a:pPr lvl="1"/>
            <a:r>
              <a:rPr lang="en-US" dirty="0" smtClean="0"/>
              <a:t>&lt;name&gt;: IANA </a:t>
            </a:r>
            <a:r>
              <a:rPr lang="en-US" dirty="0"/>
              <a:t>registered name using simple "First Come First Served" </a:t>
            </a:r>
            <a:r>
              <a:rPr lang="en-US" dirty="0" smtClean="0"/>
              <a:t>policy</a:t>
            </a:r>
            <a:endParaRPr lang="en-US" dirty="0"/>
          </a:p>
          <a:p>
            <a:r>
              <a:rPr lang="en-US" dirty="0" smtClean="0"/>
              <a:t>&lt;Domain&gt;</a:t>
            </a:r>
          </a:p>
          <a:p>
            <a:pPr lvl="1"/>
            <a:r>
              <a:rPr lang="en-US" dirty="0"/>
              <a:t>"local." in the absence of any </a:t>
            </a:r>
            <a:r>
              <a:rPr lang="en-US" dirty="0" smtClean="0"/>
              <a:t>DNS </a:t>
            </a:r>
            <a:r>
              <a:rPr lang="en-US" dirty="0"/>
              <a:t>server, meaning "link-local Multicast DNS</a:t>
            </a:r>
            <a:r>
              <a:rPr lang="en-US" dirty="0" smtClean="0"/>
              <a:t>"</a:t>
            </a:r>
            <a:endParaRPr lang="en-US" dirty="0"/>
          </a:p>
          <a:p>
            <a:pPr lvl="1"/>
            <a:r>
              <a:rPr lang="en-US" dirty="0" smtClean="0"/>
              <a:t>Otherwise, subdomain </a:t>
            </a:r>
            <a:r>
              <a:rPr lang="en-US" dirty="0"/>
              <a:t>of </a:t>
            </a:r>
            <a:r>
              <a:rPr lang="en-US" dirty="0" smtClean="0"/>
              <a:t>an existing DNS </a:t>
            </a:r>
            <a:r>
              <a:rPr lang="en-US" dirty="0"/>
              <a:t>domain </a:t>
            </a:r>
            <a:r>
              <a:rPr lang="en-US" dirty="0" smtClean="0"/>
              <a:t>name.</a:t>
            </a:r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3302121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DNS </a:t>
            </a:r>
            <a:r>
              <a:rPr lang="fr-FR" dirty="0" err="1" smtClean="0"/>
              <a:t>Queries</a:t>
            </a:r>
            <a:r>
              <a:rPr lang="fr-FR" dirty="0" smtClean="0"/>
              <a:t>	1/2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a </a:t>
            </a:r>
            <a:r>
              <a:rPr lang="en-US" dirty="0" smtClean="0"/>
              <a:t>DNS </a:t>
            </a:r>
            <a:r>
              <a:rPr lang="en-US" dirty="0"/>
              <a:t>server is </a:t>
            </a:r>
            <a:r>
              <a:rPr lang="en-US" dirty="0" smtClean="0"/>
              <a:t>deployed, </a:t>
            </a:r>
            <a:r>
              <a:rPr lang="en-US" dirty="0"/>
              <a:t>DNS queries </a:t>
            </a:r>
            <a:r>
              <a:rPr lang="en-US" dirty="0" smtClean="0"/>
              <a:t>are sent to </a:t>
            </a:r>
            <a:r>
              <a:rPr lang="en-US" dirty="0"/>
              <a:t>the Unicast DNS </a:t>
            </a:r>
            <a:r>
              <a:rPr lang="en-US" dirty="0" smtClean="0"/>
              <a:t>server.</a:t>
            </a:r>
            <a:endParaRPr lang="en-US" dirty="0"/>
          </a:p>
          <a:p>
            <a:r>
              <a:rPr lang="en-US" dirty="0"/>
              <a:t>The subdomain selected by the operator may be statically configured </a:t>
            </a:r>
            <a:r>
              <a:rPr lang="en-US" dirty="0" smtClean="0"/>
              <a:t>learned </a:t>
            </a:r>
            <a:r>
              <a:rPr lang="en-US" dirty="0"/>
              <a:t>by some other mechanism, such as: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DHCP "Domain" option (option code 15) </a:t>
            </a:r>
            <a:r>
              <a:rPr lang="en-US" dirty="0" smtClean="0"/>
              <a:t>(RFC2132),</a:t>
            </a:r>
            <a:endParaRPr lang="en-US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DHCP "Domain Search" option (option code 119) </a:t>
            </a:r>
            <a:r>
              <a:rPr lang="en-US" dirty="0" smtClean="0"/>
              <a:t>(RFC3397)</a:t>
            </a:r>
            <a:endParaRPr lang="en-US" dirty="0"/>
          </a:p>
          <a:p>
            <a:pPr lvl="1"/>
            <a:r>
              <a:rPr lang="en-US" dirty="0" smtClean="0"/>
              <a:t>IPv6 </a:t>
            </a:r>
            <a:r>
              <a:rPr lang="en-US" dirty="0"/>
              <a:t>Router Advertisement Options </a:t>
            </a:r>
            <a:r>
              <a:rPr lang="en-US" dirty="0" smtClean="0"/>
              <a:t>(RFC6106)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922967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DNS </a:t>
            </a:r>
            <a:r>
              <a:rPr lang="fr-FR" dirty="0" err="1" smtClean="0"/>
              <a:t>Queries</a:t>
            </a:r>
            <a:r>
              <a:rPr lang="fr-FR" dirty="0" smtClean="0"/>
              <a:t> 2/2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absence of any DNS </a:t>
            </a:r>
            <a:r>
              <a:rPr lang="en-US" dirty="0" smtClean="0"/>
              <a:t>server, the DNS top-level domain ".local." is used</a:t>
            </a:r>
          </a:p>
          <a:p>
            <a:r>
              <a:rPr lang="en-US" dirty="0" smtClean="0"/>
              <a:t>DNS </a:t>
            </a:r>
            <a:r>
              <a:rPr lang="en-US" dirty="0"/>
              <a:t>queries are sent </a:t>
            </a:r>
            <a:r>
              <a:rPr lang="en-US" dirty="0" smtClean="0"/>
              <a:t>either to</a:t>
            </a:r>
            <a:r>
              <a:rPr lang="en-US" dirty="0"/>
              <a:t>:</a:t>
            </a:r>
          </a:p>
          <a:p>
            <a:pPr lvl="1"/>
            <a:r>
              <a:rPr lang="en-US" dirty="0" smtClean="0"/>
              <a:t>IPv4/IPv6 multicast </a:t>
            </a:r>
            <a:r>
              <a:rPr lang="en-US" dirty="0"/>
              <a:t>address to discover </a:t>
            </a:r>
            <a:r>
              <a:rPr lang="en-US" dirty="0" smtClean="0"/>
              <a:t>service instances on </a:t>
            </a:r>
            <a:r>
              <a:rPr lang="en-US" dirty="0"/>
              <a:t>local </a:t>
            </a:r>
            <a:r>
              <a:rPr lang="en-US" dirty="0" smtClean="0"/>
              <a:t>link</a:t>
            </a:r>
          </a:p>
          <a:p>
            <a:pPr lvl="2"/>
            <a:r>
              <a:rPr lang="en-US" dirty="0"/>
              <a:t>An </a:t>
            </a:r>
            <a:r>
              <a:rPr lang="en-US" dirty="0" smtClean="0"/>
              <a:t>node on the local link supporting </a:t>
            </a:r>
            <a:r>
              <a:rPr lang="en-US" dirty="0"/>
              <a:t>the </a:t>
            </a:r>
            <a:r>
              <a:rPr lang="en-US" dirty="0" smtClean="0"/>
              <a:t>service </a:t>
            </a:r>
            <a:r>
              <a:rPr lang="en-US" dirty="0"/>
              <a:t>receiving the </a:t>
            </a:r>
            <a:r>
              <a:rPr lang="en-US" dirty="0" err="1"/>
              <a:t>mDNS</a:t>
            </a:r>
            <a:r>
              <a:rPr lang="en-US" dirty="0"/>
              <a:t> request </a:t>
            </a:r>
            <a:r>
              <a:rPr lang="en-US" dirty="0" smtClean="0"/>
              <a:t>will respond</a:t>
            </a:r>
            <a:endParaRPr lang="en-US" dirty="0"/>
          </a:p>
          <a:p>
            <a:pPr lvl="1"/>
            <a:r>
              <a:rPr lang="en-US" dirty="0" smtClean="0"/>
              <a:t>a </a:t>
            </a:r>
            <a:r>
              <a:rPr lang="en-US" dirty="0"/>
              <a:t>unicast </a:t>
            </a:r>
            <a:r>
              <a:rPr lang="en-US" dirty="0" smtClean="0"/>
              <a:t>IPv4/IPv6 address </a:t>
            </a:r>
            <a:r>
              <a:rPr lang="en-US" dirty="0"/>
              <a:t>of a </a:t>
            </a:r>
            <a:r>
              <a:rPr lang="en-US" dirty="0" smtClean="0"/>
              <a:t>specific service instance</a:t>
            </a:r>
          </a:p>
          <a:p>
            <a:pPr lvl="2"/>
            <a:r>
              <a:rPr lang="en-US" dirty="0" smtClean="0"/>
              <a:t>Using the destination port 5353.</a:t>
            </a:r>
          </a:p>
          <a:p>
            <a:pPr lvl="2"/>
            <a:r>
              <a:rPr lang="en-US" dirty="0" smtClean="0"/>
              <a:t>On the local link or outside (if secured/authorized) 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IP address of the target </a:t>
            </a:r>
            <a:r>
              <a:rPr lang="en-US" dirty="0" smtClean="0"/>
              <a:t>node </a:t>
            </a:r>
            <a:r>
              <a:rPr lang="en-US" dirty="0"/>
              <a:t>is discovered by configuration.</a:t>
            </a:r>
          </a:p>
        </p:txBody>
      </p:sp>
    </p:spTree>
    <p:extLst>
      <p:ext uri="{BB962C8B-B14F-4D97-AF65-F5344CB8AC3E}">
        <p14:creationId xmlns:p14="http://schemas.microsoft.com/office/powerpoint/2010/main" val="54287224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DNS configuration and update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sz="2400" dirty="0" smtClean="0"/>
              <a:t>DNS records are created at the set-up of the nodes</a:t>
            </a:r>
          </a:p>
          <a:p>
            <a:pPr lvl="1"/>
            <a:r>
              <a:rPr lang="en-US" sz="2000" dirty="0" smtClean="0"/>
              <a:t>Listening port selected by the implementation indicated in SRV RR</a:t>
            </a:r>
          </a:p>
          <a:p>
            <a:pPr lvl="2"/>
            <a:r>
              <a:rPr lang="fr-FR" sz="1600" dirty="0" err="1"/>
              <a:t>Preferably</a:t>
            </a:r>
            <a:r>
              <a:rPr lang="fr-FR" sz="1600" dirty="0"/>
              <a:t> </a:t>
            </a:r>
            <a:r>
              <a:rPr lang="fr-FR" sz="1600" dirty="0" err="1"/>
              <a:t>from</a:t>
            </a:r>
            <a:r>
              <a:rPr lang="fr-FR" sz="1600" dirty="0"/>
              <a:t> the </a:t>
            </a:r>
            <a:r>
              <a:rPr lang="en-US" sz="1600" dirty="0"/>
              <a:t>User range [1024-49151]</a:t>
            </a:r>
            <a:endParaRPr lang="en-US" sz="1600" dirty="0" smtClean="0"/>
          </a:p>
          <a:p>
            <a:pPr lvl="1"/>
            <a:r>
              <a:rPr lang="en-US" sz="2000" dirty="0" smtClean="0"/>
              <a:t>Via configuration file or DNS Update</a:t>
            </a:r>
          </a:p>
          <a:p>
            <a:pPr lvl="1"/>
            <a:r>
              <a:rPr lang="en-US" sz="2000" dirty="0" smtClean="0"/>
              <a:t>Configuration file can be automatically generated</a:t>
            </a:r>
          </a:p>
          <a:p>
            <a:r>
              <a:rPr lang="en-US" sz="2400" dirty="0" smtClean="0"/>
              <a:t>Frequency of port number updates in DNS records is expected to be fairly low</a:t>
            </a:r>
          </a:p>
          <a:p>
            <a:pPr lvl="1"/>
            <a:r>
              <a:rPr lang="en-US" sz="2000" dirty="0" smtClean="0"/>
              <a:t>Each node using its own listening port, impacts of conflicts with IANA assignment is limited </a:t>
            </a:r>
          </a:p>
          <a:p>
            <a:r>
              <a:rPr lang="en-US" sz="2400" dirty="0" smtClean="0"/>
              <a:t>If any update required:</a:t>
            </a:r>
            <a:endParaRPr lang="fr-FR" sz="2400" dirty="0" smtClean="0"/>
          </a:p>
          <a:p>
            <a:pPr lvl="1"/>
            <a:r>
              <a:rPr lang="fr-FR" sz="2000" dirty="0" err="1" smtClean="0"/>
              <a:t>mDNS</a:t>
            </a:r>
            <a:endParaRPr lang="fr-FR" sz="2000" dirty="0" smtClean="0"/>
          </a:p>
          <a:p>
            <a:pPr lvl="2"/>
            <a:r>
              <a:rPr lang="fr-FR" sz="1800" dirty="0" smtClean="0"/>
              <a:t>DNS records are </a:t>
            </a:r>
            <a:r>
              <a:rPr lang="fr-FR" sz="1800" dirty="0" err="1" smtClean="0"/>
              <a:t>locally</a:t>
            </a:r>
            <a:r>
              <a:rPr lang="fr-FR" sz="1800" dirty="0" smtClean="0"/>
              <a:t> </a:t>
            </a:r>
            <a:r>
              <a:rPr lang="fr-FR" sz="1800" dirty="0" err="1" smtClean="0"/>
              <a:t>updated</a:t>
            </a:r>
            <a:r>
              <a:rPr lang="fr-FR" sz="1800" dirty="0" smtClean="0"/>
              <a:t> </a:t>
            </a:r>
            <a:r>
              <a:rPr lang="fr-FR" sz="1800" dirty="0" err="1" smtClean="0"/>
              <a:t>into</a:t>
            </a:r>
            <a:r>
              <a:rPr lang="fr-FR" sz="1800" dirty="0" smtClean="0"/>
              <a:t> the </a:t>
            </a:r>
            <a:r>
              <a:rPr lang="fr-FR" sz="1800" dirty="0" err="1" smtClean="0"/>
              <a:t>nodes</a:t>
            </a:r>
            <a:endParaRPr lang="fr-FR" sz="1800" dirty="0" smtClean="0"/>
          </a:p>
          <a:p>
            <a:pPr lvl="1"/>
            <a:r>
              <a:rPr lang="fr-FR" sz="2000" dirty="0" err="1" smtClean="0"/>
              <a:t>Conventional</a:t>
            </a:r>
            <a:r>
              <a:rPr lang="fr-FR" sz="2000" dirty="0" smtClean="0"/>
              <a:t> DNS</a:t>
            </a:r>
          </a:p>
          <a:p>
            <a:pPr lvl="2"/>
            <a:r>
              <a:rPr lang="en-US" sz="1800" dirty="0" smtClean="0"/>
              <a:t>Manually update of the records into the name server's configuration file</a:t>
            </a:r>
          </a:p>
          <a:p>
            <a:pPr lvl="2"/>
            <a:r>
              <a:rPr lang="en-US" sz="1800" dirty="0" smtClean="0"/>
              <a:t>Monitoring tool can generate a standard zone file to be updated into DNS server</a:t>
            </a:r>
          </a:p>
          <a:p>
            <a:pPr lvl="2"/>
            <a:r>
              <a:rPr lang="en-US" sz="1800" dirty="0" smtClean="0"/>
              <a:t>Use of DNS Update</a:t>
            </a:r>
          </a:p>
        </p:txBody>
      </p:sp>
    </p:spTree>
    <p:extLst>
      <p:ext uri="{BB962C8B-B14F-4D97-AF65-F5344CB8AC3E}">
        <p14:creationId xmlns:p14="http://schemas.microsoft.com/office/powerpoint/2010/main" val="152285617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19789</TotalTime>
  <Words>789</Words>
  <Application>Microsoft Office PowerPoint</Application>
  <PresentationFormat>Personnalisé</PresentationFormat>
  <Paragraphs>88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Office Theme</vt:lpstr>
      <vt:lpstr>Service Discovery For IP Applications</vt:lpstr>
      <vt:lpstr>Disclaimer: The content of this document is only for information.  It describes possible solutions that have been discussed by CT4 during CT4#98-e. Further analysis is required and none of them has been endorsed by CT4.</vt:lpstr>
      <vt:lpstr>DNS-based Service Discovery (DNS-SD)</vt:lpstr>
      <vt:lpstr>DNS-based Service Discovery (DNS-SD)</vt:lpstr>
      <vt:lpstr>DNS-SD Principles</vt:lpstr>
      <vt:lpstr>Structured Service Instance Name</vt:lpstr>
      <vt:lpstr>DNS Queries 1/2</vt:lpstr>
      <vt:lpstr>DNS Queries 2/2</vt:lpstr>
      <vt:lpstr>DNS configuration and update</vt:lpstr>
      <vt:lpstr>3GPP standard action</vt:lpstr>
      <vt:lpstr>OAM</vt:lpstr>
      <vt:lpstr>Principles</vt:lpstr>
      <vt:lpstr>Fixed port assigned by 3GPP</vt:lpstr>
      <vt:lpstr>Principles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680</cp:revision>
  <dcterms:created xsi:type="dcterms:W3CDTF">2010-02-05T13:52:04Z</dcterms:created>
  <dcterms:modified xsi:type="dcterms:W3CDTF">2020-06-10T12:44:26Z</dcterms:modified>
  <cp:contentStatus>Template 2017</cp:contentStatus>
</cp:coreProperties>
</file>