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9"/>
  </p:notesMasterIdLst>
  <p:sldIdLst>
    <p:sldId id="257" r:id="rId5"/>
    <p:sldId id="464" r:id="rId6"/>
    <p:sldId id="466" r:id="rId7"/>
    <p:sldId id="465"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70C1"/>
    <a:srgbClr val="2AAC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278"/>
    <p:restoredTop sz="94678"/>
  </p:normalViewPr>
  <p:slideViewPr>
    <p:cSldViewPr snapToGrid="0" snapToObjects="1">
      <p:cViewPr varScale="1">
        <p:scale>
          <a:sx n="72" d="100"/>
          <a:sy n="72" d="100"/>
        </p:scale>
        <p:origin x="946" y="91"/>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C90E2B-65DA-874F-9316-CFE6B0A6CBFB}" type="datetimeFigureOut">
              <a:rPr lang="en-US" smtClean="0"/>
              <a:t>4/9/2020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D8F344-4819-BF49-90E0-B91FE1AEF3B4}" type="slidenum">
              <a:rPr lang="en-US" smtClean="0"/>
              <a:t>‹#›</a:t>
            </a:fld>
            <a:endParaRPr lang="en-US" dirty="0"/>
          </a:p>
        </p:txBody>
      </p:sp>
    </p:spTree>
    <p:extLst>
      <p:ext uri="{BB962C8B-B14F-4D97-AF65-F5344CB8AC3E}">
        <p14:creationId xmlns:p14="http://schemas.microsoft.com/office/powerpoint/2010/main" val="39759586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984E5FEB-C6F8-4AA6-95CF-7DCBFC1F7289}" type="slidenum">
              <a:rPr lang="en-GB" smtClean="0"/>
              <a:t>1</a:t>
            </a:fld>
            <a:endParaRPr lang="en-GB" dirty="0"/>
          </a:p>
        </p:txBody>
      </p:sp>
    </p:spTree>
    <p:extLst>
      <p:ext uri="{BB962C8B-B14F-4D97-AF65-F5344CB8AC3E}">
        <p14:creationId xmlns:p14="http://schemas.microsoft.com/office/powerpoint/2010/main" val="9658375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E2CF1D4-19FB-C14C-941C-D8E6B3BDD72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71EF9AAD-6C44-154A-A41B-C59AB1D5FFC2}"/>
              </a:ext>
            </a:extLst>
          </p:cNvPr>
          <p:cNvSpPr/>
          <p:nvPr userDrawn="1"/>
        </p:nvSpPr>
        <p:spPr>
          <a:xfrm rot="5400000">
            <a:off x="201629" y="-190839"/>
            <a:ext cx="6847211" cy="7250468"/>
          </a:xfrm>
          <a:prstGeom prst="rect">
            <a:avLst/>
          </a:prstGeom>
          <a:gradFill>
            <a:gsLst>
              <a:gs pos="0">
                <a:schemeClr val="tx1">
                  <a:lumMod val="95000"/>
                  <a:lumOff val="5000"/>
                  <a:alpha val="0"/>
                </a:schemeClr>
              </a:gs>
              <a:gs pos="100000">
                <a:schemeClr val="tx1">
                  <a:alpha val="2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dirty="0"/>
          </a:p>
        </p:txBody>
      </p:sp>
      <p:sp>
        <p:nvSpPr>
          <p:cNvPr id="6" name="Footer Placeholder 3">
            <a:extLst>
              <a:ext uri="{FF2B5EF4-FFF2-40B4-BE49-F238E27FC236}">
                <a16:creationId xmlns:a16="http://schemas.microsoft.com/office/drawing/2014/main" id="{029231E1-DA29-3040-942B-519AE96B5607}"/>
              </a:ext>
            </a:extLst>
          </p:cNvPr>
          <p:cNvSpPr txBox="1">
            <a:spLocks/>
          </p:cNvSpPr>
          <p:nvPr userDrawn="1"/>
        </p:nvSpPr>
        <p:spPr>
          <a:xfrm>
            <a:off x="544288" y="6356352"/>
            <a:ext cx="3000681" cy="365125"/>
          </a:xfrm>
          <a:prstGeom prst="rect">
            <a:avLst/>
          </a:prstGeom>
        </p:spPr>
        <p:txBody>
          <a:bodyPr lIns="91440" tIns="45720" rIns="91440" bIns="4572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50" dirty="0">
                <a:solidFill>
                  <a:schemeClr val="bg1"/>
                </a:solidFill>
                <a:latin typeface="Century Gothic" panose="020B0502020202020204" pitchFamily="34" charset="0"/>
              </a:rPr>
              <a:t>© 2020 InterDigital, Inc. All Rights Reserved.</a:t>
            </a:r>
          </a:p>
        </p:txBody>
      </p:sp>
      <p:sp>
        <p:nvSpPr>
          <p:cNvPr id="8" name="Title 1">
            <a:extLst>
              <a:ext uri="{FF2B5EF4-FFF2-40B4-BE49-F238E27FC236}">
                <a16:creationId xmlns:a16="http://schemas.microsoft.com/office/drawing/2014/main" id="{060E4BA6-7E83-D84C-959E-8AB401E55600}"/>
              </a:ext>
            </a:extLst>
          </p:cNvPr>
          <p:cNvSpPr>
            <a:spLocks noGrp="1"/>
          </p:cNvSpPr>
          <p:nvPr>
            <p:ph type="title" hasCustomPrompt="1"/>
          </p:nvPr>
        </p:nvSpPr>
        <p:spPr>
          <a:xfrm>
            <a:off x="650675" y="2052040"/>
            <a:ext cx="9030427" cy="4213293"/>
          </a:xfrm>
          <a:prstGeom prst="rect">
            <a:avLst/>
          </a:prstGeom>
        </p:spPr>
        <p:txBody>
          <a:bodyPr lIns="68580" tIns="342900" rIns="68580" bIns="342900" anchor="ctr"/>
          <a:lstStyle>
            <a:lvl1pPr marL="0">
              <a:spcBef>
                <a:spcPts val="100"/>
              </a:spcBef>
              <a:defRPr sz="5333" b="1" i="0">
                <a:solidFill>
                  <a:schemeClr val="bg1"/>
                </a:solidFill>
                <a:latin typeface="Century Gothic" panose="020B0502020202020204" pitchFamily="34" charset="0"/>
              </a:defRPr>
            </a:lvl1pPr>
          </a:lstStyle>
          <a:p>
            <a:r>
              <a:rPr lang="en-US" dirty="0"/>
              <a:t>Click to edit Master title style</a:t>
            </a:r>
            <a:br>
              <a:rPr lang="en-US" dirty="0"/>
            </a:br>
            <a:endParaRPr lang="en-US" dirty="0"/>
          </a:p>
        </p:txBody>
      </p:sp>
      <p:pic>
        <p:nvPicPr>
          <p:cNvPr id="9" name="Picture 8">
            <a:extLst>
              <a:ext uri="{FF2B5EF4-FFF2-40B4-BE49-F238E27FC236}">
                <a16:creationId xmlns:a16="http://schemas.microsoft.com/office/drawing/2014/main" id="{29016120-4CC7-6D40-B1D0-2880575327E6}"/>
              </a:ext>
            </a:extLst>
          </p:cNvPr>
          <p:cNvPicPr>
            <a:picLocks noChangeAspect="1"/>
          </p:cNvPicPr>
          <p:nvPr userDrawn="1"/>
        </p:nvPicPr>
        <p:blipFill>
          <a:blip r:embed="rId3"/>
          <a:stretch>
            <a:fillRect/>
          </a:stretch>
        </p:blipFill>
        <p:spPr>
          <a:xfrm>
            <a:off x="9433932" y="5091275"/>
            <a:ext cx="2233784" cy="1369686"/>
          </a:xfrm>
          <a:prstGeom prst="rect">
            <a:avLst/>
          </a:prstGeom>
        </p:spPr>
      </p:pic>
      <p:pic>
        <p:nvPicPr>
          <p:cNvPr id="12" name="Picture 11">
            <a:extLst>
              <a:ext uri="{FF2B5EF4-FFF2-40B4-BE49-F238E27FC236}">
                <a16:creationId xmlns:a16="http://schemas.microsoft.com/office/drawing/2014/main" id="{6B791683-25F9-264B-A51F-413518C598B5}"/>
              </a:ext>
            </a:extLst>
          </p:cNvPr>
          <p:cNvPicPr>
            <a:picLocks noChangeAspect="1"/>
          </p:cNvPicPr>
          <p:nvPr userDrawn="1"/>
        </p:nvPicPr>
        <p:blipFill>
          <a:blip r:embed="rId4"/>
          <a:stretch>
            <a:fillRect/>
          </a:stretch>
        </p:blipFill>
        <p:spPr>
          <a:xfrm>
            <a:off x="650675" y="410885"/>
            <a:ext cx="1485367" cy="1848457"/>
          </a:xfrm>
          <a:prstGeom prst="rect">
            <a:avLst/>
          </a:prstGeom>
        </p:spPr>
      </p:pic>
    </p:spTree>
    <p:extLst>
      <p:ext uri="{BB962C8B-B14F-4D97-AF65-F5344CB8AC3E}">
        <p14:creationId xmlns:p14="http://schemas.microsoft.com/office/powerpoint/2010/main" val="1268364568"/>
      </p:ext>
    </p:extLst>
  </p:cSld>
  <p:clrMapOvr>
    <a:masterClrMapping/>
  </p:clrMapOvr>
  <p:extLst>
    <p:ext uri="{DCECCB84-F9BA-43D5-87BE-67443E8EF086}">
      <p15:sldGuideLst xmlns:p15="http://schemas.microsoft.com/office/powerpoint/2012/main">
        <p15:guide id="1" orient="horz" pos="432" userDrawn="1">
          <p15:clr>
            <a:srgbClr val="FBAE40"/>
          </p15:clr>
        </p15:guide>
        <p15:guide id="2" pos="408" userDrawn="1">
          <p15:clr>
            <a:srgbClr val="FBAE40"/>
          </p15:clr>
        </p15:guide>
        <p15:guide id="3" orient="horz" userDrawn="1">
          <p15:clr>
            <a:srgbClr val="FBAE40"/>
          </p15:clr>
        </p15:guide>
        <p15:guide id="4" pos="141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 Points">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842381"/>
          </a:xfrm>
          <a:prstGeom prst="rect">
            <a:avLst/>
          </a:prstGeom>
        </p:spPr>
        <p:txBody>
          <a:bodyPr vert="horz" lIns="68580" tIns="34290" rIns="68580" bIns="34290"/>
          <a:lstStyle>
            <a:lvl1pPr algn="ctr">
              <a:defRPr sz="3733" b="1" i="0">
                <a:latin typeface="Century Gothic" panose="020B0502020202020204" pitchFamily="34" charset="0"/>
                <a:cs typeface="Calibri"/>
              </a:defRPr>
            </a:lvl1pPr>
          </a:lstStyle>
          <a:p>
            <a:r>
              <a:rPr lang="en-US" dirty="0"/>
              <a:t>Click to edit Master title style</a:t>
            </a:r>
          </a:p>
        </p:txBody>
      </p:sp>
      <p:sp>
        <p:nvSpPr>
          <p:cNvPr id="4" name="Content Placeholder 3"/>
          <p:cNvSpPr>
            <a:spLocks noGrp="1"/>
          </p:cNvSpPr>
          <p:nvPr>
            <p:ph sz="quarter" idx="13"/>
          </p:nvPr>
        </p:nvSpPr>
        <p:spPr>
          <a:xfrm>
            <a:off x="604839" y="1239433"/>
            <a:ext cx="10993437" cy="4705756"/>
          </a:xfrm>
          <a:prstGeom prst="rect">
            <a:avLst/>
          </a:prstGeom>
        </p:spPr>
        <p:txBody>
          <a:bodyPr vert="horz" lIns="68580" tIns="34290" rIns="68580" bIns="34290"/>
          <a:lstStyle>
            <a:lvl1pPr>
              <a:buClr>
                <a:srgbClr val="00ADEE"/>
              </a:buClr>
              <a:defRPr sz="2800" b="1" i="0">
                <a:solidFill>
                  <a:srgbClr val="0070C0"/>
                </a:solidFill>
                <a:latin typeface="Century Gothic" panose="020B0502020202020204" pitchFamily="34" charset="0"/>
              </a:defRPr>
            </a:lvl1pPr>
            <a:lvl2pPr>
              <a:buClr>
                <a:srgbClr val="00ADEE"/>
              </a:buClr>
              <a:defRPr sz="2400" b="0" i="0">
                <a:latin typeface="Century Gothic" panose="020B0502020202020204" pitchFamily="34" charset="0"/>
              </a:defRPr>
            </a:lvl2pPr>
            <a:lvl3pPr>
              <a:buClr>
                <a:srgbClr val="00ADEE"/>
              </a:buClr>
              <a:defRPr sz="2000" b="0" i="0">
                <a:latin typeface="Century Gothic" panose="020B0502020202020204" pitchFamily="34" charset="0"/>
              </a:defRPr>
            </a:lvl3pPr>
            <a:lvl4pPr>
              <a:buClr>
                <a:srgbClr val="00ADEE"/>
              </a:buClr>
              <a:defRPr sz="1800" b="0" i="0">
                <a:latin typeface="Century Gothic" panose="020B0502020202020204" pitchFamily="34" charset="0"/>
              </a:defRPr>
            </a:lvl4pPr>
            <a:lvl5pPr>
              <a:buClr>
                <a:srgbClr val="00ADEE"/>
              </a:buClr>
              <a:defRPr sz="1400" b="0" i="0">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4">
            <a:extLst>
              <a:ext uri="{FF2B5EF4-FFF2-40B4-BE49-F238E27FC236}">
                <a16:creationId xmlns:a16="http://schemas.microsoft.com/office/drawing/2014/main" id="{D9533483-0929-0244-9D4E-B0CE55730A98}"/>
              </a:ext>
            </a:extLst>
          </p:cNvPr>
          <p:cNvSpPr>
            <a:spLocks noGrp="1"/>
          </p:cNvSpPr>
          <p:nvPr>
            <p:ph type="ftr" sz="quarter" idx="3"/>
          </p:nvPr>
        </p:nvSpPr>
        <p:spPr>
          <a:xfrm>
            <a:off x="4648200" y="6503202"/>
            <a:ext cx="2895600" cy="273844"/>
          </a:xfrm>
          <a:prstGeom prst="rect">
            <a:avLst/>
          </a:prstGeom>
        </p:spPr>
        <p:txBody>
          <a:bodyPr vert="horz" lIns="68580" tIns="34290" rIns="68580" bIns="34290" rtlCol="0" anchor="ctr"/>
          <a:lstStyle>
            <a:lvl1pPr marL="0" marR="0" indent="0" algn="ctr" defTabSz="685800" rtl="0" eaLnBrk="1" fontAlgn="auto" latinLnBrk="0" hangingPunct="1">
              <a:lnSpc>
                <a:spcPct val="100000"/>
              </a:lnSpc>
              <a:spcBef>
                <a:spcPts val="0"/>
              </a:spcBef>
              <a:spcAft>
                <a:spcPts val="0"/>
              </a:spcAft>
              <a:buClrTx/>
              <a:buSzTx/>
              <a:buFontTx/>
              <a:buNone/>
              <a:tabLst/>
              <a:defRPr sz="950" b="0" i="0">
                <a:solidFill>
                  <a:srgbClr val="FFFFFF"/>
                </a:solidFill>
                <a:latin typeface="Century Gothic" panose="020B0502020202020204" pitchFamily="34" charset="0"/>
                <a:cs typeface="Calibri Light"/>
              </a:defRPr>
            </a:lvl1pPr>
          </a:lstStyle>
          <a:p>
            <a:r>
              <a:rPr lang="en-US" dirty="0"/>
              <a:t>© 2020 InterDigital, Inc. All Rights Reserved.</a:t>
            </a:r>
          </a:p>
        </p:txBody>
      </p:sp>
      <p:sp>
        <p:nvSpPr>
          <p:cNvPr id="11" name="Slide Number Placeholder 5">
            <a:extLst>
              <a:ext uri="{FF2B5EF4-FFF2-40B4-BE49-F238E27FC236}">
                <a16:creationId xmlns:a16="http://schemas.microsoft.com/office/drawing/2014/main" id="{4A974538-5B45-9043-AC0D-D2A0DAB25AEC}"/>
              </a:ext>
            </a:extLst>
          </p:cNvPr>
          <p:cNvSpPr>
            <a:spLocks noGrp="1"/>
          </p:cNvSpPr>
          <p:nvPr>
            <p:ph type="sldNum" sz="quarter" idx="4"/>
          </p:nvPr>
        </p:nvSpPr>
        <p:spPr>
          <a:xfrm>
            <a:off x="412693" y="6503202"/>
            <a:ext cx="2057400" cy="273844"/>
          </a:xfrm>
          <a:prstGeom prst="rect">
            <a:avLst/>
          </a:prstGeom>
        </p:spPr>
        <p:txBody>
          <a:bodyPr vert="horz" lIns="68580" tIns="34290" rIns="68580" bIns="34290" rtlCol="0" anchor="ctr"/>
          <a:lstStyle>
            <a:lvl1pPr algn="l">
              <a:defRPr sz="1000">
                <a:solidFill>
                  <a:srgbClr val="FFFFFF"/>
                </a:solidFill>
                <a:latin typeface="Century Gothic" panose="020B0502020202020204" pitchFamily="34" charset="0"/>
              </a:defRPr>
            </a:lvl1pPr>
          </a:lstStyle>
          <a:p>
            <a:fld id="{5D9E6825-6159-436F-97B7-849D691F43BE}" type="slidenum">
              <a:rPr lang="en-US" smtClean="0"/>
              <a:pPr/>
              <a:t>‹#›</a:t>
            </a:fld>
            <a:endParaRPr lang="en-US" dirty="0"/>
          </a:p>
        </p:txBody>
      </p:sp>
      <p:pic>
        <p:nvPicPr>
          <p:cNvPr id="8" name="Picture 7" descr="A picture containing clock, light&#10;&#10;Description automatically generated">
            <a:extLst>
              <a:ext uri="{FF2B5EF4-FFF2-40B4-BE49-F238E27FC236}">
                <a16:creationId xmlns:a16="http://schemas.microsoft.com/office/drawing/2014/main" id="{C9002F6C-A036-584F-9567-2B21CFD94FE7}"/>
              </a:ext>
            </a:extLst>
          </p:cNvPr>
          <p:cNvPicPr>
            <a:picLocks noChangeAspect="1"/>
          </p:cNvPicPr>
          <p:nvPr userDrawn="1"/>
        </p:nvPicPr>
        <p:blipFill rotWithShape="1">
          <a:blip r:embed="rId2"/>
          <a:srcRect l="-18661" t="-30500" r="-28857" b="-26066"/>
          <a:stretch/>
        </p:blipFill>
        <p:spPr>
          <a:xfrm>
            <a:off x="11308588" y="254996"/>
            <a:ext cx="588898" cy="546327"/>
          </a:xfrm>
          <a:prstGeom prst="rect">
            <a:avLst/>
          </a:prstGeom>
        </p:spPr>
      </p:pic>
    </p:spTree>
    <p:extLst>
      <p:ext uri="{BB962C8B-B14F-4D97-AF65-F5344CB8AC3E}">
        <p14:creationId xmlns:p14="http://schemas.microsoft.com/office/powerpoint/2010/main" val="289963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dline with Bar ">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842381"/>
          </a:xfrm>
          <a:prstGeom prst="rect">
            <a:avLst/>
          </a:prstGeom>
        </p:spPr>
        <p:txBody>
          <a:bodyPr vert="horz" lIns="68580" tIns="34290" rIns="68580" bIns="34290"/>
          <a:lstStyle>
            <a:lvl1pPr algn="ctr">
              <a:defRPr sz="3733" b="1" i="0">
                <a:latin typeface="Century Gothic" panose="020B0502020202020204" pitchFamily="34" charset="0"/>
                <a:cs typeface="Calibri"/>
              </a:defRPr>
            </a:lvl1pPr>
          </a:lstStyle>
          <a:p>
            <a:r>
              <a:rPr lang="en-US" dirty="0"/>
              <a:t>Click to edit Master title style</a:t>
            </a:r>
          </a:p>
        </p:txBody>
      </p:sp>
      <p:sp>
        <p:nvSpPr>
          <p:cNvPr id="10" name="Footer Placeholder 4">
            <a:extLst>
              <a:ext uri="{FF2B5EF4-FFF2-40B4-BE49-F238E27FC236}">
                <a16:creationId xmlns:a16="http://schemas.microsoft.com/office/drawing/2014/main" id="{D9533483-0929-0244-9D4E-B0CE55730A98}"/>
              </a:ext>
            </a:extLst>
          </p:cNvPr>
          <p:cNvSpPr>
            <a:spLocks noGrp="1"/>
          </p:cNvSpPr>
          <p:nvPr>
            <p:ph type="ftr" sz="quarter" idx="3"/>
          </p:nvPr>
        </p:nvSpPr>
        <p:spPr>
          <a:xfrm>
            <a:off x="4648200" y="6503202"/>
            <a:ext cx="2895600" cy="273844"/>
          </a:xfrm>
          <a:prstGeom prst="rect">
            <a:avLst/>
          </a:prstGeom>
        </p:spPr>
        <p:txBody>
          <a:bodyPr vert="horz" lIns="68580" tIns="34290" rIns="68580" bIns="34290" rtlCol="0" anchor="ctr"/>
          <a:lstStyle>
            <a:lvl1pPr marL="0" marR="0" indent="0" algn="ctr" defTabSz="685800" rtl="0" eaLnBrk="1" fontAlgn="auto" latinLnBrk="0" hangingPunct="1">
              <a:lnSpc>
                <a:spcPct val="100000"/>
              </a:lnSpc>
              <a:spcBef>
                <a:spcPts val="0"/>
              </a:spcBef>
              <a:spcAft>
                <a:spcPts val="0"/>
              </a:spcAft>
              <a:buClrTx/>
              <a:buSzTx/>
              <a:buFontTx/>
              <a:buNone/>
              <a:tabLst/>
              <a:defRPr sz="950" b="0" i="0">
                <a:solidFill>
                  <a:srgbClr val="FFFFFF"/>
                </a:solidFill>
                <a:latin typeface="Century Gothic" panose="020B0502020202020204" pitchFamily="34" charset="0"/>
                <a:cs typeface="Calibri Light"/>
              </a:defRPr>
            </a:lvl1pPr>
          </a:lstStyle>
          <a:p>
            <a:r>
              <a:rPr lang="en-US" dirty="0"/>
              <a:t>© 2020 InterDigital, Inc. All Rights Reserved.</a:t>
            </a:r>
          </a:p>
        </p:txBody>
      </p:sp>
      <p:sp>
        <p:nvSpPr>
          <p:cNvPr id="11" name="Slide Number Placeholder 5">
            <a:extLst>
              <a:ext uri="{FF2B5EF4-FFF2-40B4-BE49-F238E27FC236}">
                <a16:creationId xmlns:a16="http://schemas.microsoft.com/office/drawing/2014/main" id="{4A974538-5B45-9043-AC0D-D2A0DAB25AEC}"/>
              </a:ext>
            </a:extLst>
          </p:cNvPr>
          <p:cNvSpPr>
            <a:spLocks noGrp="1"/>
          </p:cNvSpPr>
          <p:nvPr>
            <p:ph type="sldNum" sz="quarter" idx="4"/>
          </p:nvPr>
        </p:nvSpPr>
        <p:spPr>
          <a:xfrm>
            <a:off x="412693" y="6503202"/>
            <a:ext cx="2057400" cy="273844"/>
          </a:xfrm>
          <a:prstGeom prst="rect">
            <a:avLst/>
          </a:prstGeom>
        </p:spPr>
        <p:txBody>
          <a:bodyPr vert="horz" lIns="68580" tIns="34290" rIns="68580" bIns="34290" rtlCol="0" anchor="ctr"/>
          <a:lstStyle>
            <a:lvl1pPr algn="l">
              <a:defRPr sz="1000">
                <a:solidFill>
                  <a:srgbClr val="FFFFFF"/>
                </a:solidFill>
                <a:latin typeface="Century Gothic" panose="020B0502020202020204" pitchFamily="34" charset="0"/>
              </a:defRPr>
            </a:lvl1pPr>
          </a:lstStyle>
          <a:p>
            <a:fld id="{5D9E6825-6159-436F-97B7-849D691F43BE}" type="slidenum">
              <a:rPr lang="en-US" smtClean="0"/>
              <a:pPr/>
              <a:t>‹#›</a:t>
            </a:fld>
            <a:endParaRPr lang="en-US" dirty="0"/>
          </a:p>
        </p:txBody>
      </p:sp>
      <p:sp>
        <p:nvSpPr>
          <p:cNvPr id="6" name="Rectangle 5">
            <a:extLst>
              <a:ext uri="{FF2B5EF4-FFF2-40B4-BE49-F238E27FC236}">
                <a16:creationId xmlns:a16="http://schemas.microsoft.com/office/drawing/2014/main" id="{BA806C7A-CDA9-A942-8185-BF7D1503D05B}"/>
              </a:ext>
            </a:extLst>
          </p:cNvPr>
          <p:cNvSpPr/>
          <p:nvPr userDrawn="1"/>
        </p:nvSpPr>
        <p:spPr>
          <a:xfrm>
            <a:off x="5669280" y="1067861"/>
            <a:ext cx="853440" cy="68801"/>
          </a:xfrm>
          <a:prstGeom prst="rect">
            <a:avLst/>
          </a:prstGeom>
          <a:solidFill>
            <a:srgbClr val="2BA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53ABDD"/>
              </a:solidFill>
            </a:endParaRPr>
          </a:p>
        </p:txBody>
      </p:sp>
      <p:sp>
        <p:nvSpPr>
          <p:cNvPr id="8" name="Content Placeholder 3">
            <a:extLst>
              <a:ext uri="{FF2B5EF4-FFF2-40B4-BE49-F238E27FC236}">
                <a16:creationId xmlns:a16="http://schemas.microsoft.com/office/drawing/2014/main" id="{FFD556CE-2909-ED40-95C3-AB02E620973E}"/>
              </a:ext>
            </a:extLst>
          </p:cNvPr>
          <p:cNvSpPr>
            <a:spLocks noGrp="1"/>
          </p:cNvSpPr>
          <p:nvPr>
            <p:ph sz="quarter" idx="13"/>
          </p:nvPr>
        </p:nvSpPr>
        <p:spPr>
          <a:xfrm>
            <a:off x="609600" y="1376255"/>
            <a:ext cx="10993437" cy="4705756"/>
          </a:xfrm>
          <a:prstGeom prst="rect">
            <a:avLst/>
          </a:prstGeom>
        </p:spPr>
        <p:txBody>
          <a:bodyPr vert="horz" lIns="68580" tIns="34290" rIns="68580" bIns="34290"/>
          <a:lstStyle>
            <a:lvl1pPr marL="0" indent="0" algn="ctr">
              <a:lnSpc>
                <a:spcPct val="100000"/>
              </a:lnSpc>
              <a:buClr>
                <a:srgbClr val="00ADEE"/>
              </a:buClr>
              <a:buNone/>
              <a:defRPr sz="2000" b="0" i="0">
                <a:solidFill>
                  <a:schemeClr val="tx1"/>
                </a:solidFill>
                <a:latin typeface="Century Gothic" panose="020B0502020202020204" pitchFamily="34" charset="0"/>
              </a:defRPr>
            </a:lvl1pPr>
            <a:lvl2pPr>
              <a:buClr>
                <a:srgbClr val="00ADEE"/>
              </a:buClr>
              <a:defRPr sz="2400" b="0" i="0">
                <a:latin typeface="Century Gothic" panose="020B0502020202020204" pitchFamily="34" charset="0"/>
              </a:defRPr>
            </a:lvl2pPr>
            <a:lvl3pPr>
              <a:buClr>
                <a:srgbClr val="00ADEE"/>
              </a:buClr>
              <a:defRPr sz="2000" b="0" i="0">
                <a:latin typeface="Century Gothic" panose="020B0502020202020204" pitchFamily="34" charset="0"/>
              </a:defRPr>
            </a:lvl3pPr>
            <a:lvl4pPr>
              <a:buClr>
                <a:srgbClr val="00ADEE"/>
              </a:buClr>
              <a:defRPr sz="1800" b="0" i="0">
                <a:latin typeface="Century Gothic" panose="020B0502020202020204" pitchFamily="34" charset="0"/>
              </a:defRPr>
            </a:lvl4pPr>
            <a:lvl5pPr>
              <a:buClr>
                <a:srgbClr val="00ADEE"/>
              </a:buClr>
              <a:defRPr sz="1400" b="0" i="0">
                <a:latin typeface="Century Gothic" panose="020B0502020202020204" pitchFamily="34" charset="0"/>
              </a:defRPr>
            </a:lvl5pPr>
          </a:lstStyle>
          <a:p>
            <a:pPr lvl="0"/>
            <a:endParaRPr lang="en-US" dirty="0"/>
          </a:p>
        </p:txBody>
      </p:sp>
      <p:pic>
        <p:nvPicPr>
          <p:cNvPr id="13" name="Picture 12" descr="A picture containing clock, light&#10;&#10;Description automatically generated">
            <a:extLst>
              <a:ext uri="{FF2B5EF4-FFF2-40B4-BE49-F238E27FC236}">
                <a16:creationId xmlns:a16="http://schemas.microsoft.com/office/drawing/2014/main" id="{2DDCEC41-71BC-8C4B-BE1A-F8A30083BEC6}"/>
              </a:ext>
            </a:extLst>
          </p:cNvPr>
          <p:cNvPicPr>
            <a:picLocks noChangeAspect="1"/>
          </p:cNvPicPr>
          <p:nvPr userDrawn="1"/>
        </p:nvPicPr>
        <p:blipFill rotWithShape="1">
          <a:blip r:embed="rId2"/>
          <a:srcRect l="-18661" t="-30500" r="-28857" b="-26066"/>
          <a:stretch/>
        </p:blipFill>
        <p:spPr>
          <a:xfrm>
            <a:off x="11308588" y="254996"/>
            <a:ext cx="588898" cy="546327"/>
          </a:xfrm>
          <a:prstGeom prst="rect">
            <a:avLst/>
          </a:prstGeom>
        </p:spPr>
      </p:pic>
    </p:spTree>
    <p:extLst>
      <p:ext uri="{BB962C8B-B14F-4D97-AF65-F5344CB8AC3E}">
        <p14:creationId xmlns:p14="http://schemas.microsoft.com/office/powerpoint/2010/main" val="21704745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line and Subhea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842381"/>
          </a:xfrm>
          <a:prstGeom prst="rect">
            <a:avLst/>
          </a:prstGeom>
        </p:spPr>
        <p:txBody>
          <a:bodyPr vert="horz" lIns="68580" tIns="34290" rIns="68580" bIns="34290"/>
          <a:lstStyle>
            <a:lvl1pPr algn="ctr">
              <a:defRPr sz="3733" b="1" i="0">
                <a:latin typeface="Century Gothic" panose="020B0502020202020204" pitchFamily="34" charset="0"/>
                <a:cs typeface="Calibri"/>
              </a:defRPr>
            </a:lvl1pPr>
          </a:lstStyle>
          <a:p>
            <a:r>
              <a:rPr lang="en-US" dirty="0"/>
              <a:t>Click to edit Master title style</a:t>
            </a:r>
          </a:p>
        </p:txBody>
      </p:sp>
      <p:sp>
        <p:nvSpPr>
          <p:cNvPr id="10" name="Footer Placeholder 4">
            <a:extLst>
              <a:ext uri="{FF2B5EF4-FFF2-40B4-BE49-F238E27FC236}">
                <a16:creationId xmlns:a16="http://schemas.microsoft.com/office/drawing/2014/main" id="{D9533483-0929-0244-9D4E-B0CE55730A98}"/>
              </a:ext>
            </a:extLst>
          </p:cNvPr>
          <p:cNvSpPr>
            <a:spLocks noGrp="1"/>
          </p:cNvSpPr>
          <p:nvPr>
            <p:ph type="ftr" sz="quarter" idx="3"/>
          </p:nvPr>
        </p:nvSpPr>
        <p:spPr>
          <a:xfrm>
            <a:off x="4648200" y="6503202"/>
            <a:ext cx="2895600" cy="273844"/>
          </a:xfrm>
          <a:prstGeom prst="rect">
            <a:avLst/>
          </a:prstGeom>
        </p:spPr>
        <p:txBody>
          <a:bodyPr vert="horz" lIns="68580" tIns="34290" rIns="68580" bIns="34290" rtlCol="0" anchor="ctr"/>
          <a:lstStyle>
            <a:lvl1pPr marL="0" marR="0" indent="0" algn="ctr" defTabSz="685800" rtl="0" eaLnBrk="1" fontAlgn="auto" latinLnBrk="0" hangingPunct="1">
              <a:lnSpc>
                <a:spcPct val="100000"/>
              </a:lnSpc>
              <a:spcBef>
                <a:spcPts val="0"/>
              </a:spcBef>
              <a:spcAft>
                <a:spcPts val="0"/>
              </a:spcAft>
              <a:buClrTx/>
              <a:buSzTx/>
              <a:buFontTx/>
              <a:buNone/>
              <a:tabLst/>
              <a:defRPr sz="950" b="0" i="0">
                <a:solidFill>
                  <a:srgbClr val="FFFFFF"/>
                </a:solidFill>
                <a:latin typeface="Century Gothic" panose="020B0502020202020204" pitchFamily="34" charset="0"/>
                <a:cs typeface="Calibri Light"/>
              </a:defRPr>
            </a:lvl1pPr>
          </a:lstStyle>
          <a:p>
            <a:r>
              <a:rPr lang="en-US" dirty="0"/>
              <a:t>© 2020 InterDigital, Inc. All Rights Reserved.</a:t>
            </a:r>
          </a:p>
        </p:txBody>
      </p:sp>
      <p:sp>
        <p:nvSpPr>
          <p:cNvPr id="11" name="Slide Number Placeholder 5">
            <a:extLst>
              <a:ext uri="{FF2B5EF4-FFF2-40B4-BE49-F238E27FC236}">
                <a16:creationId xmlns:a16="http://schemas.microsoft.com/office/drawing/2014/main" id="{4A974538-5B45-9043-AC0D-D2A0DAB25AEC}"/>
              </a:ext>
            </a:extLst>
          </p:cNvPr>
          <p:cNvSpPr>
            <a:spLocks noGrp="1"/>
          </p:cNvSpPr>
          <p:nvPr>
            <p:ph type="sldNum" sz="quarter" idx="4"/>
          </p:nvPr>
        </p:nvSpPr>
        <p:spPr>
          <a:xfrm>
            <a:off x="412693" y="6503202"/>
            <a:ext cx="2057400" cy="273844"/>
          </a:xfrm>
          <a:prstGeom prst="rect">
            <a:avLst/>
          </a:prstGeom>
        </p:spPr>
        <p:txBody>
          <a:bodyPr vert="horz" lIns="68580" tIns="34290" rIns="68580" bIns="34290" rtlCol="0" anchor="ctr"/>
          <a:lstStyle>
            <a:lvl1pPr algn="l">
              <a:defRPr sz="1000">
                <a:solidFill>
                  <a:srgbClr val="FFFFFF"/>
                </a:solidFill>
                <a:latin typeface="Century Gothic" panose="020B0502020202020204" pitchFamily="34" charset="0"/>
              </a:defRPr>
            </a:lvl1pPr>
          </a:lstStyle>
          <a:p>
            <a:fld id="{5D9E6825-6159-436F-97B7-849D691F43BE}" type="slidenum">
              <a:rPr lang="en-US" smtClean="0"/>
              <a:pPr/>
              <a:t>‹#›</a:t>
            </a:fld>
            <a:endParaRPr lang="en-US" dirty="0"/>
          </a:p>
        </p:txBody>
      </p:sp>
      <p:sp>
        <p:nvSpPr>
          <p:cNvPr id="9" name="Content Placeholder 3">
            <a:extLst>
              <a:ext uri="{FF2B5EF4-FFF2-40B4-BE49-F238E27FC236}">
                <a16:creationId xmlns:a16="http://schemas.microsoft.com/office/drawing/2014/main" id="{F85441A6-D9AB-CE49-AD67-8450379753C2}"/>
              </a:ext>
            </a:extLst>
          </p:cNvPr>
          <p:cNvSpPr>
            <a:spLocks noGrp="1"/>
          </p:cNvSpPr>
          <p:nvPr>
            <p:ph sz="quarter" idx="13"/>
          </p:nvPr>
        </p:nvSpPr>
        <p:spPr>
          <a:xfrm>
            <a:off x="609600" y="1376255"/>
            <a:ext cx="10993437" cy="4705756"/>
          </a:xfrm>
          <a:prstGeom prst="rect">
            <a:avLst/>
          </a:prstGeom>
        </p:spPr>
        <p:txBody>
          <a:bodyPr vert="horz" lIns="68580" tIns="34290" rIns="68580" bIns="34290"/>
          <a:lstStyle>
            <a:lvl1pPr marL="0" indent="0" algn="ctr">
              <a:lnSpc>
                <a:spcPct val="100000"/>
              </a:lnSpc>
              <a:buClr>
                <a:srgbClr val="00ADEE"/>
              </a:buClr>
              <a:buNone/>
              <a:defRPr sz="2000" b="0" i="0">
                <a:solidFill>
                  <a:schemeClr val="tx1"/>
                </a:solidFill>
                <a:latin typeface="Century Gothic" panose="020B0502020202020204" pitchFamily="34" charset="0"/>
              </a:defRPr>
            </a:lvl1pPr>
            <a:lvl2pPr>
              <a:buClr>
                <a:srgbClr val="00ADEE"/>
              </a:buClr>
              <a:defRPr sz="2400" b="0" i="0">
                <a:latin typeface="Century Gothic" panose="020B0502020202020204" pitchFamily="34" charset="0"/>
              </a:defRPr>
            </a:lvl2pPr>
            <a:lvl3pPr>
              <a:buClr>
                <a:srgbClr val="00ADEE"/>
              </a:buClr>
              <a:defRPr sz="2000" b="0" i="0">
                <a:latin typeface="Century Gothic" panose="020B0502020202020204" pitchFamily="34" charset="0"/>
              </a:defRPr>
            </a:lvl3pPr>
            <a:lvl4pPr>
              <a:buClr>
                <a:srgbClr val="00ADEE"/>
              </a:buClr>
              <a:defRPr sz="1800" b="0" i="0">
                <a:latin typeface="Century Gothic" panose="020B0502020202020204" pitchFamily="34" charset="0"/>
              </a:defRPr>
            </a:lvl4pPr>
            <a:lvl5pPr>
              <a:buClr>
                <a:srgbClr val="00ADEE"/>
              </a:buClr>
              <a:defRPr sz="1400" b="0" i="0">
                <a:latin typeface="Century Gothic" panose="020B0502020202020204" pitchFamily="34" charset="0"/>
              </a:defRPr>
            </a:lvl5pPr>
          </a:lstStyle>
          <a:p>
            <a:pPr lvl="0"/>
            <a:endParaRPr lang="en-US" dirty="0"/>
          </a:p>
        </p:txBody>
      </p:sp>
      <p:sp>
        <p:nvSpPr>
          <p:cNvPr id="4" name="Text Placeholder 3">
            <a:extLst>
              <a:ext uri="{FF2B5EF4-FFF2-40B4-BE49-F238E27FC236}">
                <a16:creationId xmlns:a16="http://schemas.microsoft.com/office/drawing/2014/main" id="{96494642-C552-A74B-BC46-E940D302CF47}"/>
              </a:ext>
            </a:extLst>
          </p:cNvPr>
          <p:cNvSpPr>
            <a:spLocks noGrp="1"/>
          </p:cNvSpPr>
          <p:nvPr>
            <p:ph type="body" sz="quarter" idx="14"/>
          </p:nvPr>
        </p:nvSpPr>
        <p:spPr>
          <a:xfrm>
            <a:off x="609600" y="812205"/>
            <a:ext cx="10972799" cy="447675"/>
          </a:xfrm>
          <a:prstGeom prst="rect">
            <a:avLst/>
          </a:prstGeom>
        </p:spPr>
        <p:txBody>
          <a:bodyPr/>
          <a:lstStyle>
            <a:lvl1pPr marL="0" indent="0" algn="ctr">
              <a:buNone/>
              <a:defRPr sz="2400" b="1">
                <a:solidFill>
                  <a:schemeClr val="accent1"/>
                </a:solidFill>
              </a:defRPr>
            </a:lvl1pPr>
          </a:lstStyle>
          <a:p>
            <a:pPr lvl="0"/>
            <a:endParaRPr lang="en-US" dirty="0"/>
          </a:p>
        </p:txBody>
      </p:sp>
      <p:pic>
        <p:nvPicPr>
          <p:cNvPr id="8" name="Picture 7" descr="A picture containing clock, light&#10;&#10;Description automatically generated">
            <a:extLst>
              <a:ext uri="{FF2B5EF4-FFF2-40B4-BE49-F238E27FC236}">
                <a16:creationId xmlns:a16="http://schemas.microsoft.com/office/drawing/2014/main" id="{C78FB1D5-3EAF-0641-8B51-45FC0F3DCE3C}"/>
              </a:ext>
            </a:extLst>
          </p:cNvPr>
          <p:cNvPicPr>
            <a:picLocks noChangeAspect="1"/>
          </p:cNvPicPr>
          <p:nvPr userDrawn="1"/>
        </p:nvPicPr>
        <p:blipFill rotWithShape="1">
          <a:blip r:embed="rId2"/>
          <a:srcRect l="-18661" t="-30500" r="-28857" b="-26066"/>
          <a:stretch/>
        </p:blipFill>
        <p:spPr>
          <a:xfrm>
            <a:off x="11308588" y="254996"/>
            <a:ext cx="588898" cy="546327"/>
          </a:xfrm>
          <a:prstGeom prst="rect">
            <a:avLst/>
          </a:prstGeom>
        </p:spPr>
      </p:pic>
    </p:spTree>
    <p:extLst>
      <p:ext uri="{BB962C8B-B14F-4D97-AF65-F5344CB8AC3E}">
        <p14:creationId xmlns:p14="http://schemas.microsoft.com/office/powerpoint/2010/main" val="903741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2" name="Title 1"/>
          <p:cNvSpPr>
            <a:spLocks noGrp="1"/>
          </p:cNvSpPr>
          <p:nvPr>
            <p:ph type="title"/>
          </p:nvPr>
        </p:nvSpPr>
        <p:spPr>
          <a:xfrm>
            <a:off x="4325258" y="274639"/>
            <a:ext cx="6734628" cy="842381"/>
          </a:xfrm>
          <a:prstGeom prst="rect">
            <a:avLst/>
          </a:prstGeom>
        </p:spPr>
        <p:txBody>
          <a:bodyPr vert="horz" lIns="68580" tIns="34290" rIns="68580" bIns="34290"/>
          <a:lstStyle>
            <a:lvl1pPr algn="ctr">
              <a:defRPr sz="3733" b="1" i="0">
                <a:latin typeface="Century Gothic" panose="020B0502020202020204" pitchFamily="34" charset="0"/>
                <a:cs typeface="Calibri"/>
              </a:defRPr>
            </a:lvl1pPr>
          </a:lstStyle>
          <a:p>
            <a:r>
              <a:rPr lang="en-US" dirty="0"/>
              <a:t>Click to edit Master title style</a:t>
            </a:r>
          </a:p>
        </p:txBody>
      </p:sp>
      <p:sp>
        <p:nvSpPr>
          <p:cNvPr id="10" name="Footer Placeholder 4">
            <a:extLst>
              <a:ext uri="{FF2B5EF4-FFF2-40B4-BE49-F238E27FC236}">
                <a16:creationId xmlns:a16="http://schemas.microsoft.com/office/drawing/2014/main" id="{D9533483-0929-0244-9D4E-B0CE55730A98}"/>
              </a:ext>
            </a:extLst>
          </p:cNvPr>
          <p:cNvSpPr>
            <a:spLocks noGrp="1"/>
          </p:cNvSpPr>
          <p:nvPr>
            <p:ph type="ftr" sz="quarter" idx="3"/>
          </p:nvPr>
        </p:nvSpPr>
        <p:spPr>
          <a:xfrm>
            <a:off x="4648200" y="6503202"/>
            <a:ext cx="2895600" cy="273844"/>
          </a:xfrm>
          <a:prstGeom prst="rect">
            <a:avLst/>
          </a:prstGeom>
        </p:spPr>
        <p:txBody>
          <a:bodyPr vert="horz" lIns="68580" tIns="34290" rIns="68580" bIns="34290" rtlCol="0" anchor="ctr"/>
          <a:lstStyle>
            <a:lvl1pPr marL="0" marR="0" indent="0" algn="ctr" defTabSz="685800" rtl="0" eaLnBrk="1" fontAlgn="auto" latinLnBrk="0" hangingPunct="1">
              <a:lnSpc>
                <a:spcPct val="100000"/>
              </a:lnSpc>
              <a:spcBef>
                <a:spcPts val="0"/>
              </a:spcBef>
              <a:spcAft>
                <a:spcPts val="0"/>
              </a:spcAft>
              <a:buClrTx/>
              <a:buSzTx/>
              <a:buFontTx/>
              <a:buNone/>
              <a:tabLst/>
              <a:defRPr sz="950" b="0" i="0">
                <a:solidFill>
                  <a:srgbClr val="FFFFFF"/>
                </a:solidFill>
                <a:latin typeface="Century Gothic" panose="020B0502020202020204" pitchFamily="34" charset="0"/>
                <a:cs typeface="Calibri Light"/>
              </a:defRPr>
            </a:lvl1pPr>
          </a:lstStyle>
          <a:p>
            <a:r>
              <a:rPr lang="en-US" dirty="0"/>
              <a:t>© 2020 InterDigital, Inc. All Rights Reserved.</a:t>
            </a:r>
          </a:p>
        </p:txBody>
      </p:sp>
      <p:sp>
        <p:nvSpPr>
          <p:cNvPr id="11" name="Slide Number Placeholder 5">
            <a:extLst>
              <a:ext uri="{FF2B5EF4-FFF2-40B4-BE49-F238E27FC236}">
                <a16:creationId xmlns:a16="http://schemas.microsoft.com/office/drawing/2014/main" id="{4A974538-5B45-9043-AC0D-D2A0DAB25AEC}"/>
              </a:ext>
            </a:extLst>
          </p:cNvPr>
          <p:cNvSpPr>
            <a:spLocks noGrp="1"/>
          </p:cNvSpPr>
          <p:nvPr>
            <p:ph type="sldNum" sz="quarter" idx="4"/>
          </p:nvPr>
        </p:nvSpPr>
        <p:spPr>
          <a:xfrm>
            <a:off x="412693" y="6503202"/>
            <a:ext cx="2057400" cy="273844"/>
          </a:xfrm>
          <a:prstGeom prst="rect">
            <a:avLst/>
          </a:prstGeom>
        </p:spPr>
        <p:txBody>
          <a:bodyPr vert="horz" lIns="68580" tIns="34290" rIns="68580" bIns="34290" rtlCol="0" anchor="ctr"/>
          <a:lstStyle>
            <a:lvl1pPr algn="l">
              <a:defRPr sz="1000">
                <a:solidFill>
                  <a:srgbClr val="FFFFFF"/>
                </a:solidFill>
                <a:latin typeface="Century Gothic" panose="020B0502020202020204" pitchFamily="34" charset="0"/>
              </a:defRPr>
            </a:lvl1pPr>
          </a:lstStyle>
          <a:p>
            <a:fld id="{5D9E6825-6159-436F-97B7-849D691F43BE}" type="slidenum">
              <a:rPr lang="en-US" smtClean="0"/>
              <a:pPr/>
              <a:t>‹#›</a:t>
            </a:fld>
            <a:endParaRPr lang="en-US" dirty="0"/>
          </a:p>
        </p:txBody>
      </p:sp>
      <p:sp>
        <p:nvSpPr>
          <p:cNvPr id="4" name="Picture Placeholder 3">
            <a:extLst>
              <a:ext uri="{FF2B5EF4-FFF2-40B4-BE49-F238E27FC236}">
                <a16:creationId xmlns:a16="http://schemas.microsoft.com/office/drawing/2014/main" id="{B1A14B63-49A7-7646-A1A3-CBEE5D305679}"/>
              </a:ext>
            </a:extLst>
          </p:cNvPr>
          <p:cNvSpPr>
            <a:spLocks noGrp="1"/>
          </p:cNvSpPr>
          <p:nvPr>
            <p:ph type="pic" sz="quarter" idx="10"/>
          </p:nvPr>
        </p:nvSpPr>
        <p:spPr>
          <a:xfrm>
            <a:off x="0" y="0"/>
            <a:ext cx="3970867" cy="6415088"/>
          </a:xfrm>
          <a:prstGeom prst="rect">
            <a:avLst/>
          </a:prstGeom>
        </p:spPr>
        <p:txBody>
          <a:bodyPr/>
          <a:lstStyle/>
          <a:p>
            <a:endParaRPr lang="en-US" dirty="0"/>
          </a:p>
        </p:txBody>
      </p:sp>
      <p:sp>
        <p:nvSpPr>
          <p:cNvPr id="8" name="Content Placeholder 3">
            <a:extLst>
              <a:ext uri="{FF2B5EF4-FFF2-40B4-BE49-F238E27FC236}">
                <a16:creationId xmlns:a16="http://schemas.microsoft.com/office/drawing/2014/main" id="{93FF97AA-8D24-7148-A90F-2665E81DE4BA}"/>
              </a:ext>
            </a:extLst>
          </p:cNvPr>
          <p:cNvSpPr>
            <a:spLocks noGrp="1"/>
          </p:cNvSpPr>
          <p:nvPr>
            <p:ph sz="quarter" idx="13"/>
          </p:nvPr>
        </p:nvSpPr>
        <p:spPr>
          <a:xfrm>
            <a:off x="4325257" y="1239433"/>
            <a:ext cx="6734627" cy="4705756"/>
          </a:xfrm>
          <a:prstGeom prst="rect">
            <a:avLst/>
          </a:prstGeom>
        </p:spPr>
        <p:txBody>
          <a:bodyPr vert="horz" lIns="68580" tIns="34290" rIns="68580" bIns="34290"/>
          <a:lstStyle>
            <a:lvl1pPr>
              <a:buClr>
                <a:srgbClr val="00ADEE"/>
              </a:buClr>
              <a:defRPr sz="2800" b="1" i="0">
                <a:solidFill>
                  <a:srgbClr val="0070C0"/>
                </a:solidFill>
                <a:latin typeface="Century Gothic" panose="020B0502020202020204" pitchFamily="34" charset="0"/>
              </a:defRPr>
            </a:lvl1pPr>
            <a:lvl2pPr>
              <a:buClr>
                <a:srgbClr val="00ADEE"/>
              </a:buClr>
              <a:defRPr sz="2400" b="0" i="0">
                <a:latin typeface="Century Gothic" panose="020B0502020202020204" pitchFamily="34" charset="0"/>
              </a:defRPr>
            </a:lvl2pPr>
            <a:lvl3pPr>
              <a:buClr>
                <a:srgbClr val="00ADEE"/>
              </a:buClr>
              <a:defRPr sz="2000" b="0" i="0">
                <a:latin typeface="Century Gothic" panose="020B0502020202020204" pitchFamily="34" charset="0"/>
              </a:defRPr>
            </a:lvl3pPr>
            <a:lvl4pPr>
              <a:buClr>
                <a:srgbClr val="00ADEE"/>
              </a:buClr>
              <a:defRPr sz="1800" b="0" i="0">
                <a:latin typeface="Century Gothic" panose="020B0502020202020204" pitchFamily="34" charset="0"/>
              </a:defRPr>
            </a:lvl4pPr>
            <a:lvl5pPr>
              <a:buClr>
                <a:srgbClr val="00ADEE"/>
              </a:buClr>
              <a:defRPr sz="1400" b="0" i="0">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11" descr="A picture containing clock, light&#10;&#10;Description automatically generated">
            <a:extLst>
              <a:ext uri="{FF2B5EF4-FFF2-40B4-BE49-F238E27FC236}">
                <a16:creationId xmlns:a16="http://schemas.microsoft.com/office/drawing/2014/main" id="{2E98F0D5-E7F9-814E-BDB8-B3CFFF91A803}"/>
              </a:ext>
            </a:extLst>
          </p:cNvPr>
          <p:cNvPicPr>
            <a:picLocks noChangeAspect="1"/>
          </p:cNvPicPr>
          <p:nvPr userDrawn="1"/>
        </p:nvPicPr>
        <p:blipFill rotWithShape="1">
          <a:blip r:embed="rId2"/>
          <a:srcRect l="-18661" t="-30500" r="-28857" b="-26066"/>
          <a:stretch/>
        </p:blipFill>
        <p:spPr>
          <a:xfrm>
            <a:off x="11308588" y="254996"/>
            <a:ext cx="588898" cy="546327"/>
          </a:xfrm>
          <a:prstGeom prst="rect">
            <a:avLst/>
          </a:prstGeom>
        </p:spPr>
      </p:pic>
    </p:spTree>
    <p:extLst>
      <p:ext uri="{BB962C8B-B14F-4D97-AF65-F5344CB8AC3E}">
        <p14:creationId xmlns:p14="http://schemas.microsoft.com/office/powerpoint/2010/main" val="229897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Slide 3">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4A55219-858C-D649-A43F-428DA7D277D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Rectangle 9">
            <a:extLst>
              <a:ext uri="{FF2B5EF4-FFF2-40B4-BE49-F238E27FC236}">
                <a16:creationId xmlns:a16="http://schemas.microsoft.com/office/drawing/2014/main" id="{BE959B04-C321-9E4C-AF20-FB1022CE827F}"/>
              </a:ext>
            </a:extLst>
          </p:cNvPr>
          <p:cNvSpPr/>
          <p:nvPr userDrawn="1"/>
        </p:nvSpPr>
        <p:spPr>
          <a:xfrm rot="5400000">
            <a:off x="201629" y="-190838"/>
            <a:ext cx="6847211" cy="7250468"/>
          </a:xfrm>
          <a:prstGeom prst="rect">
            <a:avLst/>
          </a:prstGeom>
          <a:gradFill>
            <a:gsLst>
              <a:gs pos="0">
                <a:schemeClr val="tx1">
                  <a:lumMod val="95000"/>
                  <a:lumOff val="5000"/>
                  <a:alpha val="0"/>
                </a:schemeClr>
              </a:gs>
              <a:gs pos="100000">
                <a:schemeClr val="tx1">
                  <a:alpha val="2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dirty="0"/>
          </a:p>
        </p:txBody>
      </p:sp>
      <p:sp>
        <p:nvSpPr>
          <p:cNvPr id="16" name="Title 1"/>
          <p:cNvSpPr>
            <a:spLocks noGrp="1"/>
          </p:cNvSpPr>
          <p:nvPr>
            <p:ph type="title"/>
          </p:nvPr>
        </p:nvSpPr>
        <p:spPr>
          <a:xfrm>
            <a:off x="681607" y="0"/>
            <a:ext cx="5920947" cy="6265333"/>
          </a:xfrm>
          <a:prstGeom prst="rect">
            <a:avLst/>
          </a:prstGeom>
        </p:spPr>
        <p:txBody>
          <a:bodyPr lIns="68580" tIns="342900" rIns="68580" bIns="342900" anchor="ctr"/>
          <a:lstStyle>
            <a:lvl1pPr marL="0">
              <a:spcBef>
                <a:spcPts val="100"/>
              </a:spcBef>
              <a:defRPr sz="5333" b="1" i="0">
                <a:solidFill>
                  <a:schemeClr val="bg1"/>
                </a:solidFill>
                <a:latin typeface="Century Gothic" panose="020B0502020202020204" pitchFamily="34" charset="0"/>
              </a:defRPr>
            </a:lvl1pPr>
          </a:lstStyle>
          <a:p>
            <a:r>
              <a:rPr lang="en-US" dirty="0"/>
              <a:t>Click to edit Master title style</a:t>
            </a:r>
          </a:p>
        </p:txBody>
      </p:sp>
      <p:sp>
        <p:nvSpPr>
          <p:cNvPr id="12" name="Footer Placeholder 3">
            <a:extLst>
              <a:ext uri="{FF2B5EF4-FFF2-40B4-BE49-F238E27FC236}">
                <a16:creationId xmlns:a16="http://schemas.microsoft.com/office/drawing/2014/main" id="{0133663A-14EB-2D47-896B-3F3E5AF2838D}"/>
              </a:ext>
            </a:extLst>
          </p:cNvPr>
          <p:cNvSpPr txBox="1">
            <a:spLocks/>
          </p:cNvSpPr>
          <p:nvPr userDrawn="1"/>
        </p:nvSpPr>
        <p:spPr>
          <a:xfrm>
            <a:off x="544288" y="6356352"/>
            <a:ext cx="3000681" cy="365125"/>
          </a:xfrm>
          <a:prstGeom prst="rect">
            <a:avLst/>
          </a:prstGeom>
        </p:spPr>
        <p:txBody>
          <a:bodyPr lIns="91440" tIns="45720" rIns="91440" bIns="4572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50" dirty="0">
                <a:solidFill>
                  <a:schemeClr val="bg1"/>
                </a:solidFill>
                <a:latin typeface="Century Gothic" panose="020B0502020202020204" pitchFamily="34" charset="0"/>
              </a:rPr>
              <a:t>© 2020 InterDigital, Inc. All Rights Reserved.</a:t>
            </a:r>
          </a:p>
        </p:txBody>
      </p:sp>
      <p:pic>
        <p:nvPicPr>
          <p:cNvPr id="9" name="Picture 8">
            <a:extLst>
              <a:ext uri="{FF2B5EF4-FFF2-40B4-BE49-F238E27FC236}">
                <a16:creationId xmlns:a16="http://schemas.microsoft.com/office/drawing/2014/main" id="{591B831A-4812-D14C-A8AE-AB8626DFCE4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925358" y="6468534"/>
            <a:ext cx="1564558" cy="249598"/>
          </a:xfrm>
          <a:prstGeom prst="rect">
            <a:avLst/>
          </a:prstGeom>
        </p:spPr>
      </p:pic>
      <p:pic>
        <p:nvPicPr>
          <p:cNvPr id="13" name="Picture 12" descr="A picture containing drawing&#10;&#10;Description automatically generated">
            <a:extLst>
              <a:ext uri="{FF2B5EF4-FFF2-40B4-BE49-F238E27FC236}">
                <a16:creationId xmlns:a16="http://schemas.microsoft.com/office/drawing/2014/main" id="{9D1852CA-9EC3-DF48-8E42-099EC4CAB71A}"/>
              </a:ext>
            </a:extLst>
          </p:cNvPr>
          <p:cNvPicPr>
            <a:picLocks noChangeAspect="1"/>
          </p:cNvPicPr>
          <p:nvPr userDrawn="1"/>
        </p:nvPicPr>
        <p:blipFill rotWithShape="1">
          <a:blip r:embed="rId4"/>
          <a:srcRect l="-4929" t="-6811" r="-9087" b="-14887"/>
          <a:stretch/>
        </p:blipFill>
        <p:spPr>
          <a:xfrm>
            <a:off x="9943896" y="2385660"/>
            <a:ext cx="1682047" cy="1568133"/>
          </a:xfrm>
          <a:prstGeom prst="rect">
            <a:avLst/>
          </a:prstGeom>
        </p:spPr>
      </p:pic>
    </p:spTree>
    <p:extLst>
      <p:ext uri="{BB962C8B-B14F-4D97-AF65-F5344CB8AC3E}">
        <p14:creationId xmlns:p14="http://schemas.microsoft.com/office/powerpoint/2010/main" val="1184604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02CD2D5-99D2-C84E-86F7-4ACB2D6B9D59}"/>
              </a:ext>
            </a:extLst>
          </p:cNvPr>
          <p:cNvPicPr>
            <a:picLocks noChangeAspect="1"/>
          </p:cNvPicPr>
          <p:nvPr userDrawn="1"/>
        </p:nvPicPr>
        <p:blipFill>
          <a:blip r:embed="rId8"/>
          <a:stretch>
            <a:fillRect/>
          </a:stretch>
        </p:blipFill>
        <p:spPr>
          <a:xfrm>
            <a:off x="0" y="6422246"/>
            <a:ext cx="12192000" cy="435754"/>
          </a:xfrm>
          <a:prstGeom prst="rect">
            <a:avLst/>
          </a:prstGeom>
        </p:spPr>
      </p:pic>
      <p:sp>
        <p:nvSpPr>
          <p:cNvPr id="8" name="Footer Placeholder 4">
            <a:extLst>
              <a:ext uri="{FF2B5EF4-FFF2-40B4-BE49-F238E27FC236}">
                <a16:creationId xmlns:a16="http://schemas.microsoft.com/office/drawing/2014/main" id="{FD53C253-E12A-DC41-B2D1-476485B696F2}"/>
              </a:ext>
            </a:extLst>
          </p:cNvPr>
          <p:cNvSpPr>
            <a:spLocks noGrp="1"/>
          </p:cNvSpPr>
          <p:nvPr>
            <p:ph type="ftr" sz="quarter" idx="3"/>
          </p:nvPr>
        </p:nvSpPr>
        <p:spPr>
          <a:xfrm>
            <a:off x="4648200" y="6503202"/>
            <a:ext cx="2895600" cy="273844"/>
          </a:xfrm>
          <a:prstGeom prst="rect">
            <a:avLst/>
          </a:prstGeom>
        </p:spPr>
        <p:txBody>
          <a:bodyPr vert="horz" lIns="68580" tIns="34290" rIns="68580" bIns="34290" rtlCol="0" anchor="ctr"/>
          <a:lstStyle>
            <a:lvl1pPr marL="0" marR="0" indent="0" algn="ctr" defTabSz="685800" rtl="0" eaLnBrk="1" fontAlgn="auto" latinLnBrk="0" hangingPunct="1">
              <a:lnSpc>
                <a:spcPct val="100000"/>
              </a:lnSpc>
              <a:spcBef>
                <a:spcPts val="0"/>
              </a:spcBef>
              <a:spcAft>
                <a:spcPts val="0"/>
              </a:spcAft>
              <a:buClrTx/>
              <a:buSzTx/>
              <a:buFontTx/>
              <a:buNone/>
              <a:tabLst/>
              <a:defRPr sz="950" b="0" i="0">
                <a:solidFill>
                  <a:srgbClr val="FFFFFF"/>
                </a:solidFill>
                <a:latin typeface="Century Gothic" panose="020B0502020202020204" pitchFamily="34" charset="0"/>
                <a:cs typeface="Calibri Light"/>
              </a:defRPr>
            </a:lvl1pPr>
          </a:lstStyle>
          <a:p>
            <a:r>
              <a:rPr lang="en-US" dirty="0"/>
              <a:t>© 2020 InterDigital, Inc. All Rights Reserved.</a:t>
            </a:r>
          </a:p>
        </p:txBody>
      </p:sp>
      <p:sp>
        <p:nvSpPr>
          <p:cNvPr id="9" name="Slide Number Placeholder 5">
            <a:extLst>
              <a:ext uri="{FF2B5EF4-FFF2-40B4-BE49-F238E27FC236}">
                <a16:creationId xmlns:a16="http://schemas.microsoft.com/office/drawing/2014/main" id="{80EEA081-2E45-C744-8364-D9386BBDFE3A}"/>
              </a:ext>
            </a:extLst>
          </p:cNvPr>
          <p:cNvSpPr>
            <a:spLocks noGrp="1"/>
          </p:cNvSpPr>
          <p:nvPr>
            <p:ph type="sldNum" sz="quarter" idx="4"/>
          </p:nvPr>
        </p:nvSpPr>
        <p:spPr>
          <a:xfrm>
            <a:off x="412693" y="6503202"/>
            <a:ext cx="2057400" cy="273844"/>
          </a:xfrm>
          <a:prstGeom prst="rect">
            <a:avLst/>
          </a:prstGeom>
        </p:spPr>
        <p:txBody>
          <a:bodyPr vert="horz" lIns="68580" tIns="34290" rIns="68580" bIns="34290" rtlCol="0" anchor="ctr"/>
          <a:lstStyle>
            <a:lvl1pPr algn="l">
              <a:defRPr sz="1000">
                <a:solidFill>
                  <a:srgbClr val="FFFFFF"/>
                </a:solidFill>
                <a:latin typeface="Century Gothic" panose="020B0502020202020204" pitchFamily="34" charset="0"/>
              </a:defRPr>
            </a:lvl1pPr>
          </a:lstStyle>
          <a:p>
            <a:fld id="{5D9E6825-6159-436F-97B7-849D691F43BE}" type="slidenum">
              <a:rPr lang="en-US" smtClean="0"/>
              <a:pPr/>
              <a:t>‹#›</a:t>
            </a:fld>
            <a:endParaRPr lang="en-US" dirty="0"/>
          </a:p>
        </p:txBody>
      </p:sp>
      <p:pic>
        <p:nvPicPr>
          <p:cNvPr id="6" name="Picture 5">
            <a:extLst>
              <a:ext uri="{FF2B5EF4-FFF2-40B4-BE49-F238E27FC236}">
                <a16:creationId xmlns:a16="http://schemas.microsoft.com/office/drawing/2014/main" id="{09DFEB85-93F7-2B4E-9AF3-33761AE1F6E7}"/>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491183" y="6565136"/>
            <a:ext cx="1281717" cy="204476"/>
          </a:xfrm>
          <a:prstGeom prst="rect">
            <a:avLst/>
          </a:prstGeom>
        </p:spPr>
      </p:pic>
    </p:spTree>
    <p:extLst>
      <p:ext uri="{BB962C8B-B14F-4D97-AF65-F5344CB8AC3E}">
        <p14:creationId xmlns:p14="http://schemas.microsoft.com/office/powerpoint/2010/main" val="3501990685"/>
      </p:ext>
    </p:extLst>
  </p:cSld>
  <p:clrMap bg1="lt1" tx1="dk1" bg2="lt2" tx2="dk2" accent1="accent1" accent2="accent2" accent3="accent3" accent4="accent4" accent5="accent5" accent6="accent6" hlink="hlink" folHlink="folHlink"/>
  <p:sldLayoutIdLst>
    <p:sldLayoutId id="2147483660" r:id="rId1"/>
    <p:sldLayoutId id="2147483666" r:id="rId2"/>
    <p:sldLayoutId id="2147483667" r:id="rId3"/>
    <p:sldLayoutId id="2147483672" r:id="rId4"/>
    <p:sldLayoutId id="2147483673" r:id="rId5"/>
    <p:sldLayoutId id="2147483674" r:id="rId6"/>
  </p:sldLayoutIdLst>
  <p:hf hdr="0" dt="0"/>
  <p:txStyles>
    <p:titleStyle>
      <a:lvl1pPr algn="l" defTabSz="914400" rtl="0" eaLnBrk="1" latinLnBrk="0" hangingPunct="1">
        <a:lnSpc>
          <a:spcPct val="90000"/>
        </a:lnSpc>
        <a:spcBef>
          <a:spcPct val="0"/>
        </a:spcBef>
        <a:buNone/>
        <a:defRPr sz="4400" kern="1200">
          <a:solidFill>
            <a:schemeClr val="tx1"/>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entury Gothic" panose="020B0502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6E3D2D75-E4D8-5046-A70D-01A18731A6BB}"/>
              </a:ext>
            </a:extLst>
          </p:cNvPr>
          <p:cNvSpPr txBox="1">
            <a:spLocks/>
          </p:cNvSpPr>
          <p:nvPr/>
        </p:nvSpPr>
        <p:spPr>
          <a:xfrm>
            <a:off x="506277" y="1920510"/>
            <a:ext cx="9592584" cy="450996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1"/>
                </a:solidFill>
                <a:latin typeface="Century Gothic" panose="020B0502020202020204" pitchFamily="34" charset="0"/>
                <a:ea typeface="+mj-ea"/>
                <a:cs typeface="+mj-cs"/>
              </a:defRPr>
            </a:lvl1pPr>
          </a:lstStyle>
          <a:p>
            <a:endParaRPr lang="en-US" sz="4267" b="0" dirty="0">
              <a:solidFill>
                <a:schemeClr val="bg1"/>
              </a:solidFill>
            </a:endParaRPr>
          </a:p>
        </p:txBody>
      </p:sp>
      <p:sp>
        <p:nvSpPr>
          <p:cNvPr id="5" name="Title 4">
            <a:extLst>
              <a:ext uri="{FF2B5EF4-FFF2-40B4-BE49-F238E27FC236}">
                <a16:creationId xmlns:a16="http://schemas.microsoft.com/office/drawing/2014/main" id="{5A893665-DAFD-A34C-992F-537B452303E2}"/>
              </a:ext>
            </a:extLst>
          </p:cNvPr>
          <p:cNvSpPr>
            <a:spLocks noGrp="1"/>
          </p:cNvSpPr>
          <p:nvPr>
            <p:ph type="title"/>
          </p:nvPr>
        </p:nvSpPr>
        <p:spPr/>
        <p:txBody>
          <a:bodyPr/>
          <a:lstStyle/>
          <a:p>
            <a:r>
              <a:rPr lang="en-US" dirty="0" err="1"/>
              <a:t>eNS</a:t>
            </a:r>
            <a:r>
              <a:rPr lang="en-US" dirty="0"/>
              <a:t> – way forward for indefinite wait for NSSAA</a:t>
            </a:r>
            <a:br>
              <a:rPr lang="en-US" dirty="0"/>
            </a:br>
            <a:r>
              <a:rPr lang="en-US" sz="2400" dirty="0"/>
              <a:t>Atle Monrad</a:t>
            </a:r>
          </a:p>
        </p:txBody>
      </p:sp>
      <p:sp>
        <p:nvSpPr>
          <p:cNvPr id="2" name="Rectangle 1">
            <a:extLst>
              <a:ext uri="{FF2B5EF4-FFF2-40B4-BE49-F238E27FC236}">
                <a16:creationId xmlns:a16="http://schemas.microsoft.com/office/drawing/2014/main" id="{3735B4E8-78B0-4D57-AA15-AB56E9F47262}"/>
              </a:ext>
            </a:extLst>
          </p:cNvPr>
          <p:cNvSpPr/>
          <p:nvPr/>
        </p:nvSpPr>
        <p:spPr>
          <a:xfrm>
            <a:off x="3219650" y="465922"/>
            <a:ext cx="8827038" cy="954107"/>
          </a:xfrm>
          <a:prstGeom prst="rect">
            <a:avLst/>
          </a:prstGeom>
        </p:spPr>
        <p:txBody>
          <a:bodyPr wrap="square">
            <a:spAutoFit/>
          </a:bodyPr>
          <a:lstStyle/>
          <a:p>
            <a:r>
              <a:rPr lang="en-GB" sz="2800" b="1" dirty="0">
                <a:solidFill>
                  <a:schemeClr val="bg1"/>
                </a:solidFill>
              </a:rPr>
              <a:t>3GPP TSG-CT WG4 Meeting #97e</a:t>
            </a:r>
            <a:r>
              <a:rPr lang="en-GB" sz="2800" b="1" i="1">
                <a:solidFill>
                  <a:schemeClr val="bg1"/>
                </a:solidFill>
              </a:rPr>
              <a:t>	</a:t>
            </a:r>
            <a:r>
              <a:rPr lang="en-GB" sz="2800" b="1">
                <a:solidFill>
                  <a:schemeClr val="bg1"/>
                </a:solidFill>
              </a:rPr>
              <a:t>C4-202341</a:t>
            </a:r>
            <a:endParaRPr lang="nb-NO" sz="2800" dirty="0">
              <a:solidFill>
                <a:schemeClr val="bg1"/>
              </a:solidFill>
            </a:endParaRPr>
          </a:p>
          <a:p>
            <a:r>
              <a:rPr lang="en-GB" sz="2800" b="1" dirty="0">
                <a:solidFill>
                  <a:schemeClr val="bg1"/>
                </a:solidFill>
              </a:rPr>
              <a:t>E-Meeting, 15</a:t>
            </a:r>
            <a:r>
              <a:rPr lang="en-GB" sz="2800" b="1" baseline="30000" dirty="0">
                <a:solidFill>
                  <a:schemeClr val="bg1"/>
                </a:solidFill>
              </a:rPr>
              <a:t>th</a:t>
            </a:r>
            <a:r>
              <a:rPr lang="en-GB" sz="2800" b="1" dirty="0">
                <a:solidFill>
                  <a:schemeClr val="bg1"/>
                </a:solidFill>
              </a:rPr>
              <a:t> – 24</a:t>
            </a:r>
            <a:r>
              <a:rPr lang="en-GB" sz="2800" b="1" baseline="30000" dirty="0">
                <a:solidFill>
                  <a:schemeClr val="bg1"/>
                </a:solidFill>
              </a:rPr>
              <a:t>th</a:t>
            </a:r>
            <a:r>
              <a:rPr lang="en-GB" sz="2800" b="1" dirty="0">
                <a:solidFill>
                  <a:schemeClr val="bg1"/>
                </a:solidFill>
              </a:rPr>
              <a:t> April 2020</a:t>
            </a:r>
            <a:endParaRPr lang="nb-NO" sz="28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93607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8530A-6FC6-D04F-8ED9-0E7B68D44DC9}"/>
              </a:ext>
            </a:extLst>
          </p:cNvPr>
          <p:cNvSpPr>
            <a:spLocks noGrp="1"/>
          </p:cNvSpPr>
          <p:nvPr>
            <p:ph type="title"/>
          </p:nvPr>
        </p:nvSpPr>
        <p:spPr/>
        <p:txBody>
          <a:bodyPr/>
          <a:lstStyle/>
          <a:p>
            <a:r>
              <a:rPr lang="nb-NO" dirty="0"/>
              <a:t>Status in CT1 and CT4</a:t>
            </a:r>
          </a:p>
        </p:txBody>
      </p:sp>
      <p:sp>
        <p:nvSpPr>
          <p:cNvPr id="3" name="Content Placeholder 2">
            <a:extLst>
              <a:ext uri="{FF2B5EF4-FFF2-40B4-BE49-F238E27FC236}">
                <a16:creationId xmlns:a16="http://schemas.microsoft.com/office/drawing/2014/main" id="{C806461C-E812-2949-B467-1DDA10451968}"/>
              </a:ext>
            </a:extLst>
          </p:cNvPr>
          <p:cNvSpPr>
            <a:spLocks noGrp="1"/>
          </p:cNvSpPr>
          <p:nvPr>
            <p:ph sz="quarter" idx="13"/>
          </p:nvPr>
        </p:nvSpPr>
        <p:spPr>
          <a:xfrm>
            <a:off x="604839" y="1292618"/>
            <a:ext cx="10993437" cy="4927433"/>
          </a:xfrm>
        </p:spPr>
        <p:txBody>
          <a:bodyPr/>
          <a:lstStyle/>
          <a:p>
            <a:pPr hangingPunct="0"/>
            <a:r>
              <a:rPr lang="nb-NO" sz="2400" b="0" dirty="0"/>
              <a:t>There is outstanding work on this in CT1 and CT4. The exception sheets states:</a:t>
            </a:r>
          </a:p>
          <a:p>
            <a:pPr lvl="1" hangingPunct="0"/>
            <a:r>
              <a:rPr lang="en-GB" sz="2000" dirty="0"/>
              <a:t>CT1</a:t>
            </a:r>
            <a:br>
              <a:rPr lang="en-GB" sz="2000" dirty="0"/>
            </a:br>
            <a:r>
              <a:rPr lang="en-GB" sz="2000" i="1" dirty="0">
                <a:solidFill>
                  <a:srgbClr val="FF0000"/>
                </a:solidFill>
              </a:rPr>
              <a:t>- 	How to secure that a UE does not wait indefinitely for completion of the network 	slice-specific authentication and authorization.</a:t>
            </a:r>
            <a:endParaRPr lang="nb-NO" sz="2000" i="1" dirty="0">
              <a:solidFill>
                <a:srgbClr val="FF0000"/>
              </a:solidFill>
            </a:endParaRPr>
          </a:p>
          <a:p>
            <a:pPr lvl="1" hangingPunct="0"/>
            <a:r>
              <a:rPr lang="en-GB" sz="2000" dirty="0"/>
              <a:t>CT4</a:t>
            </a:r>
            <a:br>
              <a:rPr lang="en-GB" sz="2000" dirty="0"/>
            </a:br>
            <a:r>
              <a:rPr lang="en-GB" sz="2000" i="1" dirty="0">
                <a:solidFill>
                  <a:srgbClr val="FF0000"/>
                </a:solidFill>
              </a:rPr>
              <a:t>- 	Investigate whether to extend existing AUSF service or define new AUSF service 	for slice authentication</a:t>
            </a:r>
            <a:br>
              <a:rPr lang="en-GB" sz="2000" i="1" dirty="0">
                <a:solidFill>
                  <a:srgbClr val="FF0000"/>
                </a:solidFill>
              </a:rPr>
            </a:br>
            <a:r>
              <a:rPr lang="en-GB" sz="2000" i="1" dirty="0">
                <a:solidFill>
                  <a:srgbClr val="FF0000"/>
                </a:solidFill>
              </a:rPr>
              <a:t>- 	Update TS 29.509 and possibly TS 29.524 according to the decision.</a:t>
            </a:r>
            <a:endParaRPr lang="nb-NO" sz="2000" i="1" dirty="0">
              <a:solidFill>
                <a:srgbClr val="FF0000"/>
              </a:solidFill>
            </a:endParaRPr>
          </a:p>
          <a:p>
            <a:pPr hangingPunct="0"/>
            <a:r>
              <a:rPr lang="en-GB" sz="2400" b="0" dirty="0"/>
              <a:t>On the outstanding Editor’s Note in TS 24.501 “</a:t>
            </a:r>
            <a:r>
              <a:rPr lang="en-GB" sz="2400" b="0" i="1" dirty="0"/>
              <a:t>How to secure that a UE does not wait indefinitely for completion of the network slice-specific authentication and authorization is FFS</a:t>
            </a:r>
            <a:r>
              <a:rPr lang="en-GB" sz="2400" b="0" dirty="0"/>
              <a:t>”, it seems to be the general understanding that no normative text is needed in TS 24.501, as the handling of normal and abnormal behaviour on the SBI is specified in TSs in CT4.</a:t>
            </a:r>
            <a:endParaRPr lang="nb-NO" sz="2000" i="1" dirty="0">
              <a:solidFill>
                <a:srgbClr val="FF0000"/>
              </a:solidFill>
            </a:endParaRPr>
          </a:p>
        </p:txBody>
      </p:sp>
      <p:sp>
        <p:nvSpPr>
          <p:cNvPr id="4" name="Footer Placeholder 3">
            <a:extLst>
              <a:ext uri="{FF2B5EF4-FFF2-40B4-BE49-F238E27FC236}">
                <a16:creationId xmlns:a16="http://schemas.microsoft.com/office/drawing/2014/main" id="{B21B60F1-1109-6343-BE39-AE795069251B}"/>
              </a:ext>
            </a:extLst>
          </p:cNvPr>
          <p:cNvSpPr>
            <a:spLocks noGrp="1"/>
          </p:cNvSpPr>
          <p:nvPr>
            <p:ph type="ftr" sz="quarter" idx="3"/>
          </p:nvPr>
        </p:nvSpPr>
        <p:spPr/>
        <p:txBody>
          <a:bodyPr/>
          <a:lstStyle/>
          <a:p>
            <a:r>
              <a:rPr lang="en-US" dirty="0"/>
              <a:t>© 2020 InterDigital, Inc. All Rights Reserved.</a:t>
            </a:r>
          </a:p>
        </p:txBody>
      </p:sp>
      <p:sp>
        <p:nvSpPr>
          <p:cNvPr id="5" name="Slide Number Placeholder 4">
            <a:extLst>
              <a:ext uri="{FF2B5EF4-FFF2-40B4-BE49-F238E27FC236}">
                <a16:creationId xmlns:a16="http://schemas.microsoft.com/office/drawing/2014/main" id="{E8C69E8C-FDE6-3144-9F5C-65C85B53CA80}"/>
              </a:ext>
            </a:extLst>
          </p:cNvPr>
          <p:cNvSpPr>
            <a:spLocks noGrp="1"/>
          </p:cNvSpPr>
          <p:nvPr>
            <p:ph type="sldNum" sz="quarter" idx="4"/>
          </p:nvPr>
        </p:nvSpPr>
        <p:spPr/>
        <p:txBody>
          <a:bodyPr/>
          <a:lstStyle/>
          <a:p>
            <a:fld id="{5D9E6825-6159-436F-97B7-849D691F43BE}" type="slidenum">
              <a:rPr lang="en-US" smtClean="0"/>
              <a:pPr/>
              <a:t>2</a:t>
            </a:fld>
            <a:endParaRPr lang="en-US" dirty="0"/>
          </a:p>
        </p:txBody>
      </p:sp>
    </p:spTree>
    <p:extLst>
      <p:ext uri="{BB962C8B-B14F-4D97-AF65-F5344CB8AC3E}">
        <p14:creationId xmlns:p14="http://schemas.microsoft.com/office/powerpoint/2010/main" val="10928565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8530A-6FC6-D04F-8ED9-0E7B68D44DC9}"/>
              </a:ext>
            </a:extLst>
          </p:cNvPr>
          <p:cNvSpPr>
            <a:spLocks noGrp="1"/>
          </p:cNvSpPr>
          <p:nvPr>
            <p:ph type="title"/>
          </p:nvPr>
        </p:nvSpPr>
        <p:spPr/>
        <p:txBody>
          <a:bodyPr/>
          <a:lstStyle/>
          <a:p>
            <a:r>
              <a:rPr lang="nb-NO" dirty="0"/>
              <a:t>Problems</a:t>
            </a:r>
          </a:p>
        </p:txBody>
      </p:sp>
      <p:sp>
        <p:nvSpPr>
          <p:cNvPr id="3" name="Content Placeholder 2">
            <a:extLst>
              <a:ext uri="{FF2B5EF4-FFF2-40B4-BE49-F238E27FC236}">
                <a16:creationId xmlns:a16="http://schemas.microsoft.com/office/drawing/2014/main" id="{C806461C-E812-2949-B467-1DDA10451968}"/>
              </a:ext>
            </a:extLst>
          </p:cNvPr>
          <p:cNvSpPr>
            <a:spLocks noGrp="1"/>
          </p:cNvSpPr>
          <p:nvPr>
            <p:ph sz="quarter" idx="13"/>
          </p:nvPr>
        </p:nvSpPr>
        <p:spPr>
          <a:xfrm>
            <a:off x="604839" y="1303231"/>
            <a:ext cx="10993437" cy="5001876"/>
          </a:xfrm>
        </p:spPr>
        <p:txBody>
          <a:bodyPr/>
          <a:lstStyle/>
          <a:p>
            <a:pPr hangingPunct="0"/>
            <a:r>
              <a:rPr lang="nb-NO" sz="2400" b="0" dirty="0"/>
              <a:t>CT4 has not specified any normative behaviour related to eNS in TS 29.509. SA2 describes new service to AUSF interface. Intial consideration in CT4 is that existing service may be enhanced.</a:t>
            </a:r>
          </a:p>
          <a:p>
            <a:pPr hangingPunct="0"/>
            <a:r>
              <a:rPr lang="nb-NO" sz="2400" b="0" dirty="0"/>
              <a:t>SA3 also need to specify NSSAA, but has currently no text in TS 33.501. The agreements in SA3 on NSSAA are documented in a rolling CR.</a:t>
            </a:r>
          </a:p>
          <a:p>
            <a:pPr hangingPunct="0"/>
            <a:r>
              <a:rPr lang="nb-NO" sz="2400" b="0" dirty="0"/>
              <a:t>Coordination between SA2, SA3 and CT4 is needed.</a:t>
            </a:r>
          </a:p>
          <a:p>
            <a:pPr hangingPunct="0"/>
            <a:r>
              <a:rPr lang="nb-NO" sz="2400" b="0" dirty="0"/>
              <a:t>General error behaviour related to SBI that is intended to be conveyed on the L3 interface to the UE is not found in the CT4-specifications.</a:t>
            </a:r>
          </a:p>
          <a:p>
            <a:pPr hangingPunct="0"/>
            <a:r>
              <a:rPr lang="nb-NO" sz="2400" b="0" dirty="0"/>
              <a:t>The cause code mapping between SBI and L3 due to NSSAA is not documented in TS 29.510.</a:t>
            </a:r>
          </a:p>
          <a:p>
            <a:pPr hangingPunct="0"/>
            <a:r>
              <a:rPr lang="nb-NO" sz="2400" b="0" dirty="0"/>
              <a:t>On aspects for NSSAA where normative text cannot be agreed in TS 24.501, informative text that refer to the normative behavior is needed to document the functionality.</a:t>
            </a:r>
          </a:p>
          <a:p>
            <a:pPr hangingPunct="0"/>
            <a:endParaRPr lang="nb-NO" sz="2400" b="0" dirty="0"/>
          </a:p>
          <a:p>
            <a:pPr hangingPunct="0"/>
            <a:endParaRPr lang="nb-NO" sz="2400" b="0" dirty="0"/>
          </a:p>
          <a:p>
            <a:pPr hangingPunct="0"/>
            <a:endParaRPr lang="nb-NO" sz="2400" b="0" dirty="0"/>
          </a:p>
        </p:txBody>
      </p:sp>
      <p:sp>
        <p:nvSpPr>
          <p:cNvPr id="4" name="Footer Placeholder 3">
            <a:extLst>
              <a:ext uri="{FF2B5EF4-FFF2-40B4-BE49-F238E27FC236}">
                <a16:creationId xmlns:a16="http://schemas.microsoft.com/office/drawing/2014/main" id="{B21B60F1-1109-6343-BE39-AE795069251B}"/>
              </a:ext>
            </a:extLst>
          </p:cNvPr>
          <p:cNvSpPr>
            <a:spLocks noGrp="1"/>
          </p:cNvSpPr>
          <p:nvPr>
            <p:ph type="ftr" sz="quarter" idx="3"/>
          </p:nvPr>
        </p:nvSpPr>
        <p:spPr/>
        <p:txBody>
          <a:bodyPr/>
          <a:lstStyle/>
          <a:p>
            <a:r>
              <a:rPr lang="en-US" dirty="0"/>
              <a:t>© 2020 InterDigital, Inc. All Rights Reserved.</a:t>
            </a:r>
          </a:p>
        </p:txBody>
      </p:sp>
      <p:sp>
        <p:nvSpPr>
          <p:cNvPr id="5" name="Slide Number Placeholder 4">
            <a:extLst>
              <a:ext uri="{FF2B5EF4-FFF2-40B4-BE49-F238E27FC236}">
                <a16:creationId xmlns:a16="http://schemas.microsoft.com/office/drawing/2014/main" id="{E8C69E8C-FDE6-3144-9F5C-65C85B53CA80}"/>
              </a:ext>
            </a:extLst>
          </p:cNvPr>
          <p:cNvSpPr>
            <a:spLocks noGrp="1"/>
          </p:cNvSpPr>
          <p:nvPr>
            <p:ph type="sldNum" sz="quarter" idx="4"/>
          </p:nvPr>
        </p:nvSpPr>
        <p:spPr/>
        <p:txBody>
          <a:bodyPr/>
          <a:lstStyle/>
          <a:p>
            <a:fld id="{5D9E6825-6159-436F-97B7-849D691F43BE}" type="slidenum">
              <a:rPr lang="en-US" smtClean="0"/>
              <a:pPr/>
              <a:t>3</a:t>
            </a:fld>
            <a:endParaRPr lang="en-US" dirty="0"/>
          </a:p>
        </p:txBody>
      </p:sp>
    </p:spTree>
    <p:extLst>
      <p:ext uri="{BB962C8B-B14F-4D97-AF65-F5344CB8AC3E}">
        <p14:creationId xmlns:p14="http://schemas.microsoft.com/office/powerpoint/2010/main" val="19366873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8530A-6FC6-D04F-8ED9-0E7B68D44DC9}"/>
              </a:ext>
            </a:extLst>
          </p:cNvPr>
          <p:cNvSpPr>
            <a:spLocks noGrp="1"/>
          </p:cNvSpPr>
          <p:nvPr>
            <p:ph type="title"/>
          </p:nvPr>
        </p:nvSpPr>
        <p:spPr/>
        <p:txBody>
          <a:bodyPr/>
          <a:lstStyle/>
          <a:p>
            <a:r>
              <a:rPr lang="nb-NO" dirty="0"/>
              <a:t>Proposed way forward</a:t>
            </a:r>
          </a:p>
        </p:txBody>
      </p:sp>
      <p:sp>
        <p:nvSpPr>
          <p:cNvPr id="3" name="Content Placeholder 2">
            <a:extLst>
              <a:ext uri="{FF2B5EF4-FFF2-40B4-BE49-F238E27FC236}">
                <a16:creationId xmlns:a16="http://schemas.microsoft.com/office/drawing/2014/main" id="{C806461C-E812-2949-B467-1DDA10451968}"/>
              </a:ext>
            </a:extLst>
          </p:cNvPr>
          <p:cNvSpPr>
            <a:spLocks noGrp="1"/>
          </p:cNvSpPr>
          <p:nvPr>
            <p:ph sz="quarter" idx="13"/>
          </p:nvPr>
        </p:nvSpPr>
        <p:spPr>
          <a:xfrm>
            <a:off x="604839" y="1441460"/>
            <a:ext cx="11388687" cy="4705756"/>
          </a:xfrm>
        </p:spPr>
        <p:txBody>
          <a:bodyPr/>
          <a:lstStyle/>
          <a:p>
            <a:pPr hangingPunct="0"/>
            <a:r>
              <a:rPr lang="nb-NO" sz="2400" b="0" dirty="0"/>
              <a:t>Document NSSAA in TS 29.509, aligned with TS 23.502 and TS 33.501. The CT4-parts cannot be completed until stage-2 has concluded.</a:t>
            </a:r>
          </a:p>
          <a:p>
            <a:pPr hangingPunct="0"/>
            <a:r>
              <a:rPr lang="nb-NO" sz="2400" b="0" dirty="0"/>
              <a:t>Document NSSAA cause code mapping in TS 29.510.</a:t>
            </a:r>
          </a:p>
          <a:p>
            <a:pPr hangingPunct="0"/>
            <a:r>
              <a:rPr lang="nb-NO" sz="2400" b="0" dirty="0"/>
              <a:t>How to </a:t>
            </a:r>
            <a:r>
              <a:rPr lang="nb-NO" sz="2400" b="0" u="sng" dirty="0"/>
              <a:t>normatively</a:t>
            </a:r>
            <a:r>
              <a:rPr lang="nb-NO" sz="2400" b="0" dirty="0"/>
              <a:t> document successful, unsuccessful and failed/abnormal aspects of NSSAA i.e. transfer trom pending NSSAI to allowed NSSAI / rejected NSSAI? Only in TS 29.509 / TS 29.510 / TS 29.??? or is some text also needed in TS 24.501?</a:t>
            </a:r>
          </a:p>
          <a:p>
            <a:pPr hangingPunct="0"/>
            <a:r>
              <a:rPr lang="en-GB" sz="2400" b="0" dirty="0"/>
              <a:t>Add relevant </a:t>
            </a:r>
            <a:r>
              <a:rPr lang="en-GB" sz="2400" b="0" u="sng" dirty="0"/>
              <a:t>informative</a:t>
            </a:r>
            <a:r>
              <a:rPr lang="en-GB" sz="2400" b="0" dirty="0"/>
              <a:t> text in TS 24.501 pointing to the applicable CT4 TS(s). The </a:t>
            </a:r>
            <a:r>
              <a:rPr lang="nb-NO" sz="2400" b="0" dirty="0"/>
              <a:t>CT1-parts cannot be completed until CT4 has concluded.</a:t>
            </a:r>
          </a:p>
          <a:p>
            <a:pPr hangingPunct="0"/>
            <a:r>
              <a:rPr lang="nb-NO" sz="2400" b="0" dirty="0"/>
              <a:t>This will also be presented for discussion in CT4.</a:t>
            </a:r>
            <a:endParaRPr lang="en-GB" sz="2400" b="0" dirty="0"/>
          </a:p>
          <a:p>
            <a:pPr hangingPunct="0"/>
            <a:endParaRPr lang="nb-NO" sz="2400" b="0" dirty="0"/>
          </a:p>
        </p:txBody>
      </p:sp>
      <p:sp>
        <p:nvSpPr>
          <p:cNvPr id="4" name="Footer Placeholder 3">
            <a:extLst>
              <a:ext uri="{FF2B5EF4-FFF2-40B4-BE49-F238E27FC236}">
                <a16:creationId xmlns:a16="http://schemas.microsoft.com/office/drawing/2014/main" id="{B21B60F1-1109-6343-BE39-AE795069251B}"/>
              </a:ext>
            </a:extLst>
          </p:cNvPr>
          <p:cNvSpPr>
            <a:spLocks noGrp="1"/>
          </p:cNvSpPr>
          <p:nvPr>
            <p:ph type="ftr" sz="quarter" idx="3"/>
          </p:nvPr>
        </p:nvSpPr>
        <p:spPr/>
        <p:txBody>
          <a:bodyPr/>
          <a:lstStyle/>
          <a:p>
            <a:r>
              <a:rPr lang="en-US" dirty="0"/>
              <a:t>© 2020 InterDigital, Inc. All Rights Reserved.</a:t>
            </a:r>
          </a:p>
        </p:txBody>
      </p:sp>
      <p:sp>
        <p:nvSpPr>
          <p:cNvPr id="5" name="Slide Number Placeholder 4">
            <a:extLst>
              <a:ext uri="{FF2B5EF4-FFF2-40B4-BE49-F238E27FC236}">
                <a16:creationId xmlns:a16="http://schemas.microsoft.com/office/drawing/2014/main" id="{E8C69E8C-FDE6-3144-9F5C-65C85B53CA80}"/>
              </a:ext>
            </a:extLst>
          </p:cNvPr>
          <p:cNvSpPr>
            <a:spLocks noGrp="1"/>
          </p:cNvSpPr>
          <p:nvPr>
            <p:ph type="sldNum" sz="quarter" idx="4"/>
          </p:nvPr>
        </p:nvSpPr>
        <p:spPr/>
        <p:txBody>
          <a:bodyPr/>
          <a:lstStyle/>
          <a:p>
            <a:fld id="{5D9E6825-6159-436F-97B7-849D691F43BE}" type="slidenum">
              <a:rPr lang="en-US" smtClean="0"/>
              <a:pPr/>
              <a:t>4</a:t>
            </a:fld>
            <a:endParaRPr lang="en-US" dirty="0"/>
          </a:p>
        </p:txBody>
      </p:sp>
    </p:spTree>
    <p:extLst>
      <p:ext uri="{BB962C8B-B14F-4D97-AF65-F5344CB8AC3E}">
        <p14:creationId xmlns:p14="http://schemas.microsoft.com/office/powerpoint/2010/main" val="3592454852"/>
      </p:ext>
    </p:extLst>
  </p:cSld>
  <p:clrMapOvr>
    <a:masterClrMapping/>
  </p:clrMapOvr>
</p:sld>
</file>

<file path=ppt/theme/theme1.xml><?xml version="1.0" encoding="utf-8"?>
<a:theme xmlns:a="http://schemas.openxmlformats.org/drawingml/2006/main" name="Office Theme">
  <a:themeElements>
    <a:clrScheme name="InterDigital Colors">
      <a:dk1>
        <a:srgbClr val="000000"/>
      </a:dk1>
      <a:lt1>
        <a:srgbClr val="FFFFFF"/>
      </a:lt1>
      <a:dk2>
        <a:srgbClr val="44546A"/>
      </a:dk2>
      <a:lt2>
        <a:srgbClr val="E7E6E6"/>
      </a:lt2>
      <a:accent1>
        <a:srgbClr val="00AEEF"/>
      </a:accent1>
      <a:accent2>
        <a:srgbClr val="0470C1"/>
      </a:accent2>
      <a:accent3>
        <a:srgbClr val="702B8F"/>
      </a:accent3>
      <a:accent4>
        <a:srgbClr val="CF128C"/>
      </a:accent4>
      <a:accent5>
        <a:srgbClr val="939598"/>
      </a:accent5>
      <a:accent6>
        <a:srgbClr val="00A99B"/>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EA1F0248870FA44B7AF4B918A5EDC41" ma:contentTypeVersion="0" ma:contentTypeDescription="Create a new document." ma:contentTypeScope="" ma:versionID="7c9d38921d03f1de83f2a7b914472749">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CF499FD-BB9E-4DE5-8F4F-F6F31041FFB9}">
  <ds:schemaRefs>
    <ds:schemaRef ds:uri="http://schemas.microsoft.com/sharepoint/v3/contenttype/forms"/>
  </ds:schemaRefs>
</ds:datastoreItem>
</file>

<file path=customXml/itemProps2.xml><?xml version="1.0" encoding="utf-8"?>
<ds:datastoreItem xmlns:ds="http://schemas.openxmlformats.org/officeDocument/2006/customXml" ds:itemID="{301746E8-E4D1-49DA-94D8-310EF735F4BB}">
  <ds:schemaRefs>
    <ds:schemaRef ds:uri="http://schemas.openxmlformats.org/package/2006/metadata/core-properties"/>
    <ds:schemaRef ds:uri="http://schemas.microsoft.com/office/2006/documentManagement/types"/>
    <ds:schemaRef ds:uri="http://purl.org/dc/terms/"/>
    <ds:schemaRef ds:uri="http://purl.org/dc/dcmitype/"/>
    <ds:schemaRef ds:uri="http://schemas.microsoft.com/office/infopath/2007/PartnerControls"/>
    <ds:schemaRef ds:uri="http://schemas.microsoft.com/office/2006/metadata/properties"/>
    <ds:schemaRef ds:uri="http://www.w3.org/XML/1998/namespace"/>
    <ds:schemaRef ds:uri="http://purl.org/dc/elements/1.1/"/>
  </ds:schemaRefs>
</ds:datastoreItem>
</file>

<file path=customXml/itemProps3.xml><?xml version="1.0" encoding="utf-8"?>
<ds:datastoreItem xmlns:ds="http://schemas.openxmlformats.org/officeDocument/2006/customXml" ds:itemID="{F3C3374C-093C-41B1-912F-04C21CE9C8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12898</TotalTime>
  <Words>340</Words>
  <Application>Microsoft Office PowerPoint</Application>
  <PresentationFormat>Widescreen</PresentationFormat>
  <Paragraphs>29</Paragraphs>
  <Slides>4</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Century Gothic</vt:lpstr>
      <vt:lpstr>Office Theme</vt:lpstr>
      <vt:lpstr>eNS – way forward for indefinite wait for NSSAA Atle Monrad</vt:lpstr>
      <vt:lpstr>Status in CT1 and CT4</vt:lpstr>
      <vt:lpstr>Problems</vt:lpstr>
      <vt:lpstr>Proposed way forward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Jason Johnston</dc:creator>
  <cp:lastModifiedBy>Atle Monrad</cp:lastModifiedBy>
  <cp:revision>113</cp:revision>
  <dcterms:created xsi:type="dcterms:W3CDTF">2019-10-22T14:25:19Z</dcterms:created>
  <dcterms:modified xsi:type="dcterms:W3CDTF">2020-04-09T11:24:30Z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0x0101008EA1F0248870FA44B7AF4B918A5EDC41</vt:lpwstr>
  </property>
</Properties>
</file>