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59" d="100"/>
          <a:sy n="59" d="100"/>
        </p:scale>
        <p:origin x="9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B04FD-B6EE-4473-BF7A-19F2B0C27C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67A39A-F38D-48E6-8C80-24FCD1C50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E59BD3-326D-4D50-AC1C-D604B2E8D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C920F-10BE-4FB4-870F-64BE5D902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A5ADE2-441C-4DFC-9D29-E67BA561F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6627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5BF3-DFEF-45DE-9793-E1AC7C956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0432BA-78D6-4D81-81CC-D19E477D77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B70EE-B235-4E0C-B5D6-660EDDABA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343A3-29B7-4435-A80F-4AD4D1098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96C00-0D05-41CC-8FFF-3D055092D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8949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7E5ACB-AC95-4920-A35B-5A050BF2D9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DA6ED6-662C-477C-9E58-41B5FC3EF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B8E7B-BEF1-4187-AF29-386B71F24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8F558-71AA-45F7-A68E-467356953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C169B-E6BA-438D-A331-0FB04935D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501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C78F9-6A7B-406F-ADE7-464A74E82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963E7-89AE-419B-B14B-06127F2B5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958E2-C7B0-4E0C-A405-E9F839076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FC646-D668-4251-8D96-A4A43B1F5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F038AC-BAAD-42BC-A632-79BF6F207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5702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24202-CF16-4814-B9E5-30B2C1BBA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521C8B-E8F7-45CC-8FAC-804E59044C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A8DE6-99B7-42D9-B577-47895F14A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F7D09E-9D7E-404A-8EBA-CC8DE7C04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9EB7AC-B70F-4229-9522-BD43FC06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290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43707-EDF9-4F6D-8B99-A68E5080A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E758D-FC28-47EE-9575-E75F874F3A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E98DF4-6325-41BF-99A6-AAB27C527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B72A8F-0D30-4260-AD01-C1CAC646B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8B4A4B-A359-4D8A-8C7D-8219AFDDF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376BE-F34E-4A77-99DD-9F18067D6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10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D34D-DBF0-4504-861F-12B987CA3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9831E-15F4-4FA9-BEA9-8CBBBC3341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20F15E-8C3B-4462-8261-4BE437C9DD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C48733-4F58-4053-84BC-F1F6914813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C4846E-E494-4675-930B-7FA73018BF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4E2F27-A687-4B60-BFE1-5F5E1DC16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799D3B-2C8C-442D-AB03-76D51BB97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02CC7F-4466-4317-862B-36AFA8D26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897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DC583-A291-4F44-926C-932FEC0FE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7E59F5-FD75-40A3-AA10-882016DA7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83AB8B-9050-4CAE-B6C8-67442BE43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07F9F9-15CE-4345-AFA4-3C2594ED3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689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0B11C3-4EE1-4896-8D64-685EACF1D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AD30A8-1F28-44BA-94CC-AC544768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65C106-690C-4B53-BCE8-7CCC3DDFE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778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DB1E0-AC8C-4E83-BEC8-F064DCA39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67D84-8D94-42FB-9098-754DF0820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C3C898-7AF3-4B3D-B02B-B1C3790BF8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B9AA0-402D-4F7E-866B-9AE5723D7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F9E292-A808-4D62-96DE-39E72BC26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B0489B-1596-4305-80A9-B5D463988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3630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1F475-F2F2-49C5-B3C1-7CE2FBF8C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0C3CC6-FB65-4194-8A5F-65A8BF1A22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43AA12-5A91-4645-A0BE-85B778663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C65EE-0D3D-4A14-A59A-C243C4841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5DAD6F-615B-44C2-9A03-9A8C2EEDE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E40FE2-CE64-4F30-BDF3-6E818B904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40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8A3B6C-805C-4A5C-8D97-A27212A2F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7736A3-F41A-4B29-9F96-ADC19C285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430AC9-ABE8-4287-AFAF-1A47F91264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5079B-8E3E-4B2C-AC73-B0F2B79FF668}" type="datetimeFigureOut">
              <a:rPr lang="de-DE" smtClean="0"/>
              <a:t>24.01.2018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CBE15-E4DA-45D0-A981-9E983B0EB1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4DA92-A381-4496-BBD1-EC59D84715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9D9C9-A3EA-4561-9D63-9798FD27562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009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5876A-F88E-42A0-B2B6-0097058D55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7443" y="1122363"/>
            <a:ext cx="9900557" cy="2387600"/>
          </a:xfrm>
        </p:spPr>
        <p:txBody>
          <a:bodyPr>
            <a:normAutofit/>
          </a:bodyPr>
          <a:lstStyle/>
          <a:p>
            <a:r>
              <a:rPr lang="en-GB" sz="4400" dirty="0"/>
              <a:t>Discussion: Maps and JSON Merge Patch</a:t>
            </a:r>
            <a:br>
              <a:rPr lang="en-GB" sz="4400" dirty="0"/>
            </a:br>
            <a:r>
              <a:rPr lang="en-GB" sz="4400" dirty="0"/>
              <a:t>- </a:t>
            </a:r>
            <a:r>
              <a:rPr lang="de-DE" dirty="0"/>
              <a:t>Key </a:t>
            </a:r>
            <a:r>
              <a:rPr lang="de-DE" dirty="0" err="1"/>
              <a:t>points</a:t>
            </a:r>
            <a:r>
              <a:rPr lang="de-DE" dirty="0"/>
              <a:t> -</a:t>
            </a:r>
            <a:br>
              <a:rPr lang="de-DE" dirty="0"/>
            </a:b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AD5220-715B-4B29-8619-03D17BF42A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Nokia, Nokia Shanghai Bell, Oracle Corporation, AT&amp;T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3D4AD7-E566-4787-9436-273CFBC60EC0}"/>
              </a:ext>
            </a:extLst>
          </p:cNvPr>
          <p:cNvSpPr/>
          <p:nvPr/>
        </p:nvSpPr>
        <p:spPr>
          <a:xfrm>
            <a:off x="8539966" y="6216134"/>
            <a:ext cx="3491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C3-180232 /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C4-181276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947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D1800-9673-46F0-80E9-9FE3832A2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5F99B-23DF-4590-81F0-1B43D6F5A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Map</a:t>
            </a:r>
            <a:r>
              <a:rPr lang="de-DE" dirty="0"/>
              <a:t> (aka </a:t>
            </a:r>
            <a:r>
              <a:rPr lang="de-DE" dirty="0" err="1"/>
              <a:t>dictionary</a:t>
            </a:r>
            <a:r>
              <a:rPr lang="de-DE" dirty="0"/>
              <a:t>, </a:t>
            </a:r>
            <a:r>
              <a:rPr lang="de-DE" dirty="0" err="1"/>
              <a:t>associative</a:t>
            </a:r>
            <a:r>
              <a:rPr lang="de-DE" dirty="0"/>
              <a:t> </a:t>
            </a:r>
            <a:r>
              <a:rPr lang="de-DE" dirty="0" err="1"/>
              <a:t>array</a:t>
            </a:r>
            <a:r>
              <a:rPr lang="de-DE" dirty="0"/>
              <a:t>):</a:t>
            </a:r>
          </a:p>
          <a:p>
            <a:pPr lvl="1"/>
            <a:r>
              <a:rPr lang="de-DE" dirty="0"/>
              <a:t>Set of </a:t>
            </a:r>
            <a:r>
              <a:rPr lang="de-DE" dirty="0" err="1"/>
              <a:t>key-value</a:t>
            </a:r>
            <a:r>
              <a:rPr lang="de-DE" dirty="0"/>
              <a:t> </a:t>
            </a:r>
            <a:r>
              <a:rPr lang="de-DE" dirty="0" err="1"/>
              <a:t>pairs</a:t>
            </a:r>
            <a:r>
              <a:rPr lang="de-DE" dirty="0"/>
              <a:t> (</a:t>
            </a:r>
            <a:r>
              <a:rPr lang="de-DE" dirty="0" err="1"/>
              <a:t>key</a:t>
            </a:r>
            <a:r>
              <a:rPr lang="de-DE" dirty="0"/>
              <a:t> =&gt; „</a:t>
            </a:r>
            <a:r>
              <a:rPr lang="de-DE" dirty="0" err="1"/>
              <a:t>identifier</a:t>
            </a:r>
            <a:r>
              <a:rPr lang="de-DE" dirty="0"/>
              <a:t>“, </a:t>
            </a:r>
            <a:r>
              <a:rPr lang="de-DE" dirty="0" err="1"/>
              <a:t>value</a:t>
            </a:r>
            <a:r>
              <a:rPr lang="de-DE" dirty="0"/>
              <a:t> =&gt; </a:t>
            </a:r>
            <a:r>
              <a:rPr lang="de-DE" dirty="0" err="1"/>
              <a:t>any</a:t>
            </a:r>
            <a:r>
              <a:rPr lang="de-DE" dirty="0"/>
              <a:t> type)</a:t>
            </a:r>
          </a:p>
          <a:p>
            <a:pPr lvl="1"/>
            <a:r>
              <a:rPr lang="de-DE" dirty="0"/>
              <a:t>In JSON, </a:t>
            </a:r>
            <a:r>
              <a:rPr lang="de-DE" dirty="0" err="1"/>
              <a:t>represented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JSON </a:t>
            </a:r>
            <a:r>
              <a:rPr lang="de-DE" dirty="0" err="1"/>
              <a:t>object</a:t>
            </a:r>
            <a:endParaRPr lang="de-DE" dirty="0"/>
          </a:p>
          <a:p>
            <a:endParaRPr lang="de-DE" dirty="0"/>
          </a:p>
          <a:p>
            <a:r>
              <a:rPr lang="de-DE" dirty="0"/>
              <a:t>Can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instead</a:t>
            </a:r>
            <a:r>
              <a:rPr lang="de-DE" dirty="0"/>
              <a:t> of an </a:t>
            </a:r>
            <a:r>
              <a:rPr lang="de-DE" dirty="0" err="1"/>
              <a:t>array</a:t>
            </a:r>
            <a:r>
              <a:rPr lang="de-DE" dirty="0"/>
              <a:t>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array</a:t>
            </a:r>
            <a:r>
              <a:rPr lang="de-DE" dirty="0"/>
              <a:t> </a:t>
            </a:r>
            <a:r>
              <a:rPr lang="de-DE" dirty="0" err="1"/>
              <a:t>elements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an </a:t>
            </a:r>
            <a:r>
              <a:rPr lang="de-DE" dirty="0" err="1"/>
              <a:t>identifier</a:t>
            </a:r>
            <a:r>
              <a:rPr lang="de-DE" dirty="0"/>
              <a:t> / </a:t>
            </a:r>
            <a:r>
              <a:rPr lang="de-DE" dirty="0" err="1"/>
              <a:t>identifying</a:t>
            </a:r>
            <a:r>
              <a:rPr lang="de-DE" dirty="0"/>
              <a:t> </a:t>
            </a:r>
            <a:r>
              <a:rPr lang="de-DE" dirty="0" err="1"/>
              <a:t>property</a:t>
            </a:r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91567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7DFB8-4D9D-4999-9954-271363E1C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Maps</a:t>
            </a:r>
            <a:r>
              <a:rPr lang="de-DE" dirty="0"/>
              <a:t> </a:t>
            </a:r>
            <a:r>
              <a:rPr lang="de-DE" dirty="0" err="1"/>
              <a:t>vs</a:t>
            </a:r>
            <a:r>
              <a:rPr lang="de-DE" dirty="0"/>
              <a:t> Arrays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EA27F8-0BCE-439B-AA8E-F08C055173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581292"/>
              </p:ext>
            </p:extLst>
          </p:nvPr>
        </p:nvGraphicFramePr>
        <p:xfrm>
          <a:off x="685799" y="1690689"/>
          <a:ext cx="11054443" cy="45084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76258">
                  <a:extLst>
                    <a:ext uri="{9D8B030D-6E8A-4147-A177-3AD203B41FA5}">
                      <a16:colId xmlns:a16="http://schemas.microsoft.com/office/drawing/2014/main" val="3182447339"/>
                    </a:ext>
                  </a:extLst>
                </a:gridCol>
                <a:gridCol w="5078185">
                  <a:extLst>
                    <a:ext uri="{9D8B030D-6E8A-4147-A177-3AD203B41FA5}">
                      <a16:colId xmlns:a16="http://schemas.microsoft.com/office/drawing/2014/main" val="1692188360"/>
                    </a:ext>
                  </a:extLst>
                </a:gridCol>
              </a:tblGrid>
              <a:tr h="3246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Array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Map</a:t>
                      </a:r>
                      <a:endParaRPr lang="de-DE" sz="24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593068"/>
                  </a:ext>
                </a:extLst>
              </a:tr>
              <a:tr h="1751462">
                <a:tc>
                  <a:txBody>
                    <a:bodyPr/>
                    <a:lstStyle/>
                    <a:p>
                      <a:pPr defTabSz="538163"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In JSON:</a:t>
                      </a:r>
                    </a:p>
                    <a:p>
                      <a:pPr defTabSz="538163"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"</a:t>
                      </a:r>
                      <a:r>
                        <a:rPr lang="en-GB" sz="2400" b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pccRules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": [</a:t>
                      </a:r>
                      <a:b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	{</a:t>
                      </a:r>
                      <a:r>
                        <a:rPr lang="en-GB" sz="2400" b="1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"id": "123"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, "content": "foo", "other": "bar"},</a:t>
                      </a:r>
                      <a:endParaRPr lang="de-DE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defTabSz="538163"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	{</a:t>
                      </a:r>
                      <a:r>
                        <a:rPr lang="en-GB" sz="2400" b="1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"id": "</a:t>
                      </a:r>
                      <a:r>
                        <a:rPr lang="en-GB" sz="2400" b="1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arg</a:t>
                      </a:r>
                      <a:r>
                        <a:rPr lang="en-GB" sz="2400" b="1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"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, "content": "boo", "other": "far"}</a:t>
                      </a:r>
                      <a:endParaRPr lang="de-DE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]</a:t>
                      </a:r>
                      <a:endParaRPr lang="de-DE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In JSON: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"</a:t>
                      </a:r>
                      <a:r>
                        <a:rPr lang="en-GB" sz="240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pccRules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": {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defTabSz="538163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	</a:t>
                      </a:r>
                      <a:r>
                        <a:rPr lang="en-GB" sz="2400" b="1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"123"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: {"content": "foo", "other": "bar"},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 defTabSz="538163"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	</a:t>
                      </a:r>
                      <a:r>
                        <a:rPr lang="en-GB" sz="2400" b="1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"</a:t>
                      </a:r>
                      <a:r>
                        <a:rPr lang="en-GB" sz="2400" b="1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arg</a:t>
                      </a:r>
                      <a:r>
                        <a:rPr lang="en-GB" sz="2400" b="1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"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: {"content": "boo", "other": "far"}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}</a:t>
                      </a:r>
                      <a:endParaRPr lang="de-DE" sz="24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243884"/>
                  </a:ext>
                </a:extLst>
              </a:tr>
              <a:tr h="1948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b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Arrays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have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inherent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order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de-DE" sz="2400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entries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associated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to an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index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position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de-DE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2400" b="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Maps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are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inherently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unordered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de-DE" sz="2400" b="0" dirty="0">
                          <a:solidFill>
                            <a:schemeClr val="tx1"/>
                          </a:solidFill>
                        </a:rPr>
                      </a:b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entries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associated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 to a </a:t>
                      </a:r>
                      <a:r>
                        <a:rPr lang="de-DE" sz="2400" b="0" dirty="0" err="1">
                          <a:solidFill>
                            <a:schemeClr val="tx1"/>
                          </a:solidFill>
                        </a:rPr>
                        <a:t>key</a:t>
                      </a:r>
                      <a:r>
                        <a:rPr lang="de-DE" sz="2400" b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de-DE" sz="2400" b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188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6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F00F9-794D-4208-BADC-91D1A43EB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63031-5981-4C10-9786-B119A4A36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JSON </a:t>
            </a:r>
            <a:r>
              <a:rPr lang="de-DE" dirty="0" err="1"/>
              <a:t>object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read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structures</a:t>
            </a:r>
            <a:r>
              <a:rPr lang="de-DE" dirty="0"/>
              <a:t> </a:t>
            </a:r>
            <a:r>
              <a:rPr lang="de-DE" dirty="0" err="1"/>
              <a:t>supported</a:t>
            </a:r>
            <a:r>
              <a:rPr lang="de-DE" dirty="0"/>
              <a:t> in </a:t>
            </a: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programming</a:t>
            </a:r>
            <a:r>
              <a:rPr lang="de-DE" dirty="0"/>
              <a:t> </a:t>
            </a:r>
            <a:r>
              <a:rPr lang="de-DE" dirty="0" err="1"/>
              <a:t>languages</a:t>
            </a:r>
            <a:r>
              <a:rPr lang="de-DE" dirty="0"/>
              <a:t> (e.g. Java)</a:t>
            </a:r>
          </a:p>
          <a:p>
            <a:pPr lvl="1"/>
            <a:r>
              <a:rPr lang="de-DE" dirty="0"/>
              <a:t>Access to </a:t>
            </a:r>
            <a:r>
              <a:rPr lang="de-DE" dirty="0" err="1"/>
              <a:t>elements</a:t>
            </a:r>
            <a:r>
              <a:rPr lang="de-DE" dirty="0"/>
              <a:t> of a </a:t>
            </a:r>
            <a:r>
              <a:rPr lang="de-DE" dirty="0" err="1"/>
              <a:t>map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quicker </a:t>
            </a:r>
            <a:r>
              <a:rPr lang="de-DE" dirty="0" err="1"/>
              <a:t>than</a:t>
            </a:r>
            <a:r>
              <a:rPr lang="de-DE" dirty="0"/>
              <a:t> </a:t>
            </a:r>
            <a:r>
              <a:rPr lang="de-DE" dirty="0" err="1"/>
              <a:t>finding</a:t>
            </a:r>
            <a:r>
              <a:rPr lang="de-DE" dirty="0"/>
              <a:t> a </a:t>
            </a:r>
            <a:r>
              <a:rPr lang="de-DE" dirty="0" err="1"/>
              <a:t>particular</a:t>
            </a:r>
            <a:r>
              <a:rPr lang="de-DE" dirty="0"/>
              <a:t> </a:t>
            </a:r>
            <a:r>
              <a:rPr lang="de-DE" dirty="0" err="1"/>
              <a:t>array</a:t>
            </a:r>
            <a:r>
              <a:rPr lang="de-DE" dirty="0"/>
              <a:t> </a:t>
            </a:r>
            <a:r>
              <a:rPr lang="de-DE" dirty="0" err="1"/>
              <a:t>entry</a:t>
            </a:r>
            <a:endParaRPr lang="de-DE" dirty="0"/>
          </a:p>
          <a:p>
            <a:pPr lvl="3"/>
            <a:endParaRPr lang="de-DE" dirty="0"/>
          </a:p>
          <a:p>
            <a:r>
              <a:rPr lang="de-DE" dirty="0"/>
              <a:t>JSON </a:t>
            </a:r>
            <a:r>
              <a:rPr lang="de-DE" dirty="0" err="1"/>
              <a:t>Merge</a:t>
            </a:r>
            <a:r>
              <a:rPr lang="de-DE" dirty="0"/>
              <a:t> Patch </a:t>
            </a:r>
            <a:r>
              <a:rPr lang="de-DE" dirty="0" err="1"/>
              <a:t>supports</a:t>
            </a:r>
            <a:r>
              <a:rPr lang="de-DE" dirty="0"/>
              <a:t> </a:t>
            </a:r>
            <a:r>
              <a:rPr lang="de-DE" dirty="0" err="1"/>
              <a:t>patching</a:t>
            </a:r>
            <a:r>
              <a:rPr lang="de-DE" dirty="0"/>
              <a:t> </a:t>
            </a:r>
            <a:r>
              <a:rPr lang="de-DE" dirty="0" err="1"/>
              <a:t>Map</a:t>
            </a:r>
            <a:r>
              <a:rPr lang="de-DE" dirty="0"/>
              <a:t> </a:t>
            </a:r>
            <a:r>
              <a:rPr lang="de-DE" dirty="0" err="1"/>
              <a:t>elements</a:t>
            </a:r>
            <a:r>
              <a:rPr lang="de-DE" dirty="0"/>
              <a:t> </a:t>
            </a:r>
            <a:r>
              <a:rPr lang="de-DE" dirty="0" err="1"/>
              <a:t>naturally</a:t>
            </a:r>
            <a:endParaRPr lang="de-DE" dirty="0"/>
          </a:p>
          <a:p>
            <a:pPr lvl="1"/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to </a:t>
            </a:r>
            <a:r>
              <a:rPr lang="de-DE" dirty="0" err="1"/>
              <a:t>define</a:t>
            </a:r>
            <a:r>
              <a:rPr lang="de-DE" dirty="0"/>
              <a:t> </a:t>
            </a:r>
            <a:r>
              <a:rPr lang="de-DE" dirty="0" err="1"/>
              <a:t>enhancements</a:t>
            </a:r>
            <a:r>
              <a:rPr lang="de-DE" dirty="0"/>
              <a:t> to JSON </a:t>
            </a:r>
            <a:r>
              <a:rPr lang="de-DE" dirty="0" err="1"/>
              <a:t>Merge</a:t>
            </a:r>
            <a:r>
              <a:rPr lang="de-DE" dirty="0"/>
              <a:t> Patch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7779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5A85-7E0F-48B8-91B9-08D0213B8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Way </a:t>
            </a:r>
            <a:r>
              <a:rPr lang="de-DE" dirty="0" err="1"/>
              <a:t>forward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C1A0F-07FF-4474-9890-8750E6890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Take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of </a:t>
            </a:r>
            <a:r>
              <a:rPr lang="de-DE" dirty="0" err="1"/>
              <a:t>maps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in </a:t>
            </a:r>
            <a:r>
              <a:rPr lang="de-DE" dirty="0" err="1"/>
              <a:t>our</a:t>
            </a:r>
            <a:r>
              <a:rPr lang="de-DE" dirty="0"/>
              <a:t> TSs </a:t>
            </a:r>
            <a:r>
              <a:rPr lang="de-DE" dirty="0" err="1"/>
              <a:t>where</a:t>
            </a:r>
            <a:r>
              <a:rPr lang="de-DE" dirty="0"/>
              <a:t> </a:t>
            </a:r>
            <a:r>
              <a:rPr lang="de-DE" dirty="0" err="1"/>
              <a:t>applicable</a:t>
            </a:r>
            <a:endParaRPr lang="de-DE" dirty="0"/>
          </a:p>
          <a:p>
            <a:pPr lvl="1"/>
            <a:r>
              <a:rPr lang="de-DE" dirty="0" err="1"/>
              <a:t>Proposal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to </a:t>
            </a:r>
            <a:r>
              <a:rPr lang="de-DE" dirty="0" err="1"/>
              <a:t>define</a:t>
            </a:r>
            <a:r>
              <a:rPr lang="de-DE" dirty="0"/>
              <a:t> a </a:t>
            </a:r>
            <a:r>
              <a:rPr lang="de-DE" dirty="0" err="1"/>
              <a:t>map</a:t>
            </a:r>
            <a:r>
              <a:rPr lang="de-DE" dirty="0"/>
              <a:t> in TS and </a:t>
            </a:r>
            <a:r>
              <a:rPr lang="de-DE" dirty="0" err="1"/>
              <a:t>OpenAPI</a:t>
            </a:r>
            <a:r>
              <a:rPr lang="de-DE" dirty="0"/>
              <a:t>: See </a:t>
            </a:r>
            <a:r>
              <a:rPr lang="de-DE" dirty="0" err="1"/>
              <a:t>attached</a:t>
            </a:r>
            <a:r>
              <a:rPr lang="de-DE" dirty="0"/>
              <a:t> „</a:t>
            </a:r>
            <a:r>
              <a:rPr lang="de-DE" dirty="0" err="1"/>
              <a:t>long</a:t>
            </a:r>
            <a:r>
              <a:rPr lang="de-DE" dirty="0"/>
              <a:t>“ </a:t>
            </a:r>
            <a:r>
              <a:rPr lang="de-DE" dirty="0" err="1"/>
              <a:t>version</a:t>
            </a:r>
            <a:endParaRPr lang="de-DE" dirty="0"/>
          </a:p>
          <a:p>
            <a:endParaRPr lang="de-DE" dirty="0"/>
          </a:p>
          <a:p>
            <a:r>
              <a:rPr lang="de-DE" dirty="0"/>
              <a:t>For </a:t>
            </a:r>
            <a:r>
              <a:rPr lang="de-DE" dirty="0" err="1"/>
              <a:t>the</a:t>
            </a:r>
            <a:r>
              <a:rPr lang="de-DE" dirty="0"/>
              <a:t> PATCH </a:t>
            </a:r>
            <a:r>
              <a:rPr lang="de-DE" dirty="0" err="1"/>
              <a:t>payload</a:t>
            </a:r>
            <a:r>
              <a:rPr lang="de-DE" dirty="0"/>
              <a:t>, </a:t>
            </a:r>
            <a:r>
              <a:rPr lang="de-DE" dirty="0" err="1"/>
              <a:t>propose</a:t>
            </a:r>
            <a:r>
              <a:rPr lang="de-DE" dirty="0"/>
              <a:t> to </a:t>
            </a:r>
            <a:r>
              <a:rPr lang="de-DE" dirty="0" err="1"/>
              <a:t>use</a:t>
            </a:r>
            <a:r>
              <a:rPr lang="de-DE" dirty="0"/>
              <a:t> JSON </a:t>
            </a:r>
            <a:r>
              <a:rPr lang="de-DE" dirty="0" err="1"/>
              <a:t>Merge</a:t>
            </a:r>
            <a:r>
              <a:rPr lang="de-DE" dirty="0"/>
              <a:t> Patch </a:t>
            </a:r>
          </a:p>
        </p:txBody>
      </p:sp>
    </p:spTree>
    <p:extLst>
      <p:ext uri="{BB962C8B-B14F-4D97-AF65-F5344CB8AC3E}">
        <p14:creationId xmlns:p14="http://schemas.microsoft.com/office/powerpoint/2010/main" val="1580903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Times New Roman</vt:lpstr>
      <vt:lpstr>Office Theme</vt:lpstr>
      <vt:lpstr>Discussion: Maps and JSON Merge Patch - Key points - </vt:lpstr>
      <vt:lpstr>Overview</vt:lpstr>
      <vt:lpstr>Maps vs Arrays</vt:lpstr>
      <vt:lpstr>Evaluation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Maps Discussion</dc:title>
  <dc:creator>180135revised</dc:creator>
  <cp:lastModifiedBy>180135revised</cp:lastModifiedBy>
  <cp:revision>10</cp:revision>
  <dcterms:created xsi:type="dcterms:W3CDTF">2018-01-24T07:54:53Z</dcterms:created>
  <dcterms:modified xsi:type="dcterms:W3CDTF">2018-01-24T08:37:07Z</dcterms:modified>
</cp:coreProperties>
</file>