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2621-5A4C-4747-A684-B334B00F0546}" type="datetimeFigureOut">
              <a:rPr lang="en-GB" smtClean="0"/>
              <a:pPr/>
              <a:t>21/11/2014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0343E-AEBA-4A3D-A7CE-C2727B4EFAE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/>
          </a:bodyPr>
          <a:lstStyle/>
          <a:p>
            <a:pPr algn="l"/>
            <a:r>
              <a:rPr lang="en-US" sz="1600" dirty="0" smtClean="0">
                <a:solidFill>
                  <a:srgbClr val="00B050"/>
                </a:solidFill>
              </a:rPr>
              <a:t>WebRTC gateway </a:t>
            </a:r>
            <a:r>
              <a:rPr lang="en-US" sz="1600" dirty="0" smtClean="0"/>
              <a:t>– Status of IMS WebRTC CT4 work in Rel-12 and Rel-13: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464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75656" y="1872615"/>
          <a:ext cx="5688632" cy="3429600"/>
        </p:xfrm>
        <a:graphic>
          <a:graphicData uri="http://schemas.openxmlformats.org/drawingml/2006/table">
            <a:tbl>
              <a:tblPr/>
              <a:tblGrid>
                <a:gridCol w="764145"/>
                <a:gridCol w="4924487"/>
              </a:tblGrid>
              <a:tr h="332249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62921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Supported capabilities 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(in Rel-12):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UDP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ICE/STUN for TCP (audio &amp; video only)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STUN Consent Freshness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383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UDP- &amp; TCP-based transport of audio &amp; video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End-to-access-edge security (SRTP) with DTLS-SRTP based key management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Audio transcoding (to/from OPUS)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r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optional Video transcoding</a:t>
                      </a:r>
                    </a:p>
                  </a:txBody>
                  <a:tcPr marL="72000" marR="72000" marT="72000" marB="72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772400" cy="504056"/>
          </a:xfrm>
        </p:spPr>
        <p:txBody>
          <a:bodyPr anchor="t">
            <a:normAutofit/>
          </a:bodyPr>
          <a:lstStyle/>
          <a:p>
            <a:pPr algn="l"/>
            <a:r>
              <a:rPr lang="en-US" sz="1600" dirty="0" smtClean="0">
                <a:solidFill>
                  <a:srgbClr val="FF0000"/>
                </a:solidFill>
              </a:rPr>
              <a:t>WebRTC data channels </a:t>
            </a:r>
            <a:r>
              <a:rPr lang="en-US" sz="1600" dirty="0" smtClean="0"/>
              <a:t>– Postponed to Rel-13:</a:t>
            </a:r>
            <a:endParaRPr lang="en-GB" sz="16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4366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31100" algn="l"/>
              </a:tabLst>
            </a:pP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3GPP TSG CT4 Meeting #67</a:t>
            </a:r>
            <a:r>
              <a:rPr kumimoji="0" lang="en-GB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en-GB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C4-142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464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San Francisco; 17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th 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– 21</a:t>
            </a:r>
            <a:r>
              <a:rPr kumimoji="0" lang="en-GB" altLang="zh-CN" sz="140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st</a:t>
            </a:r>
            <a:r>
              <a:rPr kumimoji="0" lang="en-GB" altLang="zh-CN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 November 2014</a:t>
            </a:r>
            <a:endParaRPr kumimoji="0" lang="en-GB" altLang="zh-CN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71600" y="1772816"/>
          <a:ext cx="6768752" cy="3984629"/>
        </p:xfrm>
        <a:graphic>
          <a:graphicData uri="http://schemas.openxmlformats.org/drawingml/2006/table">
            <a:tbl>
              <a:tblPr/>
              <a:tblGrid>
                <a:gridCol w="475464"/>
                <a:gridCol w="3064098"/>
                <a:gridCol w="1654217"/>
                <a:gridCol w="1574973"/>
              </a:tblGrid>
              <a:tr h="288032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H.248. WebRTC gateway (eIMS-AGW / eIMS-ALG):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Dependencies to other SDOs: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Open </a:t>
                      </a:r>
                      <a:r>
                        <a:rPr lang="en-GB" sz="130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items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IETF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ITU-T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692788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Binding of bearer-level SCTP streams (data channels) to call-level WebRTC data applications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Yes (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H.248.SCTP, H.248.STGROUP)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150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Vertical protocol stack separation in "Data channels" and common transport "SCTP/DTLS/UDP/IP"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307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Handling of SCTP </a:t>
                      </a:r>
                      <a:r>
                        <a:rPr lang="en-GB" sz="13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association (for multiple data channels)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(draft sctp-sdp)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(H.248.SCTP)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939">
                <a:tc>
                  <a:txBody>
                    <a:bodyPr/>
                    <a:lstStyle/>
                    <a:p>
                      <a:pPr algn="r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H.248 Context internal interconnection of data channels between WebRTC and non-WebRTC domain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Yes (H.248.STGROUP)</a:t>
                      </a:r>
                    </a:p>
                  </a:txBody>
                  <a:tcPr marL="72000" marR="72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50">
                <a:tc gridSpan="2"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050">
                <a:tc>
                  <a:txBody>
                    <a:bodyPr/>
                    <a:lstStyle/>
                    <a:p>
                      <a:pPr algn="r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2000" marR="72000" marT="36000" marB="36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Office PowerPoint</Application>
  <PresentationFormat>On-screen Show (4:3)</PresentationFormat>
  <Paragraphs>43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WebRTC gateway – Status of IMS WebRTC CT4 work in Rel-12 and Rel-13:</vt:lpstr>
      <vt:lpstr>WebRTC data channels – Postponed to Rel-13: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ABS@3GPP</dc:creator>
  <cp:lastModifiedBy>ABS@3GPP</cp:lastModifiedBy>
  <cp:revision>9</cp:revision>
  <dcterms:created xsi:type="dcterms:W3CDTF">2014-11-20T17:57:23Z</dcterms:created>
  <dcterms:modified xsi:type="dcterms:W3CDTF">2014-11-21T17:36:39Z</dcterms:modified>
</cp:coreProperties>
</file>