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WebRTC gateway </a:t>
            </a:r>
            <a:r>
              <a:rPr lang="en-US" sz="1600" dirty="0" smtClean="0"/>
              <a:t>– Status of IMS WebRTC CT4 work in Rel-12 and Rel-13: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429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75656" y="1872615"/>
          <a:ext cx="5688632" cy="3429600"/>
        </p:xfrm>
        <a:graphic>
          <a:graphicData uri="http://schemas.openxmlformats.org/drawingml/2006/table">
            <a:tbl>
              <a:tblPr/>
              <a:tblGrid>
                <a:gridCol w="764145"/>
                <a:gridCol w="4924487"/>
              </a:tblGrid>
              <a:tr h="332249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2921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Supported capabilities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(in Rel-12):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UDP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TCP (audio &amp; video only)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STUN Consent Freshness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383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UDP- &amp; TCP-based transport of audio &amp; video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End-to-access-edge security (SRTP) with DTLS-SRTP based key management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Audio transcoding (to/from OPUS)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optional Video transcoding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FF0000"/>
                </a:solidFill>
              </a:rPr>
              <a:t>WebRTC data channels </a:t>
            </a:r>
            <a:r>
              <a:rPr lang="en-US" sz="1600" dirty="0" smtClean="0"/>
              <a:t>– </a:t>
            </a:r>
            <a:r>
              <a:rPr lang="en-US" sz="1600" dirty="0" smtClean="0"/>
              <a:t>Postponed to Rel-13</a:t>
            </a:r>
            <a:r>
              <a:rPr lang="en-US" sz="1600" dirty="0" smtClean="0"/>
              <a:t>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429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1772816"/>
          <a:ext cx="6768752" cy="3834696"/>
        </p:xfrm>
        <a:graphic>
          <a:graphicData uri="http://schemas.openxmlformats.org/drawingml/2006/table">
            <a:tbl>
              <a:tblPr/>
              <a:tblGrid>
                <a:gridCol w="475464"/>
                <a:gridCol w="3064098"/>
                <a:gridCol w="1654217"/>
                <a:gridCol w="1574973"/>
              </a:tblGrid>
              <a:tr h="288032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Dependencies to other SDOs: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Open </a:t>
                      </a:r>
                      <a:r>
                        <a:rPr lang="en-GB" sz="13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items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IETF?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ITU-T?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692788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Binding of bearer-level SCTP streams (data channels) to call-level WebRTC data applications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(?)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(H.248.SCTP?, H.248.STGROUP?)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1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Vertical protocol stack separation in "Data channels" and common transport "SCTP/DTLS/UDP/IP"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307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Handling of SCTP association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(draft sctp-sdp)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(H.248.SCTP)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939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H.248 Context internal interconnection of data channels between WebRTC and non-WebRTC domain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Assumptions: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Handling of DTLS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based on H.248.93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MSRP IWF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based on H.248.78</a:t>
                      </a: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Office PowerPoint</Application>
  <PresentationFormat>On-screen Show (4:3)</PresentationFormat>
  <Paragraphs>50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WebRTC gateway – Status of IMS WebRTC CT4 work in Rel-12 and Rel-13:</vt:lpstr>
      <vt:lpstr>WebRTC data channels – Postponed to Rel-13: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ABS@3GPP</dc:creator>
  <cp:lastModifiedBy>ABS@3GPP</cp:lastModifiedBy>
  <cp:revision>8</cp:revision>
  <dcterms:created xsi:type="dcterms:W3CDTF">2014-11-20T17:57:23Z</dcterms:created>
  <dcterms:modified xsi:type="dcterms:W3CDTF">2014-11-21T00:39:21Z</dcterms:modified>
</cp:coreProperties>
</file>