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3" r:id="rId3"/>
    <p:sldId id="264" r:id="rId4"/>
    <p:sldId id="26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0139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100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000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3080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65746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65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0111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5015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8980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71666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i-FI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9132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i-FI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smtClean="0"/>
              <a:t>Click to edit Master text styles</a:t>
            </a:r>
          </a:p>
          <a:p>
            <a:pPr lvl="1"/>
            <a:r>
              <a:rPr lang="fi-FI" smtClean="0"/>
              <a:t>Second level</a:t>
            </a:r>
          </a:p>
          <a:p>
            <a:pPr lvl="2"/>
            <a:r>
              <a:rPr lang="fi-FI" smtClean="0"/>
              <a:t>Third level</a:t>
            </a:r>
          </a:p>
          <a:p>
            <a:pPr lvl="3"/>
            <a:r>
              <a:rPr lang="fi-FI" smtClean="0"/>
              <a:t>Fourth level</a:t>
            </a:r>
          </a:p>
          <a:p>
            <a:pPr lvl="4"/>
            <a:r>
              <a:rPr lang="fi-FI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C02BF-057E-F84F-8CD8-7A151C6EFB15}" type="datetimeFigureOut">
              <a:rPr lang="en-US" smtClean="0"/>
              <a:pPr/>
              <a:t>8/6/2013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C8EBB-FDAF-C643-88B9-A18C87DB0FB8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5593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DIME WG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IETF 87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782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87th Output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51858"/>
            <a:ext cx="8229600" cy="4874306"/>
          </a:xfrm>
        </p:spPr>
        <p:txBody>
          <a:bodyPr>
            <a:normAutofit fontScale="77500" lnSpcReduction="20000"/>
          </a:bodyPr>
          <a:lstStyle/>
          <a:p>
            <a:r>
              <a:rPr lang="fr-FR" dirty="0" smtClean="0"/>
              <a:t>Multiple </a:t>
            </a:r>
            <a:r>
              <a:rPr lang="fr-FR" dirty="0" err="1" smtClean="0"/>
              <a:t>proposed</a:t>
            </a:r>
            <a:r>
              <a:rPr lang="fr-FR" dirty="0" smtClean="0"/>
              <a:t> solutions for </a:t>
            </a:r>
            <a:r>
              <a:rPr lang="fr-FR" dirty="0" err="1" smtClean="0"/>
              <a:t>Overload</a:t>
            </a:r>
            <a:r>
              <a:rPr lang="fr-FR" dirty="0" smtClean="0"/>
              <a:t> control</a:t>
            </a:r>
          </a:p>
          <a:p>
            <a:pPr lvl="1"/>
            <a:r>
              <a:rPr lang="en-US" dirty="0" smtClean="0"/>
              <a:t>The Diameter Overload Control Application (DOCA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A Mechanism for Diameter Overload </a:t>
            </a:r>
            <a:r>
              <a:rPr lang="en-US" dirty="0" smtClean="0"/>
              <a:t>Control</a:t>
            </a:r>
          </a:p>
          <a:p>
            <a:pPr lvl="1"/>
            <a:r>
              <a:rPr lang="en-US" dirty="0" smtClean="0"/>
              <a:t>Diameter Overload Architecture and Information Model</a:t>
            </a:r>
            <a:endParaRPr lang="fr-FR" dirty="0" smtClean="0"/>
          </a:p>
          <a:p>
            <a:pPr lvl="1"/>
            <a:r>
              <a:rPr lang="fr-FR" dirty="0" err="1" smtClean="0"/>
              <a:t>Diameter</a:t>
            </a:r>
            <a:r>
              <a:rPr lang="fr-FR" dirty="0" smtClean="0"/>
              <a:t> </a:t>
            </a:r>
            <a:r>
              <a:rPr lang="fr-FR" dirty="0" err="1" smtClean="0"/>
              <a:t>Overload</a:t>
            </a:r>
            <a:r>
              <a:rPr lang="fr-FR" dirty="0" smtClean="0"/>
              <a:t> </a:t>
            </a:r>
            <a:r>
              <a:rPr lang="fr-FR" dirty="0" err="1" smtClean="0"/>
              <a:t>Piggybacking</a:t>
            </a:r>
            <a:endParaRPr lang="en-US" dirty="0" smtClean="0"/>
          </a:p>
          <a:p>
            <a:pPr lvl="1"/>
            <a:r>
              <a:rPr lang="en-US" dirty="0" smtClean="0"/>
              <a:t>The Diameter Load Balancing Application (DLBA</a:t>
            </a:r>
            <a:r>
              <a:rPr lang="en-US" dirty="0" smtClean="0"/>
              <a:t>)</a:t>
            </a:r>
          </a:p>
          <a:p>
            <a:r>
              <a:rPr lang="en-US" dirty="0" smtClean="0"/>
              <a:t>Multiple approaches and use cases</a:t>
            </a:r>
          </a:p>
          <a:p>
            <a:pPr lvl="1"/>
            <a:r>
              <a:rPr lang="en-US" dirty="0" smtClean="0"/>
              <a:t>End-to-end </a:t>
            </a:r>
            <a:r>
              <a:rPr lang="en-US" dirty="0" err="1" smtClean="0"/>
              <a:t>vs</a:t>
            </a:r>
            <a:r>
              <a:rPr lang="en-US" dirty="0" smtClean="0"/>
              <a:t> hop-by-hop</a:t>
            </a:r>
          </a:p>
          <a:p>
            <a:pPr lvl="1"/>
            <a:r>
              <a:rPr lang="en-US" dirty="0" smtClean="0"/>
              <a:t>Combined load/overload indication or not</a:t>
            </a:r>
          </a:p>
          <a:p>
            <a:pPr lvl="1"/>
            <a:r>
              <a:rPr lang="en-US" dirty="0" smtClean="0"/>
              <a:t>Application-level </a:t>
            </a:r>
            <a:r>
              <a:rPr lang="en-US" dirty="0" err="1" smtClean="0"/>
              <a:t>vs</a:t>
            </a:r>
            <a:r>
              <a:rPr lang="en-US" dirty="0" smtClean="0"/>
              <a:t> Connection-level</a:t>
            </a:r>
          </a:p>
          <a:p>
            <a:r>
              <a:rPr lang="en-US" dirty="0" smtClean="0"/>
              <a:t>Several ad-hoc meetings during the week</a:t>
            </a:r>
          </a:p>
          <a:p>
            <a:pPr lvl="1"/>
            <a:r>
              <a:rPr lang="en-US" dirty="0" smtClean="0"/>
              <a:t>with authors, Chairs, Area Directors</a:t>
            </a:r>
            <a:endParaRPr lang="fr-FR" dirty="0" smtClean="0"/>
          </a:p>
          <a:p>
            <a:r>
              <a:rPr lang="fr-FR" dirty="0" smtClean="0"/>
              <a:t>No WG consensus on a single </a:t>
            </a:r>
            <a:r>
              <a:rPr lang="fr-FR" dirty="0" err="1" smtClean="0"/>
              <a:t>approach</a:t>
            </a:r>
            <a:endParaRPr lang="fr-FR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Agreed</a:t>
            </a:r>
            <a:r>
              <a:rPr lang="fr-FR" dirty="0" smtClean="0"/>
              <a:t> </a:t>
            </a:r>
            <a:r>
              <a:rPr lang="fr-FR" dirty="0" err="1" smtClean="0"/>
              <a:t>way</a:t>
            </a:r>
            <a:r>
              <a:rPr lang="fr-FR" dirty="0" smtClean="0"/>
              <a:t> </a:t>
            </a:r>
            <a:r>
              <a:rPr lang="fr-FR" dirty="0" err="1" smtClean="0"/>
              <a:t>forward</a:t>
            </a:r>
            <a:r>
              <a:rPr lang="fr-FR" dirty="0" smtClean="0"/>
              <a:t> 1/2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fr-FR" dirty="0" smtClean="0"/>
              <a:t>Split </a:t>
            </a:r>
            <a:r>
              <a:rPr lang="fr-FR" dirty="0" smtClean="0"/>
              <a:t>the </a:t>
            </a:r>
            <a:r>
              <a:rPr lang="fr-FR" dirty="0" err="1" smtClean="0"/>
              <a:t>work</a:t>
            </a:r>
            <a:endParaRPr lang="fr-FR" dirty="0" smtClean="0"/>
          </a:p>
          <a:p>
            <a:pPr lvl="1"/>
            <a:r>
              <a:rPr lang="fr-FR" dirty="0" smtClean="0"/>
              <a:t>one document for </a:t>
            </a:r>
            <a:r>
              <a:rPr lang="fr-FR" dirty="0" err="1" smtClean="0"/>
              <a:t>definition</a:t>
            </a:r>
            <a:r>
              <a:rPr lang="fr-FR" dirty="0" smtClean="0"/>
              <a:t> of AVP and </a:t>
            </a:r>
            <a:r>
              <a:rPr lang="fr-FR" dirty="0" err="1" smtClean="0"/>
              <a:t>semantics</a:t>
            </a:r>
            <a:r>
              <a:rPr lang="fr-FR" dirty="0" smtClean="0"/>
              <a:t> for </a:t>
            </a:r>
            <a:r>
              <a:rPr lang="fr-FR" dirty="0" err="1" smtClean="0"/>
              <a:t>overload</a:t>
            </a:r>
            <a:r>
              <a:rPr lang="fr-FR" dirty="0" smtClean="0"/>
              <a:t> and </a:t>
            </a:r>
            <a:r>
              <a:rPr lang="fr-FR" dirty="0" err="1" smtClean="0"/>
              <a:t>load</a:t>
            </a:r>
            <a:r>
              <a:rPr lang="fr-FR" dirty="0" smtClean="0"/>
              <a:t> </a:t>
            </a:r>
            <a:r>
              <a:rPr lang="fr-FR" dirty="0" smtClean="0"/>
              <a:t>control</a:t>
            </a:r>
          </a:p>
          <a:p>
            <a:pPr lvl="2"/>
            <a:r>
              <a:rPr lang="fr-FR" dirty="0" err="1" smtClean="0"/>
              <a:t>Used</a:t>
            </a:r>
            <a:r>
              <a:rPr lang="fr-FR" dirty="0" smtClean="0"/>
              <a:t> as </a:t>
            </a:r>
            <a:r>
              <a:rPr lang="fr-FR" dirty="0" err="1" smtClean="0"/>
              <a:t>reference</a:t>
            </a:r>
            <a:r>
              <a:rPr lang="fr-FR" dirty="0" smtClean="0"/>
              <a:t> for all </a:t>
            </a:r>
            <a:r>
              <a:rPr lang="fr-FR" dirty="0" err="1" smtClean="0"/>
              <a:t>other</a:t>
            </a:r>
            <a:r>
              <a:rPr lang="fr-FR" dirty="0" smtClean="0"/>
              <a:t> documents </a:t>
            </a:r>
            <a:r>
              <a:rPr lang="fr-FR" dirty="0" err="1" smtClean="0"/>
              <a:t>related</a:t>
            </a:r>
            <a:r>
              <a:rPr lang="fr-FR" dirty="0" smtClean="0"/>
              <a:t> to </a:t>
            </a:r>
            <a:r>
              <a:rPr lang="fr-FR" dirty="0" err="1" smtClean="0"/>
              <a:t>overload</a:t>
            </a:r>
            <a:r>
              <a:rPr lang="fr-FR" dirty="0" smtClean="0"/>
              <a:t> and </a:t>
            </a:r>
            <a:r>
              <a:rPr lang="fr-FR" dirty="0" err="1" smtClean="0"/>
              <a:t>Load</a:t>
            </a:r>
            <a:r>
              <a:rPr lang="fr-FR" dirty="0" smtClean="0"/>
              <a:t> control</a:t>
            </a:r>
          </a:p>
          <a:p>
            <a:pPr lvl="2"/>
            <a:r>
              <a:rPr lang="fr-FR" dirty="0" err="1" smtClean="0"/>
              <a:t>anyone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able to </a:t>
            </a:r>
            <a:r>
              <a:rPr lang="fr-FR" dirty="0" err="1" smtClean="0"/>
              <a:t>create</a:t>
            </a:r>
            <a:r>
              <a:rPr lang="fr-FR" dirty="0" smtClean="0"/>
              <a:t> a </a:t>
            </a:r>
            <a:r>
              <a:rPr lang="fr-FR" dirty="0" err="1" smtClean="0"/>
              <a:t>specific</a:t>
            </a:r>
            <a:r>
              <a:rPr lang="fr-FR" dirty="0" smtClean="0"/>
              <a:t> document </a:t>
            </a:r>
            <a:r>
              <a:rPr lang="fr-FR" dirty="0" smtClean="0"/>
              <a:t>(IETF, </a:t>
            </a:r>
            <a:r>
              <a:rPr lang="fr-FR" dirty="0" err="1" smtClean="0"/>
              <a:t>external</a:t>
            </a:r>
            <a:r>
              <a:rPr lang="fr-FR" dirty="0" smtClean="0"/>
              <a:t> </a:t>
            </a:r>
            <a:r>
              <a:rPr lang="fr-FR" dirty="0" err="1" smtClean="0"/>
              <a:t>SDOs</a:t>
            </a:r>
            <a:r>
              <a:rPr lang="fr-FR" dirty="0" smtClean="0"/>
              <a:t>, </a:t>
            </a:r>
            <a:r>
              <a:rPr lang="fr-FR" dirty="0" err="1" smtClean="0"/>
              <a:t>vendors</a:t>
            </a:r>
            <a:r>
              <a:rPr lang="fr-FR" dirty="0" smtClean="0"/>
              <a:t>) </a:t>
            </a:r>
            <a:r>
              <a:rPr lang="fr-FR" dirty="0" err="1" smtClean="0"/>
              <a:t>explaining</a:t>
            </a:r>
            <a:r>
              <a:rPr lang="fr-FR" dirty="0" smtClean="0"/>
              <a:t> how to use the standard </a:t>
            </a:r>
            <a:r>
              <a:rPr lang="fr-FR" dirty="0" err="1" smtClean="0"/>
              <a:t>AVPs</a:t>
            </a:r>
            <a:endParaRPr lang="fr-FR" dirty="0" smtClean="0"/>
          </a:p>
          <a:p>
            <a:pPr lvl="1"/>
            <a:r>
              <a:rPr lang="fr-FR" dirty="0" smtClean="0"/>
              <a:t>on document </a:t>
            </a:r>
            <a:r>
              <a:rPr lang="fr-FR" dirty="0" smtClean="0"/>
              <a:t>for </a:t>
            </a:r>
            <a:r>
              <a:rPr lang="fr-FR" dirty="0" err="1" smtClean="0"/>
              <a:t>overload</a:t>
            </a:r>
            <a:r>
              <a:rPr lang="fr-FR" dirty="0" smtClean="0"/>
              <a:t> control </a:t>
            </a:r>
            <a:r>
              <a:rPr lang="fr-FR" dirty="0" err="1" smtClean="0"/>
              <a:t>using</a:t>
            </a:r>
            <a:r>
              <a:rPr lang="fr-FR" dirty="0" smtClean="0"/>
              <a:t> the new </a:t>
            </a:r>
            <a:r>
              <a:rPr lang="fr-FR" dirty="0" err="1" smtClean="0"/>
              <a:t>AVPs</a:t>
            </a:r>
            <a:r>
              <a:rPr lang="fr-FR" dirty="0" smtClean="0"/>
              <a:t> and clarification of </a:t>
            </a:r>
            <a:r>
              <a:rPr lang="fr-FR" dirty="0" err="1" smtClean="0"/>
              <a:t>existing</a:t>
            </a:r>
            <a:r>
              <a:rPr lang="fr-FR" dirty="0" smtClean="0"/>
              <a:t> </a:t>
            </a:r>
            <a:r>
              <a:rPr lang="fr-FR" dirty="0" err="1" smtClean="0"/>
              <a:t>mechanisms</a:t>
            </a:r>
            <a:r>
              <a:rPr lang="fr-FR" dirty="0" smtClean="0"/>
              <a:t> (TOO_BUSY)</a:t>
            </a:r>
          </a:p>
          <a:p>
            <a:pPr lvl="1"/>
            <a:r>
              <a:rPr lang="fr-FR" dirty="0" smtClean="0"/>
              <a:t>One document for Session-Group management </a:t>
            </a:r>
            <a:r>
              <a:rPr lang="fr-FR" dirty="0" err="1" smtClean="0"/>
              <a:t>that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reused</a:t>
            </a:r>
            <a:r>
              <a:rPr lang="fr-FR" dirty="0" smtClean="0"/>
              <a:t> by </a:t>
            </a:r>
            <a:r>
              <a:rPr lang="fr-FR" dirty="0" err="1" smtClean="0"/>
              <a:t>other</a:t>
            </a:r>
            <a:r>
              <a:rPr lang="fr-FR" dirty="0" smtClean="0"/>
              <a:t> documents</a:t>
            </a:r>
          </a:p>
          <a:p>
            <a:pPr lvl="1"/>
            <a:r>
              <a:rPr lang="fr-FR" dirty="0" smtClean="0"/>
              <a:t>One document for </a:t>
            </a:r>
            <a:r>
              <a:rPr lang="fr-FR" dirty="0" err="1" smtClean="0"/>
              <a:t>definition</a:t>
            </a:r>
            <a:r>
              <a:rPr lang="fr-FR" dirty="0" smtClean="0"/>
              <a:t> of a </a:t>
            </a:r>
            <a:r>
              <a:rPr lang="fr-FR" dirty="0" err="1" smtClean="0"/>
              <a:t>dedicated</a:t>
            </a:r>
            <a:r>
              <a:rPr lang="fr-FR" dirty="0" smtClean="0"/>
              <a:t> application for LB</a:t>
            </a:r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Agreed</a:t>
            </a:r>
            <a:r>
              <a:rPr lang="fr-FR" dirty="0" smtClean="0"/>
              <a:t> </a:t>
            </a:r>
            <a:r>
              <a:rPr lang="fr-FR" dirty="0" err="1" smtClean="0"/>
              <a:t>way</a:t>
            </a:r>
            <a:r>
              <a:rPr lang="fr-FR" dirty="0" smtClean="0"/>
              <a:t> </a:t>
            </a:r>
            <a:r>
              <a:rPr lang="fr-FR" dirty="0" err="1" smtClean="0"/>
              <a:t>forward</a:t>
            </a:r>
            <a:r>
              <a:rPr lang="fr-FR" dirty="0" smtClean="0"/>
              <a:t> </a:t>
            </a:r>
            <a:r>
              <a:rPr lang="fr-FR" dirty="0" smtClean="0"/>
              <a:t>2/2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Creation</a:t>
            </a:r>
            <a:r>
              <a:rPr lang="fr-FR" dirty="0" smtClean="0"/>
              <a:t> of a Design </a:t>
            </a:r>
            <a:r>
              <a:rPr lang="fr-FR" dirty="0" smtClean="0"/>
              <a:t>Team</a:t>
            </a:r>
          </a:p>
          <a:p>
            <a:pPr lvl="1"/>
            <a:r>
              <a:rPr lang="fr-FR" dirty="0" err="1" smtClean="0"/>
              <a:t>Narrow</a:t>
            </a:r>
            <a:r>
              <a:rPr lang="fr-FR" dirty="0" smtClean="0"/>
              <a:t> group </a:t>
            </a:r>
            <a:r>
              <a:rPr lang="fr-FR" dirty="0" err="1" smtClean="0"/>
              <a:t>responsible</a:t>
            </a:r>
            <a:r>
              <a:rPr lang="fr-FR" dirty="0" smtClean="0"/>
              <a:t> for the </a:t>
            </a:r>
            <a:r>
              <a:rPr lang="fr-FR" dirty="0" err="1" smtClean="0"/>
              <a:t>creation</a:t>
            </a:r>
            <a:r>
              <a:rPr lang="fr-FR" dirty="0" smtClean="0"/>
              <a:t> of the first document</a:t>
            </a:r>
          </a:p>
          <a:p>
            <a:pPr lvl="1"/>
            <a:r>
              <a:rPr lang="fr-FR" dirty="0" smtClean="0"/>
              <a:t>first version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within</a:t>
            </a:r>
            <a:r>
              <a:rPr lang="fr-FR" dirty="0" smtClean="0"/>
              <a:t> one </a:t>
            </a:r>
            <a:r>
              <a:rPr lang="fr-FR" dirty="0" err="1" smtClean="0"/>
              <a:t>month</a:t>
            </a:r>
            <a:endParaRPr lang="fr-FR" dirty="0" smtClean="0"/>
          </a:p>
          <a:p>
            <a:pPr lvl="1"/>
            <a:r>
              <a:rPr lang="fr-FR" dirty="0" smtClean="0"/>
              <a:t>Discussions on the Dime mailing list </a:t>
            </a:r>
            <a:r>
              <a:rPr lang="fr-FR" dirty="0" err="1" smtClean="0"/>
              <a:t>based</a:t>
            </a:r>
            <a:r>
              <a:rPr lang="fr-FR" dirty="0" smtClean="0"/>
              <a:t> on </a:t>
            </a:r>
            <a:r>
              <a:rPr lang="fr-FR" dirty="0" err="1" smtClean="0"/>
              <a:t>this</a:t>
            </a:r>
            <a:r>
              <a:rPr lang="fr-FR" dirty="0" smtClean="0"/>
              <a:t> new document</a:t>
            </a:r>
          </a:p>
          <a:p>
            <a:r>
              <a:rPr lang="fr-FR" dirty="0" smtClean="0"/>
              <a:t>Objective:</a:t>
            </a:r>
          </a:p>
          <a:p>
            <a:pPr lvl="1"/>
            <a:r>
              <a:rPr lang="fr-FR" dirty="0" err="1" smtClean="0"/>
              <a:t>Finalize</a:t>
            </a:r>
            <a:r>
              <a:rPr lang="fr-FR" dirty="0" smtClean="0"/>
              <a:t> the first document for the </a:t>
            </a:r>
            <a:r>
              <a:rPr lang="fr-FR" dirty="0" err="1" smtClean="0"/>
              <a:t>November</a:t>
            </a:r>
            <a:r>
              <a:rPr lang="fr-FR" dirty="0" smtClean="0"/>
              <a:t> meeting</a:t>
            </a:r>
          </a:p>
          <a:p>
            <a:endParaRPr lang="fr-FR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224</Words>
  <Application>Microsoft Office PowerPoint</Application>
  <PresentationFormat>Affichage à l'écran (4:3)</PresentationFormat>
  <Paragraphs>31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Office Theme</vt:lpstr>
      <vt:lpstr>DIME WG</vt:lpstr>
      <vt:lpstr>IETF 87th Output</vt:lpstr>
      <vt:lpstr>Agreed way forward 1/2</vt:lpstr>
      <vt:lpstr>Agreed way forward 2/2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Jouni Korhonen</dc:creator>
  <cp:lastModifiedBy>Orange</cp:lastModifiedBy>
  <cp:revision>23</cp:revision>
  <dcterms:created xsi:type="dcterms:W3CDTF">2013-07-31T11:57:35Z</dcterms:created>
  <dcterms:modified xsi:type="dcterms:W3CDTF">2013-08-06T11:58:27Z</dcterms:modified>
</cp:coreProperties>
</file>