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6"/>
  </p:notesMasterIdLst>
  <p:sldIdLst>
    <p:sldId id="256" r:id="rId3"/>
    <p:sldId id="257" r:id="rId4"/>
    <p:sldId id="258" r:id="rId5"/>
  </p:sldIdLst>
  <p:sldSz cx="12192000" cy="6858000"/>
  <p:notesSz cx="6797675" cy="9928225"/>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90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3.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unsuke Dojiri (土尻 俊輔)" userId="0398a3bf-ed5a-492a-b762-ea0b40367acf" providerId="ADAL" clId="{720D475F-07F7-4889-B254-D1128B545455}"/>
    <pc:docChg chg="undo custSel modSld delMainMaster modMainMaster">
      <pc:chgData name="Shunsuke Dojiri (土尻 俊輔)" userId="0398a3bf-ed5a-492a-b762-ea0b40367acf" providerId="ADAL" clId="{720D475F-07F7-4889-B254-D1128B545455}" dt="2024-05-17T06:48:57.117" v="81" actId="1076"/>
      <pc:docMkLst>
        <pc:docMk/>
      </pc:docMkLst>
      <pc:sldChg chg="modSp mod">
        <pc:chgData name="Shunsuke Dojiri (土尻 俊輔)" userId="0398a3bf-ed5a-492a-b762-ea0b40367acf" providerId="ADAL" clId="{720D475F-07F7-4889-B254-D1128B545455}" dt="2024-05-17T06:46:42.730" v="59" actId="108"/>
        <pc:sldMkLst>
          <pc:docMk/>
          <pc:sldMk cId="0" sldId="256"/>
        </pc:sldMkLst>
        <pc:spChg chg="mod">
          <ac:chgData name="Shunsuke Dojiri (土尻 俊輔)" userId="0398a3bf-ed5a-492a-b762-ea0b40367acf" providerId="ADAL" clId="{720D475F-07F7-4889-B254-D1128B545455}" dt="2024-05-17T06:46:42.730" v="59" actId="108"/>
          <ac:spMkLst>
            <pc:docMk/>
            <pc:sldMk cId="0" sldId="256"/>
            <ac:spMk id="166" creationId="{00000000-0000-0000-0000-000000000000}"/>
          </ac:spMkLst>
        </pc:spChg>
      </pc:sldChg>
      <pc:sldChg chg="modSp mod">
        <pc:chgData name="Shunsuke Dojiri (土尻 俊輔)" userId="0398a3bf-ed5a-492a-b762-ea0b40367acf" providerId="ADAL" clId="{720D475F-07F7-4889-B254-D1128B545455}" dt="2024-05-17T06:48:57.117" v="81" actId="1076"/>
        <pc:sldMkLst>
          <pc:docMk/>
          <pc:sldMk cId="0" sldId="257"/>
        </pc:sldMkLst>
        <pc:spChg chg="mod">
          <ac:chgData name="Shunsuke Dojiri (土尻 俊輔)" userId="0398a3bf-ed5a-492a-b762-ea0b40367acf" providerId="ADAL" clId="{720D475F-07F7-4889-B254-D1128B545455}" dt="2024-05-17T06:48:57.117" v="81" actId="1076"/>
          <ac:spMkLst>
            <pc:docMk/>
            <pc:sldMk cId="0" sldId="257"/>
            <ac:spMk id="170" creationId="{00000000-0000-0000-0000-000000000000}"/>
          </ac:spMkLst>
        </pc:spChg>
      </pc:sldChg>
      <pc:sldChg chg="modSp mod">
        <pc:chgData name="Shunsuke Dojiri (土尻 俊輔)" userId="0398a3bf-ed5a-492a-b762-ea0b40367acf" providerId="ADAL" clId="{720D475F-07F7-4889-B254-D1128B545455}" dt="2024-05-17T06:47:50.059" v="77" actId="14100"/>
        <pc:sldMkLst>
          <pc:docMk/>
          <pc:sldMk cId="0" sldId="258"/>
        </pc:sldMkLst>
        <pc:spChg chg="mod">
          <ac:chgData name="Shunsuke Dojiri (土尻 俊輔)" userId="0398a3bf-ed5a-492a-b762-ea0b40367acf" providerId="ADAL" clId="{720D475F-07F7-4889-B254-D1128B545455}" dt="2024-05-17T06:47:50.059" v="77" actId="14100"/>
          <ac:spMkLst>
            <pc:docMk/>
            <pc:sldMk cId="0" sldId="258"/>
            <ac:spMk id="173" creationId="{00000000-0000-0000-0000-000000000000}"/>
          </ac:spMkLst>
        </pc:spChg>
      </pc:sldChg>
      <pc:sldMasterChg chg="modSp mod">
        <pc:chgData name="Shunsuke Dojiri (土尻 俊輔)" userId="0398a3bf-ed5a-492a-b762-ea0b40367acf" providerId="ADAL" clId="{720D475F-07F7-4889-B254-D1128B545455}" dt="2024-05-17T06:47:27.816" v="67" actId="20577"/>
        <pc:sldMasterMkLst>
          <pc:docMk/>
          <pc:sldMasterMk cId="0" sldId="2147483648"/>
        </pc:sldMasterMkLst>
        <pc:spChg chg="mod">
          <ac:chgData name="Shunsuke Dojiri (土尻 俊輔)" userId="0398a3bf-ed5a-492a-b762-ea0b40367acf" providerId="ADAL" clId="{720D475F-07F7-4889-B254-D1128B545455}" dt="2024-05-17T06:47:27.816" v="67" actId="20577"/>
          <ac:spMkLst>
            <pc:docMk/>
            <pc:sldMasterMk cId="0" sldId="2147483648"/>
            <ac:spMk id="7" creationId="{00000000-0000-0000-0000-000000000000}"/>
          </ac:spMkLst>
        </pc:spChg>
      </pc:sldMasterChg>
      <pc:sldMasterChg chg="del delSldLayout">
        <pc:chgData name="Shunsuke Dojiri (土尻 俊輔)" userId="0398a3bf-ed5a-492a-b762-ea0b40367acf" providerId="ADAL" clId="{720D475F-07F7-4889-B254-D1128B545455}" dt="2024-05-17T04:29:17.672" v="13" actId="2696"/>
        <pc:sldMasterMkLst>
          <pc:docMk/>
          <pc:sldMasterMk cId="0" sldId="2147483652"/>
        </pc:sldMasterMkLst>
        <pc:sldLayoutChg chg="del">
          <pc:chgData name="Shunsuke Dojiri (土尻 俊輔)" userId="0398a3bf-ed5a-492a-b762-ea0b40367acf" providerId="ADAL" clId="{720D475F-07F7-4889-B254-D1128B545455}" dt="2024-05-17T04:29:17.672" v="12" actId="2696"/>
          <pc:sldLayoutMkLst>
            <pc:docMk/>
            <pc:sldMasterMk cId="0" sldId="2147483652"/>
            <pc:sldLayoutMk cId="0" sldId="2147483653"/>
          </pc:sldLayoutMkLst>
        </pc:sldLayoutChg>
      </pc:sldMasterChg>
      <pc:sldMasterChg chg="del delSldLayout">
        <pc:chgData name="Shunsuke Dojiri (土尻 俊輔)" userId="0398a3bf-ed5a-492a-b762-ea0b40367acf" providerId="ADAL" clId="{720D475F-07F7-4889-B254-D1128B545455}" dt="2024-05-17T04:29:17.672" v="17" actId="2696"/>
        <pc:sldMasterMkLst>
          <pc:docMk/>
          <pc:sldMasterMk cId="0" sldId="2147483654"/>
        </pc:sldMasterMkLst>
        <pc:sldLayoutChg chg="del">
          <pc:chgData name="Shunsuke Dojiri (土尻 俊輔)" userId="0398a3bf-ed5a-492a-b762-ea0b40367acf" providerId="ADAL" clId="{720D475F-07F7-4889-B254-D1128B545455}" dt="2024-05-17T04:29:17.672" v="16" actId="2696"/>
          <pc:sldLayoutMkLst>
            <pc:docMk/>
            <pc:sldMasterMk cId="0" sldId="2147483654"/>
            <pc:sldLayoutMk cId="0" sldId="2147483655"/>
          </pc:sldLayoutMkLst>
        </pc:sldLayoutChg>
      </pc:sldMasterChg>
      <pc:sldMasterChg chg="del delSldLayout">
        <pc:chgData name="Shunsuke Dojiri (土尻 俊輔)" userId="0398a3bf-ed5a-492a-b762-ea0b40367acf" providerId="ADAL" clId="{720D475F-07F7-4889-B254-D1128B545455}" dt="2024-05-17T04:29:17.672" v="21" actId="2696"/>
        <pc:sldMasterMkLst>
          <pc:docMk/>
          <pc:sldMasterMk cId="0" sldId="2147483656"/>
        </pc:sldMasterMkLst>
        <pc:sldLayoutChg chg="del">
          <pc:chgData name="Shunsuke Dojiri (土尻 俊輔)" userId="0398a3bf-ed5a-492a-b762-ea0b40367acf" providerId="ADAL" clId="{720D475F-07F7-4889-B254-D1128B545455}" dt="2024-05-17T04:29:17.672" v="20" actId="2696"/>
          <pc:sldLayoutMkLst>
            <pc:docMk/>
            <pc:sldMasterMk cId="0" sldId="2147483656"/>
            <pc:sldLayoutMk cId="0" sldId="2147483657"/>
          </pc:sldLayoutMkLst>
        </pc:sldLayoutChg>
      </pc:sldMasterChg>
      <pc:sldMasterChg chg="del delSldLayout">
        <pc:chgData name="Shunsuke Dojiri (土尻 俊輔)" userId="0398a3bf-ed5a-492a-b762-ea0b40367acf" providerId="ADAL" clId="{720D475F-07F7-4889-B254-D1128B545455}" dt="2024-05-17T04:29:17.684" v="25" actId="2696"/>
        <pc:sldMasterMkLst>
          <pc:docMk/>
          <pc:sldMasterMk cId="0" sldId="2147483658"/>
        </pc:sldMasterMkLst>
        <pc:sldLayoutChg chg="del">
          <pc:chgData name="Shunsuke Dojiri (土尻 俊輔)" userId="0398a3bf-ed5a-492a-b762-ea0b40367acf" providerId="ADAL" clId="{720D475F-07F7-4889-B254-D1128B545455}" dt="2024-05-17T04:29:17.672" v="24" actId="2696"/>
          <pc:sldLayoutMkLst>
            <pc:docMk/>
            <pc:sldMasterMk cId="0" sldId="2147483658"/>
            <pc:sldLayoutMk cId="0" sldId="2147483659"/>
          </pc:sldLayoutMkLst>
        </pc:sldLayoutChg>
      </pc:sldMasterChg>
      <pc:sldMasterChg chg="del delSldLayout">
        <pc:chgData name="Shunsuke Dojiri (土尻 俊輔)" userId="0398a3bf-ed5a-492a-b762-ea0b40367acf" providerId="ADAL" clId="{720D475F-07F7-4889-B254-D1128B545455}" dt="2024-05-17T04:29:17.685" v="29" actId="2696"/>
        <pc:sldMasterMkLst>
          <pc:docMk/>
          <pc:sldMasterMk cId="0" sldId="2147483660"/>
        </pc:sldMasterMkLst>
        <pc:sldLayoutChg chg="del">
          <pc:chgData name="Shunsuke Dojiri (土尻 俊輔)" userId="0398a3bf-ed5a-492a-b762-ea0b40367acf" providerId="ADAL" clId="{720D475F-07F7-4889-B254-D1128B545455}" dt="2024-05-17T04:29:17.685" v="28" actId="2696"/>
          <pc:sldLayoutMkLst>
            <pc:docMk/>
            <pc:sldMasterMk cId="0" sldId="2147483660"/>
            <pc:sldLayoutMk cId="0" sldId="2147483661"/>
          </pc:sldLayoutMkLst>
        </pc:sldLayoutChg>
      </pc:sldMasterChg>
      <pc:sldMasterChg chg="del delSldLayout">
        <pc:chgData name="Shunsuke Dojiri (土尻 俊輔)" userId="0398a3bf-ed5a-492a-b762-ea0b40367acf" providerId="ADAL" clId="{720D475F-07F7-4889-B254-D1128B545455}" dt="2024-05-17T04:29:17.685" v="33" actId="2696"/>
        <pc:sldMasterMkLst>
          <pc:docMk/>
          <pc:sldMasterMk cId="0" sldId="2147483662"/>
        </pc:sldMasterMkLst>
        <pc:sldLayoutChg chg="del">
          <pc:chgData name="Shunsuke Dojiri (土尻 俊輔)" userId="0398a3bf-ed5a-492a-b762-ea0b40367acf" providerId="ADAL" clId="{720D475F-07F7-4889-B254-D1128B545455}" dt="2024-05-17T04:29:17.685" v="32" actId="2696"/>
          <pc:sldLayoutMkLst>
            <pc:docMk/>
            <pc:sldMasterMk cId="0" sldId="2147483662"/>
            <pc:sldLayoutMk cId="0" sldId="2147483663"/>
          </pc:sldLayoutMkLst>
        </pc:sldLayoutChg>
      </pc:sldMasterChg>
      <pc:sldMasterChg chg="del delSldLayout">
        <pc:chgData name="Shunsuke Dojiri (土尻 俊輔)" userId="0398a3bf-ed5a-492a-b762-ea0b40367acf" providerId="ADAL" clId="{720D475F-07F7-4889-B254-D1128B545455}" dt="2024-05-17T04:29:17.685" v="37" actId="2696"/>
        <pc:sldMasterMkLst>
          <pc:docMk/>
          <pc:sldMasterMk cId="0" sldId="2147483664"/>
        </pc:sldMasterMkLst>
        <pc:sldLayoutChg chg="del">
          <pc:chgData name="Shunsuke Dojiri (土尻 俊輔)" userId="0398a3bf-ed5a-492a-b762-ea0b40367acf" providerId="ADAL" clId="{720D475F-07F7-4889-B254-D1128B545455}" dt="2024-05-17T04:29:17.685" v="36" actId="2696"/>
          <pc:sldLayoutMkLst>
            <pc:docMk/>
            <pc:sldMasterMk cId="0" sldId="2147483664"/>
            <pc:sldLayoutMk cId="0" sldId="2147483665"/>
          </pc:sldLayoutMkLst>
        </pc:sldLayoutChg>
      </pc:sldMasterChg>
      <pc:sldMasterChg chg="del delSldLayout">
        <pc:chgData name="Shunsuke Dojiri (土尻 俊輔)" userId="0398a3bf-ed5a-492a-b762-ea0b40367acf" providerId="ADAL" clId="{720D475F-07F7-4889-B254-D1128B545455}" dt="2024-05-17T04:29:17.695" v="41" actId="2696"/>
        <pc:sldMasterMkLst>
          <pc:docMk/>
          <pc:sldMasterMk cId="0" sldId="2147483666"/>
        </pc:sldMasterMkLst>
        <pc:sldLayoutChg chg="del">
          <pc:chgData name="Shunsuke Dojiri (土尻 俊輔)" userId="0398a3bf-ed5a-492a-b762-ea0b40367acf" providerId="ADAL" clId="{720D475F-07F7-4889-B254-D1128B545455}" dt="2024-05-17T04:29:17.695" v="40" actId="2696"/>
          <pc:sldLayoutMkLst>
            <pc:docMk/>
            <pc:sldMasterMk cId="0" sldId="2147483666"/>
            <pc:sldLayoutMk cId="0" sldId="2147483667"/>
          </pc:sldLayoutMkLst>
        </pc:sldLayoutChg>
      </pc:sldMasterChg>
      <pc:sldMasterChg chg="del delSldLayout">
        <pc:chgData name="Shunsuke Dojiri (土尻 俊輔)" userId="0398a3bf-ed5a-492a-b762-ea0b40367acf" providerId="ADAL" clId="{720D475F-07F7-4889-B254-D1128B545455}" dt="2024-05-17T04:29:17.695" v="45" actId="2696"/>
        <pc:sldMasterMkLst>
          <pc:docMk/>
          <pc:sldMasterMk cId="0" sldId="2147483668"/>
        </pc:sldMasterMkLst>
        <pc:sldLayoutChg chg="del">
          <pc:chgData name="Shunsuke Dojiri (土尻 俊輔)" userId="0398a3bf-ed5a-492a-b762-ea0b40367acf" providerId="ADAL" clId="{720D475F-07F7-4889-B254-D1128B545455}" dt="2024-05-17T04:29:17.695" v="44" actId="2696"/>
          <pc:sldLayoutMkLst>
            <pc:docMk/>
            <pc:sldMasterMk cId="0" sldId="2147483668"/>
            <pc:sldLayoutMk cId="0" sldId="2147483669"/>
          </pc:sldLayoutMkLst>
        </pc:sldLayoutChg>
      </pc:sldMasterChg>
      <pc:sldMasterChg chg="del delSldLayout">
        <pc:chgData name="Shunsuke Dojiri (土尻 俊輔)" userId="0398a3bf-ed5a-492a-b762-ea0b40367acf" providerId="ADAL" clId="{720D475F-07F7-4889-B254-D1128B545455}" dt="2024-05-17T04:29:17.657" v="1" actId="2696"/>
        <pc:sldMasterMkLst>
          <pc:docMk/>
          <pc:sldMasterMk cId="0" sldId="2147483670"/>
        </pc:sldMasterMkLst>
        <pc:sldLayoutChg chg="del">
          <pc:chgData name="Shunsuke Dojiri (土尻 俊輔)" userId="0398a3bf-ed5a-492a-b762-ea0b40367acf" providerId="ADAL" clId="{720D475F-07F7-4889-B254-D1128B545455}" dt="2024-05-17T04:29:17.657" v="0" actId="2696"/>
          <pc:sldLayoutMkLst>
            <pc:docMk/>
            <pc:sldMasterMk cId="0" sldId="2147483670"/>
            <pc:sldLayoutMk cId="0" sldId="2147483671"/>
          </pc:sldLayoutMkLst>
        </pc:sldLayoutChg>
      </pc:sldMasterChg>
      <pc:sldMasterChg chg="del delSldLayout">
        <pc:chgData name="Shunsuke Dojiri (土尻 俊輔)" userId="0398a3bf-ed5a-492a-b762-ea0b40367acf" providerId="ADAL" clId="{720D475F-07F7-4889-B254-D1128B545455}" dt="2024-05-17T04:29:17.657" v="3" actId="2696"/>
        <pc:sldMasterMkLst>
          <pc:docMk/>
          <pc:sldMasterMk cId="0" sldId="2147483672"/>
        </pc:sldMasterMkLst>
        <pc:sldLayoutChg chg="del">
          <pc:chgData name="Shunsuke Dojiri (土尻 俊輔)" userId="0398a3bf-ed5a-492a-b762-ea0b40367acf" providerId="ADAL" clId="{720D475F-07F7-4889-B254-D1128B545455}" dt="2024-05-17T04:29:17.657" v="2" actId="2696"/>
          <pc:sldLayoutMkLst>
            <pc:docMk/>
            <pc:sldMasterMk cId="0" sldId="2147483672"/>
            <pc:sldLayoutMk cId="0" sldId="2147483673"/>
          </pc:sldLayoutMkLst>
        </pc:sldLayoutChg>
      </pc:sldMasterChg>
      <pc:sldMasterChg chg="del delSldLayout">
        <pc:chgData name="Shunsuke Dojiri (土尻 俊輔)" userId="0398a3bf-ed5a-492a-b762-ea0b40367acf" providerId="ADAL" clId="{720D475F-07F7-4889-B254-D1128B545455}" dt="2024-05-17T04:29:17.657" v="5" actId="2696"/>
        <pc:sldMasterMkLst>
          <pc:docMk/>
          <pc:sldMasterMk cId="0" sldId="2147483674"/>
        </pc:sldMasterMkLst>
        <pc:sldLayoutChg chg="del">
          <pc:chgData name="Shunsuke Dojiri (土尻 俊輔)" userId="0398a3bf-ed5a-492a-b762-ea0b40367acf" providerId="ADAL" clId="{720D475F-07F7-4889-B254-D1128B545455}" dt="2024-05-17T04:29:17.657" v="4" actId="2696"/>
          <pc:sldLayoutMkLst>
            <pc:docMk/>
            <pc:sldMasterMk cId="0" sldId="2147483674"/>
            <pc:sldLayoutMk cId="0" sldId="2147483675"/>
          </pc:sldLayoutMkLst>
        </pc:sldLayoutChg>
      </pc:sldMasterChg>
      <pc:sldMasterChg chg="del delSldLayout">
        <pc:chgData name="Shunsuke Dojiri (土尻 俊輔)" userId="0398a3bf-ed5a-492a-b762-ea0b40367acf" providerId="ADAL" clId="{720D475F-07F7-4889-B254-D1128B545455}" dt="2024-05-17T04:29:17.657" v="7" actId="2696"/>
        <pc:sldMasterMkLst>
          <pc:docMk/>
          <pc:sldMasterMk cId="0" sldId="2147483676"/>
        </pc:sldMasterMkLst>
        <pc:sldLayoutChg chg="del">
          <pc:chgData name="Shunsuke Dojiri (土尻 俊輔)" userId="0398a3bf-ed5a-492a-b762-ea0b40367acf" providerId="ADAL" clId="{720D475F-07F7-4889-B254-D1128B545455}" dt="2024-05-17T04:29:17.657" v="6" actId="2696"/>
          <pc:sldLayoutMkLst>
            <pc:docMk/>
            <pc:sldMasterMk cId="0" sldId="2147483676"/>
            <pc:sldLayoutMk cId="0" sldId="2147483677"/>
          </pc:sldLayoutMkLst>
        </pc:sldLayoutChg>
      </pc:sldMasterChg>
      <pc:sldMasterChg chg="del delSldLayout">
        <pc:chgData name="Shunsuke Dojiri (土尻 俊輔)" userId="0398a3bf-ed5a-492a-b762-ea0b40367acf" providerId="ADAL" clId="{720D475F-07F7-4889-B254-D1128B545455}" dt="2024-05-17T04:29:17.672" v="9" actId="2696"/>
        <pc:sldMasterMkLst>
          <pc:docMk/>
          <pc:sldMasterMk cId="0" sldId="2147483678"/>
        </pc:sldMasterMkLst>
        <pc:sldLayoutChg chg="del">
          <pc:chgData name="Shunsuke Dojiri (土尻 俊輔)" userId="0398a3bf-ed5a-492a-b762-ea0b40367acf" providerId="ADAL" clId="{720D475F-07F7-4889-B254-D1128B545455}" dt="2024-05-17T04:29:17.657" v="8" actId="2696"/>
          <pc:sldLayoutMkLst>
            <pc:docMk/>
            <pc:sldMasterMk cId="0" sldId="2147483678"/>
            <pc:sldLayoutMk cId="0" sldId="2147483679"/>
          </pc:sldLayoutMkLst>
        </pc:sldLayoutChg>
      </pc:sldMasterChg>
      <pc:sldMasterChg chg="del delSldLayout">
        <pc:chgData name="Shunsuke Dojiri (土尻 俊輔)" userId="0398a3bf-ed5a-492a-b762-ea0b40367acf" providerId="ADAL" clId="{720D475F-07F7-4889-B254-D1128B545455}" dt="2024-05-17T04:29:17.672" v="11" actId="2696"/>
        <pc:sldMasterMkLst>
          <pc:docMk/>
          <pc:sldMasterMk cId="0" sldId="2147483680"/>
        </pc:sldMasterMkLst>
        <pc:sldLayoutChg chg="del">
          <pc:chgData name="Shunsuke Dojiri (土尻 俊輔)" userId="0398a3bf-ed5a-492a-b762-ea0b40367acf" providerId="ADAL" clId="{720D475F-07F7-4889-B254-D1128B545455}" dt="2024-05-17T04:29:17.672" v="10" actId="2696"/>
          <pc:sldLayoutMkLst>
            <pc:docMk/>
            <pc:sldMasterMk cId="0" sldId="2147483680"/>
            <pc:sldLayoutMk cId="0" sldId="2147483681"/>
          </pc:sldLayoutMkLst>
        </pc:sldLayoutChg>
      </pc:sldMasterChg>
      <pc:sldMasterChg chg="del delSldLayout">
        <pc:chgData name="Shunsuke Dojiri (土尻 俊輔)" userId="0398a3bf-ed5a-492a-b762-ea0b40367acf" providerId="ADAL" clId="{720D475F-07F7-4889-B254-D1128B545455}" dt="2024-05-17T04:29:17.672" v="15" actId="2696"/>
        <pc:sldMasterMkLst>
          <pc:docMk/>
          <pc:sldMasterMk cId="0" sldId="2147483682"/>
        </pc:sldMasterMkLst>
        <pc:sldLayoutChg chg="del">
          <pc:chgData name="Shunsuke Dojiri (土尻 俊輔)" userId="0398a3bf-ed5a-492a-b762-ea0b40367acf" providerId="ADAL" clId="{720D475F-07F7-4889-B254-D1128B545455}" dt="2024-05-17T04:29:17.672" v="14" actId="2696"/>
          <pc:sldLayoutMkLst>
            <pc:docMk/>
            <pc:sldMasterMk cId="0" sldId="2147483682"/>
            <pc:sldLayoutMk cId="0" sldId="2147483683"/>
          </pc:sldLayoutMkLst>
        </pc:sldLayoutChg>
      </pc:sldMasterChg>
      <pc:sldMasterChg chg="del delSldLayout">
        <pc:chgData name="Shunsuke Dojiri (土尻 俊輔)" userId="0398a3bf-ed5a-492a-b762-ea0b40367acf" providerId="ADAL" clId="{720D475F-07F7-4889-B254-D1128B545455}" dt="2024-05-17T04:29:17.672" v="19" actId="2696"/>
        <pc:sldMasterMkLst>
          <pc:docMk/>
          <pc:sldMasterMk cId="0" sldId="2147483684"/>
        </pc:sldMasterMkLst>
        <pc:sldLayoutChg chg="del">
          <pc:chgData name="Shunsuke Dojiri (土尻 俊輔)" userId="0398a3bf-ed5a-492a-b762-ea0b40367acf" providerId="ADAL" clId="{720D475F-07F7-4889-B254-D1128B545455}" dt="2024-05-17T04:29:17.672" v="18" actId="2696"/>
          <pc:sldLayoutMkLst>
            <pc:docMk/>
            <pc:sldMasterMk cId="0" sldId="2147483684"/>
            <pc:sldLayoutMk cId="0" sldId="2147483685"/>
          </pc:sldLayoutMkLst>
        </pc:sldLayoutChg>
      </pc:sldMasterChg>
      <pc:sldMasterChg chg="del delSldLayout">
        <pc:chgData name="Shunsuke Dojiri (土尻 俊輔)" userId="0398a3bf-ed5a-492a-b762-ea0b40367acf" providerId="ADAL" clId="{720D475F-07F7-4889-B254-D1128B545455}" dt="2024-05-17T04:29:17.672" v="23" actId="2696"/>
        <pc:sldMasterMkLst>
          <pc:docMk/>
          <pc:sldMasterMk cId="0" sldId="2147483686"/>
        </pc:sldMasterMkLst>
        <pc:sldLayoutChg chg="del">
          <pc:chgData name="Shunsuke Dojiri (土尻 俊輔)" userId="0398a3bf-ed5a-492a-b762-ea0b40367acf" providerId="ADAL" clId="{720D475F-07F7-4889-B254-D1128B545455}" dt="2024-05-17T04:29:17.672" v="22" actId="2696"/>
          <pc:sldLayoutMkLst>
            <pc:docMk/>
            <pc:sldMasterMk cId="0" sldId="2147483686"/>
            <pc:sldLayoutMk cId="0" sldId="2147483687"/>
          </pc:sldLayoutMkLst>
        </pc:sldLayoutChg>
      </pc:sldMasterChg>
      <pc:sldMasterChg chg="del delSldLayout">
        <pc:chgData name="Shunsuke Dojiri (土尻 俊輔)" userId="0398a3bf-ed5a-492a-b762-ea0b40367acf" providerId="ADAL" clId="{720D475F-07F7-4889-B254-D1128B545455}" dt="2024-05-17T04:29:17.685" v="27" actId="2696"/>
        <pc:sldMasterMkLst>
          <pc:docMk/>
          <pc:sldMasterMk cId="0" sldId="2147483688"/>
        </pc:sldMasterMkLst>
        <pc:sldLayoutChg chg="del">
          <pc:chgData name="Shunsuke Dojiri (土尻 俊輔)" userId="0398a3bf-ed5a-492a-b762-ea0b40367acf" providerId="ADAL" clId="{720D475F-07F7-4889-B254-D1128B545455}" dt="2024-05-17T04:29:17.685" v="26" actId="2696"/>
          <pc:sldLayoutMkLst>
            <pc:docMk/>
            <pc:sldMasterMk cId="0" sldId="2147483688"/>
            <pc:sldLayoutMk cId="0" sldId="2147483689"/>
          </pc:sldLayoutMkLst>
        </pc:sldLayoutChg>
      </pc:sldMasterChg>
      <pc:sldMasterChg chg="del delSldLayout">
        <pc:chgData name="Shunsuke Dojiri (土尻 俊輔)" userId="0398a3bf-ed5a-492a-b762-ea0b40367acf" providerId="ADAL" clId="{720D475F-07F7-4889-B254-D1128B545455}" dt="2024-05-17T04:29:17.685" v="31" actId="2696"/>
        <pc:sldMasterMkLst>
          <pc:docMk/>
          <pc:sldMasterMk cId="0" sldId="2147483690"/>
        </pc:sldMasterMkLst>
        <pc:sldLayoutChg chg="del">
          <pc:chgData name="Shunsuke Dojiri (土尻 俊輔)" userId="0398a3bf-ed5a-492a-b762-ea0b40367acf" providerId="ADAL" clId="{720D475F-07F7-4889-B254-D1128B545455}" dt="2024-05-17T04:29:17.685" v="30" actId="2696"/>
          <pc:sldLayoutMkLst>
            <pc:docMk/>
            <pc:sldMasterMk cId="0" sldId="2147483690"/>
            <pc:sldLayoutMk cId="0" sldId="2147483691"/>
          </pc:sldLayoutMkLst>
        </pc:sldLayoutChg>
      </pc:sldMasterChg>
      <pc:sldMasterChg chg="del delSldLayout">
        <pc:chgData name="Shunsuke Dojiri (土尻 俊輔)" userId="0398a3bf-ed5a-492a-b762-ea0b40367acf" providerId="ADAL" clId="{720D475F-07F7-4889-B254-D1128B545455}" dt="2024-05-17T04:29:17.685" v="35" actId="2696"/>
        <pc:sldMasterMkLst>
          <pc:docMk/>
          <pc:sldMasterMk cId="0" sldId="2147483692"/>
        </pc:sldMasterMkLst>
        <pc:sldLayoutChg chg="del">
          <pc:chgData name="Shunsuke Dojiri (土尻 俊輔)" userId="0398a3bf-ed5a-492a-b762-ea0b40367acf" providerId="ADAL" clId="{720D475F-07F7-4889-B254-D1128B545455}" dt="2024-05-17T04:29:17.685" v="34" actId="2696"/>
          <pc:sldLayoutMkLst>
            <pc:docMk/>
            <pc:sldMasterMk cId="0" sldId="2147483692"/>
            <pc:sldLayoutMk cId="0" sldId="2147483693"/>
          </pc:sldLayoutMkLst>
        </pc:sldLayoutChg>
      </pc:sldMasterChg>
      <pc:sldMasterChg chg="del delSldLayout">
        <pc:chgData name="Shunsuke Dojiri (土尻 俊輔)" userId="0398a3bf-ed5a-492a-b762-ea0b40367acf" providerId="ADAL" clId="{720D475F-07F7-4889-B254-D1128B545455}" dt="2024-05-17T04:29:17.695" v="39" actId="2696"/>
        <pc:sldMasterMkLst>
          <pc:docMk/>
          <pc:sldMasterMk cId="0" sldId="2147483694"/>
        </pc:sldMasterMkLst>
        <pc:sldLayoutChg chg="del">
          <pc:chgData name="Shunsuke Dojiri (土尻 俊輔)" userId="0398a3bf-ed5a-492a-b762-ea0b40367acf" providerId="ADAL" clId="{720D475F-07F7-4889-B254-D1128B545455}" dt="2024-05-17T04:29:17.685" v="38" actId="2696"/>
          <pc:sldLayoutMkLst>
            <pc:docMk/>
            <pc:sldMasterMk cId="0" sldId="2147483694"/>
            <pc:sldLayoutMk cId="0" sldId="2147483695"/>
          </pc:sldLayoutMkLst>
        </pc:sldLayoutChg>
      </pc:sldMasterChg>
      <pc:sldMasterChg chg="del delSldLayout">
        <pc:chgData name="Shunsuke Dojiri (土尻 俊輔)" userId="0398a3bf-ed5a-492a-b762-ea0b40367acf" providerId="ADAL" clId="{720D475F-07F7-4889-B254-D1128B545455}" dt="2024-05-17T04:29:17.695" v="43" actId="2696"/>
        <pc:sldMasterMkLst>
          <pc:docMk/>
          <pc:sldMasterMk cId="0" sldId="2147483696"/>
        </pc:sldMasterMkLst>
        <pc:sldLayoutChg chg="del">
          <pc:chgData name="Shunsuke Dojiri (土尻 俊輔)" userId="0398a3bf-ed5a-492a-b762-ea0b40367acf" providerId="ADAL" clId="{720D475F-07F7-4889-B254-D1128B545455}" dt="2024-05-17T04:29:17.695" v="42" actId="2696"/>
          <pc:sldLayoutMkLst>
            <pc:docMk/>
            <pc:sldMasterMk cId="0" sldId="2147483696"/>
            <pc:sldLayoutMk cId="0" sldId="2147483697"/>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0"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r>
              <a:rPr lang="en-GB" sz="1000" b="0" strike="noStrike" spc="-1">
                <a:solidFill>
                  <a:schemeClr val="dk1"/>
                </a:solidFill>
                <a:latin typeface="Arial"/>
              </a:rPr>
              <a:t>Click to move the slide</a:t>
            </a:r>
          </a:p>
        </p:txBody>
      </p:sp>
      <p:sp>
        <p:nvSpPr>
          <p:cNvPr id="161"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216000">
              <a:buNone/>
            </a:pPr>
            <a:r>
              <a:rPr lang="de-DE" sz="2000" b="0" strike="noStrike" spc="-1">
                <a:solidFill>
                  <a:srgbClr val="000000"/>
                </a:solidFill>
                <a:latin typeface="Arial"/>
              </a:rPr>
              <a:t>Click to edit the notes format</a:t>
            </a:r>
          </a:p>
        </p:txBody>
      </p:sp>
      <p:sp>
        <p:nvSpPr>
          <p:cNvPr id="162"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de-DE" sz="1400" b="0" strike="noStrike" spc="-1">
                <a:solidFill>
                  <a:srgbClr val="000000"/>
                </a:solidFill>
                <a:latin typeface="Times New Roman"/>
              </a:rPr>
              <a:t>&lt;header&gt;</a:t>
            </a:r>
          </a:p>
        </p:txBody>
      </p:sp>
      <p:sp>
        <p:nvSpPr>
          <p:cNvPr id="163" name="PlaceHolder 4"/>
          <p:cNvSpPr>
            <a:spLocks noGrp="1"/>
          </p:cNvSpPr>
          <p:nvPr>
            <p:ph type="dt" idx="67"/>
          </p:nvPr>
        </p:nvSpPr>
        <p:spPr>
          <a:xfrm>
            <a:off x="4278960" y="0"/>
            <a:ext cx="3280680" cy="534240"/>
          </a:xfrm>
          <a:prstGeom prst="rect">
            <a:avLst/>
          </a:prstGeom>
          <a:noFill/>
          <a:ln w="0">
            <a:noFill/>
          </a:ln>
        </p:spPr>
        <p:txBody>
          <a:bodyPr lIns="0" tIns="0" rIns="0" bIns="0" anchor="t">
            <a:noAutofit/>
          </a:bodyPr>
          <a:lstStyle>
            <a:lvl1pPr indent="0" algn="r">
              <a:buNone/>
              <a:defRPr lang="de-DE" sz="1400" b="0" strike="noStrike" spc="-1">
                <a:solidFill>
                  <a:srgbClr val="000000"/>
                </a:solidFill>
                <a:latin typeface="Times New Roman"/>
              </a:defRPr>
            </a:lvl1pPr>
          </a:lstStyle>
          <a:p>
            <a:pPr indent="0" algn="r">
              <a:buNone/>
            </a:pPr>
            <a:r>
              <a:rPr lang="de-DE" sz="1400" b="0" strike="noStrike" spc="-1">
                <a:solidFill>
                  <a:srgbClr val="000000"/>
                </a:solidFill>
                <a:latin typeface="Times New Roman"/>
              </a:rPr>
              <a:t>&lt;date/time&gt;</a:t>
            </a:r>
          </a:p>
        </p:txBody>
      </p:sp>
      <p:sp>
        <p:nvSpPr>
          <p:cNvPr id="164" name="PlaceHolder 5"/>
          <p:cNvSpPr>
            <a:spLocks noGrp="1"/>
          </p:cNvSpPr>
          <p:nvPr>
            <p:ph type="ftr" idx="68"/>
          </p:nvPr>
        </p:nvSpPr>
        <p:spPr>
          <a:xfrm>
            <a:off x="0" y="10157400"/>
            <a:ext cx="3280680" cy="534240"/>
          </a:xfrm>
          <a:prstGeom prst="rect">
            <a:avLst/>
          </a:prstGeom>
          <a:noFill/>
          <a:ln w="0">
            <a:noFill/>
          </a:ln>
        </p:spPr>
        <p:txBody>
          <a:bodyPr lIns="0" tIns="0" rIns="0" bIns="0" anchor="b">
            <a:noAutofit/>
          </a:bodyPr>
          <a:lstStyle>
            <a:lvl1pPr indent="0">
              <a:buNone/>
              <a:defRPr lang="de-DE" sz="1400" b="0" strike="noStrike" spc="-1">
                <a:solidFill>
                  <a:srgbClr val="000000"/>
                </a:solidFill>
                <a:latin typeface="Times New Roman"/>
              </a:defRPr>
            </a:lvl1pPr>
          </a:lstStyle>
          <a:p>
            <a:pPr indent="0">
              <a:buNone/>
            </a:pPr>
            <a:r>
              <a:rPr lang="de-DE" sz="1400" b="0" strike="noStrike" spc="-1">
                <a:solidFill>
                  <a:srgbClr val="000000"/>
                </a:solidFill>
                <a:latin typeface="Times New Roman"/>
              </a:rPr>
              <a:t>&lt;footer&gt;</a:t>
            </a:r>
          </a:p>
        </p:txBody>
      </p:sp>
      <p:sp>
        <p:nvSpPr>
          <p:cNvPr id="165" name="PlaceHolder 6"/>
          <p:cNvSpPr>
            <a:spLocks noGrp="1"/>
          </p:cNvSpPr>
          <p:nvPr>
            <p:ph type="sldNum" idx="69"/>
          </p:nvPr>
        </p:nvSpPr>
        <p:spPr>
          <a:xfrm>
            <a:off x="4278960" y="10157400"/>
            <a:ext cx="3280680" cy="534240"/>
          </a:xfrm>
          <a:prstGeom prst="rect">
            <a:avLst/>
          </a:prstGeom>
          <a:noFill/>
          <a:ln w="0">
            <a:noFill/>
          </a:ln>
        </p:spPr>
        <p:txBody>
          <a:bodyPr lIns="0" tIns="0" rIns="0" bIns="0" anchor="b">
            <a:noAutofit/>
          </a:bodyPr>
          <a:lstStyle>
            <a:lvl1pPr indent="0" algn="r">
              <a:buNone/>
              <a:defRPr lang="de-DE" sz="1400" b="0" strike="noStrike" spc="-1">
                <a:solidFill>
                  <a:srgbClr val="000000"/>
                </a:solidFill>
                <a:latin typeface="Times New Roman"/>
              </a:defRPr>
            </a:lvl1pPr>
          </a:lstStyle>
          <a:p>
            <a:pPr indent="0" algn="r">
              <a:buNone/>
            </a:pPr>
            <a:fld id="{4F86EF64-77D3-4232-B27F-4A4AE4D5B1AB}" type="slidenum">
              <a:rPr lang="de-DE" sz="1400" b="0" strike="noStrike" spc="-1">
                <a:solidFill>
                  <a:srgbClr val="000000"/>
                </a:solidFill>
                <a:latin typeface="Times New Roman"/>
              </a:rPr>
              <a:t>‹#›</a:t>
            </a:fld>
            <a:endParaRPr lang="de-DE"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PlaceHolder 1"/>
          <p:cNvSpPr>
            <a:spLocks noGrp="1"/>
          </p:cNvSpPr>
          <p:nvPr>
            <p:ph type="sldNum" idx="70"/>
          </p:nvPr>
        </p:nvSpPr>
        <p:spPr>
          <a:xfrm>
            <a:off x="3851280" y="9431280"/>
            <a:ext cx="2945880" cy="496440"/>
          </a:xfrm>
          <a:prstGeom prst="rect">
            <a:avLst/>
          </a:prstGeom>
          <a:noFill/>
          <a:ln w="9360">
            <a:noFill/>
          </a:ln>
        </p:spPr>
        <p:txBody>
          <a:bodyPr lIns="92880" tIns="46440" rIns="92880" bIns="46440" numCol="1" spcCol="0" anchor="b">
            <a:noAutofit/>
          </a:bodyPr>
          <a:lstStyle>
            <a:lvl1pPr indent="0" algn="r" defTabSz="930240">
              <a:lnSpc>
                <a:spcPct val="100000"/>
              </a:lnSpc>
              <a:buNone/>
              <a:defRPr lang="en-GB" sz="1200" b="0" strike="noStrike" spc="-1">
                <a:solidFill>
                  <a:schemeClr val="dk1"/>
                </a:solidFill>
                <a:latin typeface="Times New Roman"/>
              </a:defRPr>
            </a:lvl1pPr>
          </a:lstStyle>
          <a:p>
            <a:pPr indent="0" algn="r" defTabSz="930240">
              <a:lnSpc>
                <a:spcPct val="100000"/>
              </a:lnSpc>
              <a:buNone/>
            </a:pPr>
            <a:fld id="{4AC80F40-E8B9-4336-8EDD-1AB48537AF45}" type="slidenum">
              <a:rPr lang="en-GB" sz="1200" b="0" strike="noStrike" spc="-1">
                <a:solidFill>
                  <a:schemeClr val="dk1"/>
                </a:solidFill>
                <a:latin typeface="Times New Roman"/>
              </a:rPr>
              <a:t>1</a:t>
            </a:fld>
            <a:endParaRPr lang="de-DE" sz="1200" b="0" strike="noStrike" spc="-1">
              <a:solidFill>
                <a:srgbClr val="000000"/>
              </a:solidFill>
              <a:latin typeface="Times New Roman"/>
            </a:endParaRPr>
          </a:p>
        </p:txBody>
      </p:sp>
      <p:sp>
        <p:nvSpPr>
          <p:cNvPr id="175" name="PlaceHolder 2"/>
          <p:cNvSpPr>
            <a:spLocks noGrp="1" noRot="1" noChangeAspect="1"/>
          </p:cNvSpPr>
          <p:nvPr>
            <p:ph type="sldImg"/>
          </p:nvPr>
        </p:nvSpPr>
        <p:spPr>
          <a:xfrm>
            <a:off x="88900" y="742950"/>
            <a:ext cx="6621463" cy="3725863"/>
          </a:xfrm>
          <a:prstGeom prst="rect">
            <a:avLst/>
          </a:prstGeom>
          <a:ln w="0">
            <a:noFill/>
          </a:ln>
        </p:spPr>
      </p:sp>
      <p:sp>
        <p:nvSpPr>
          <p:cNvPr id="176" name="PlaceHolder 3"/>
          <p:cNvSpPr>
            <a:spLocks noGrp="1"/>
          </p:cNvSpPr>
          <p:nvPr>
            <p:ph type="body"/>
          </p:nvPr>
        </p:nvSpPr>
        <p:spPr>
          <a:xfrm>
            <a:off x="905040" y="4718160"/>
            <a:ext cx="4987440" cy="4466880"/>
          </a:xfrm>
          <a:prstGeom prst="rect">
            <a:avLst/>
          </a:prstGeom>
          <a:noFill/>
          <a:ln w="9360">
            <a:noFill/>
          </a:ln>
        </p:spPr>
        <p:txBody>
          <a:bodyPr lIns="92880" tIns="46440" rIns="92880" bIns="46440" numCol="1" spcCol="0" anchor="t">
            <a:noAutofit/>
          </a:bodyPr>
          <a:lstStyle/>
          <a:p>
            <a:pPr marL="216000" indent="-216000">
              <a:buNone/>
            </a:pPr>
            <a:endParaRPr lang="de-DE" sz="1800" b="0" strike="noStrike" spc="-1">
              <a:solidFill>
                <a:srgbClr val="000000"/>
              </a:solidFill>
              <a:latin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PlaceHolder 1"/>
          <p:cNvSpPr>
            <a:spLocks noGrp="1"/>
          </p:cNvSpPr>
          <p:nvPr>
            <p:ph type="title"/>
          </p:nvPr>
        </p:nvSpPr>
        <p:spPr>
          <a:xfrm>
            <a:off x="651960" y="228600"/>
            <a:ext cx="9103320" cy="1142640"/>
          </a:xfrm>
          <a:prstGeom prst="rect">
            <a:avLst/>
          </a:prstGeom>
          <a:noFill/>
          <a:ln w="0">
            <a:noFill/>
          </a:ln>
        </p:spPr>
        <p:txBody>
          <a:bodyPr lIns="0" tIns="0" rIns="0" bIns="0" anchor="ctr">
            <a:noAutofit/>
          </a:bodyPr>
          <a:lstStyle/>
          <a:p>
            <a:pPr indent="0">
              <a:buNone/>
            </a:pPr>
            <a:endParaRPr lang="en-GB" sz="1000" b="0" strike="noStrike" spc="-1" dirty="0">
              <a:solidFill>
                <a:schemeClr val="dk1"/>
              </a:solidFill>
              <a:latin typeface="Arial"/>
            </a:endParaRPr>
          </a:p>
        </p:txBody>
      </p:sp>
      <p:sp>
        <p:nvSpPr>
          <p:cNvPr id="11" name="PlaceHolder 2"/>
          <p:cNvSpPr>
            <a:spLocks noGrp="1"/>
          </p:cNvSpPr>
          <p:nvPr>
            <p:ph type="subTitle"/>
          </p:nvPr>
        </p:nvSpPr>
        <p:spPr>
          <a:xfrm>
            <a:off x="647640" y="1454040"/>
            <a:ext cx="11184120" cy="4830480"/>
          </a:xfrm>
          <a:prstGeom prst="rect">
            <a:avLst/>
          </a:prstGeom>
          <a:noFill/>
          <a:ln w="0">
            <a:noFill/>
          </a:ln>
        </p:spPr>
        <p:txBody>
          <a:bodyPr lIns="0" tIns="0" rIns="0" bIns="0" anchor="ctr">
            <a:noAutofit/>
          </a:bodyPr>
          <a:lstStyle/>
          <a:p>
            <a:pPr indent="0" algn="ctr">
              <a:buNone/>
            </a:pPr>
            <a:endParaRPr lang="de-DE" sz="3200" b="0" strike="noStrike" spc="-1">
              <a:solidFill>
                <a:srgbClr val="000000"/>
              </a:solidFill>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651960" y="228600"/>
            <a:ext cx="9103320" cy="1142640"/>
          </a:xfrm>
          <a:prstGeom prst="rect">
            <a:avLst/>
          </a:prstGeom>
          <a:noFill/>
          <a:ln w="0">
            <a:noFill/>
          </a:ln>
        </p:spPr>
        <p:txBody>
          <a:bodyPr lIns="0" tIns="0" rIns="0" bIns="0" anchor="ctr">
            <a:noAutofit/>
          </a:bodyPr>
          <a:lstStyle/>
          <a:p>
            <a:pPr indent="0">
              <a:buNone/>
            </a:pPr>
            <a:endParaRPr lang="en-GB" sz="1000" b="0" strike="noStrike" spc="-1">
              <a:solidFill>
                <a:schemeClr val="dk1"/>
              </a:solidFill>
              <a:latin typeface="Arial"/>
            </a:endParaRPr>
          </a:p>
        </p:txBody>
      </p:sp>
      <p:sp>
        <p:nvSpPr>
          <p:cNvPr id="21" name="PlaceHolder 2"/>
          <p:cNvSpPr>
            <a:spLocks noGrp="1"/>
          </p:cNvSpPr>
          <p:nvPr>
            <p:ph/>
          </p:nvPr>
        </p:nvSpPr>
        <p:spPr>
          <a:xfrm>
            <a:off x="647640" y="1454040"/>
            <a:ext cx="11184120" cy="4830480"/>
          </a:xfrm>
          <a:prstGeom prst="rect">
            <a:avLst/>
          </a:prstGeom>
          <a:noFill/>
          <a:ln w="0">
            <a:noFill/>
          </a:ln>
        </p:spPr>
        <p:txBody>
          <a:bodyPr lIns="0" tIns="0" rIns="0" bIns="0" anchor="t">
            <a:normAutofit/>
          </a:bodyPr>
          <a:lstStyle/>
          <a:p>
            <a:pPr indent="0">
              <a:spcBef>
                <a:spcPts val="1417"/>
              </a:spcBef>
              <a:buNone/>
            </a:pPr>
            <a:endParaRPr lang="en-GB" sz="2800" b="0" strike="noStrike" spc="-1">
              <a:solidFill>
                <a:schemeClr val="dk1"/>
              </a:solid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0" name="AutoShape 14"/>
          <p:cNvSpPr/>
          <p:nvPr/>
        </p:nvSpPr>
        <p:spPr>
          <a:xfrm>
            <a:off x="787320" y="6373800"/>
            <a:ext cx="8224920" cy="323640"/>
          </a:xfrm>
          <a:prstGeom prst="homePlate">
            <a:avLst>
              <a:gd name="adj" fmla="val 91541"/>
            </a:avLst>
          </a:prstGeom>
          <a:solidFill>
            <a:srgbClr val="72AF2F">
              <a:alpha val="95000"/>
            </a:srgbClr>
          </a:solidFill>
          <a:ln w="0">
            <a:no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nSpc>
                <a:spcPct val="100000"/>
              </a:lnSpc>
            </a:pPr>
            <a:endParaRPr lang="en-US" sz="1000" b="0" strike="noStrike" spc="-1">
              <a:solidFill>
                <a:schemeClr val="dk1"/>
              </a:solidFill>
              <a:latin typeface="Arial"/>
            </a:endParaRPr>
          </a:p>
        </p:txBody>
      </p:sp>
      <p:sp>
        <p:nvSpPr>
          <p:cNvPr id="11" name="TextBox 13"/>
          <p:cNvSpPr/>
          <p:nvPr/>
        </p:nvSpPr>
        <p:spPr>
          <a:xfrm>
            <a:off x="717480" y="6394320"/>
            <a:ext cx="4840560" cy="310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rmAutofit/>
          </a:bodyPr>
          <a:lstStyle/>
          <a:p>
            <a:pPr>
              <a:lnSpc>
                <a:spcPct val="100000"/>
              </a:lnSpc>
            </a:pPr>
            <a:r>
              <a:rPr lang="en-GB" sz="1000" b="0" strike="noStrike" spc="299">
                <a:solidFill>
                  <a:schemeClr val="lt1"/>
                </a:solidFill>
                <a:latin typeface="Arial"/>
              </a:rPr>
              <a:t> 3GPP TSG CT4 WG meeting</a:t>
            </a:r>
            <a:endParaRPr lang="de-DE" sz="1000" b="0" strike="noStrike" spc="-1">
              <a:solidFill>
                <a:srgbClr val="000000"/>
              </a:solidFill>
              <a:latin typeface="Arial"/>
            </a:endParaRPr>
          </a:p>
        </p:txBody>
      </p:sp>
      <p:sp>
        <p:nvSpPr>
          <p:cNvPr id="2" name="Oval 11"/>
          <p:cNvSpPr/>
          <p:nvPr/>
        </p:nvSpPr>
        <p:spPr>
          <a:xfrm>
            <a:off x="11091240" y="6383160"/>
            <a:ext cx="681120" cy="296640"/>
          </a:xfrm>
          <a:prstGeom prst="ellipse">
            <a:avLst/>
          </a:prstGeom>
          <a:solidFill>
            <a:schemeClr val="bg1">
              <a:alpha val="50000"/>
            </a:schemeClr>
          </a:solidFill>
          <a:ln w="9525">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a:lnSpc>
                <a:spcPct val="100000"/>
              </a:lnSpc>
            </a:pPr>
            <a:fld id="{68855D4E-0A08-489B-9DC6-67C26D613375}" type="slidenum">
              <a:rPr lang="en-GB" sz="1000" b="1" strike="noStrike" spc="-1">
                <a:solidFill>
                  <a:schemeClr val="dk1"/>
                </a:solidFill>
                <a:latin typeface="Arial"/>
              </a:rPr>
              <a:t>‹#›</a:t>
            </a:fld>
            <a:endParaRPr lang="de-DE" sz="1000" b="0" strike="noStrike" spc="-1">
              <a:solidFill>
                <a:srgbClr val="000000"/>
              </a:solidFill>
              <a:latin typeface="Arial"/>
            </a:endParaRPr>
          </a:p>
          <a:p>
            <a:pPr>
              <a:lnSpc>
                <a:spcPct val="100000"/>
              </a:lnSpc>
            </a:pPr>
            <a:endParaRPr lang="de-DE" sz="1000" b="0" strike="noStrike" spc="-1">
              <a:solidFill>
                <a:srgbClr val="000000"/>
              </a:solidFill>
              <a:latin typeface="Arial"/>
            </a:endParaRPr>
          </a:p>
        </p:txBody>
      </p:sp>
      <p:sp>
        <p:nvSpPr>
          <p:cNvPr id="3" name="Rectangle 15"/>
          <p:cNvSpPr/>
          <p:nvPr/>
        </p:nvSpPr>
        <p:spPr>
          <a:xfrm>
            <a:off x="5454000" y="3303720"/>
            <a:ext cx="959760" cy="2422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GB" sz="1000" b="0" strike="noStrike" spc="-1">
                <a:solidFill>
                  <a:schemeClr val="lt1"/>
                </a:solidFill>
                <a:latin typeface="Arial"/>
              </a:rPr>
              <a:t>© 3GPP 2012</a:t>
            </a:r>
            <a:endParaRPr lang="de-DE" sz="1000" b="0" strike="noStrike" spc="-1">
              <a:solidFill>
                <a:srgbClr val="000000"/>
              </a:solidFill>
              <a:latin typeface="Arial"/>
            </a:endParaRPr>
          </a:p>
        </p:txBody>
      </p:sp>
      <p:sp>
        <p:nvSpPr>
          <p:cNvPr id="4" name="Rectangle 16"/>
          <p:cNvSpPr/>
          <p:nvPr/>
        </p:nvSpPr>
        <p:spPr>
          <a:xfrm>
            <a:off x="9925560" y="6462720"/>
            <a:ext cx="810360" cy="21132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GB" sz="800" b="0" strike="noStrike" spc="-1">
                <a:solidFill>
                  <a:schemeClr val="dk1"/>
                </a:solidFill>
                <a:latin typeface="Arial"/>
              </a:rPr>
              <a:t>© 3GPP 2024</a:t>
            </a:r>
            <a:endParaRPr lang="de-DE" sz="800" b="0" strike="noStrike" spc="-1">
              <a:solidFill>
                <a:srgbClr val="000000"/>
              </a:solidFill>
              <a:latin typeface="Arial"/>
            </a:endParaRPr>
          </a:p>
        </p:txBody>
      </p:sp>
      <p:pic>
        <p:nvPicPr>
          <p:cNvPr id="5" name="Picture 10" descr="3GPP_TM_RD.jpg"/>
          <p:cNvPicPr/>
          <p:nvPr/>
        </p:nvPicPr>
        <p:blipFill>
          <a:blip r:embed="rId3"/>
          <a:stretch/>
        </p:blipFill>
        <p:spPr>
          <a:xfrm>
            <a:off x="10035000" y="415800"/>
            <a:ext cx="1743840" cy="761760"/>
          </a:xfrm>
          <a:prstGeom prst="rect">
            <a:avLst/>
          </a:prstGeom>
          <a:ln w="0">
            <a:noFill/>
          </a:ln>
        </p:spPr>
      </p:pic>
      <p:sp>
        <p:nvSpPr>
          <p:cNvPr id="6" name="Text Box 14"/>
          <p:cNvSpPr/>
          <p:nvPr/>
        </p:nvSpPr>
        <p:spPr>
          <a:xfrm>
            <a:off x="431640" y="73080"/>
            <a:ext cx="774648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1200" b="1" strike="noStrike" spc="-1">
                <a:solidFill>
                  <a:schemeClr val="dk1"/>
                </a:solidFill>
                <a:latin typeface="Arial "/>
              </a:rPr>
              <a:t>3GPP TSG-CT WG4 Meeting #123</a:t>
            </a:r>
            <a:endParaRPr lang="de-DE" sz="1200" b="0" strike="noStrike" spc="-1">
              <a:solidFill>
                <a:srgbClr val="000000"/>
              </a:solidFill>
              <a:latin typeface="Arial"/>
            </a:endParaRPr>
          </a:p>
          <a:p>
            <a:pPr>
              <a:lnSpc>
                <a:spcPct val="100000"/>
              </a:lnSpc>
            </a:pPr>
            <a:r>
              <a:rPr lang="en-US" sz="1200" b="1" strike="noStrike" spc="-1">
                <a:solidFill>
                  <a:schemeClr val="dk1"/>
                </a:solidFill>
                <a:latin typeface="Arial "/>
              </a:rPr>
              <a:t>Hyderabad, India; 27th – 31st May 2024</a:t>
            </a:r>
            <a:endParaRPr lang="de-DE" sz="1200" b="0" strike="noStrike" spc="-1">
              <a:solidFill>
                <a:srgbClr val="000000"/>
              </a:solidFill>
              <a:latin typeface="Arial"/>
            </a:endParaRPr>
          </a:p>
        </p:txBody>
      </p:sp>
      <p:sp>
        <p:nvSpPr>
          <p:cNvPr id="7" name="Text Box 13"/>
          <p:cNvSpPr/>
          <p:nvPr/>
        </p:nvSpPr>
        <p:spPr>
          <a:xfrm>
            <a:off x="7761960" y="177840"/>
            <a:ext cx="1951200" cy="27554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defTabSz="914400">
              <a:lnSpc>
                <a:spcPct val="100000"/>
              </a:lnSpc>
              <a:spcBef>
                <a:spcPts val="601"/>
              </a:spcBef>
              <a:tabLst>
                <a:tab pos="0" algn="l"/>
              </a:tabLst>
            </a:pPr>
            <a:r>
              <a:rPr lang="sv-SE" sz="1200" b="1" strike="noStrike" spc="-1" dirty="0">
                <a:solidFill>
                  <a:schemeClr val="dk1"/>
                </a:solidFill>
                <a:latin typeface="Arial "/>
              </a:rPr>
              <a:t>C4-242199</a:t>
            </a:r>
            <a:endParaRPr lang="de-DE" sz="1200" b="0" strike="noStrike" spc="-1" dirty="0">
              <a:solidFill>
                <a:srgbClr val="000000"/>
              </a:solidFill>
              <a:latin typeface="Arial"/>
            </a:endParaRPr>
          </a:p>
        </p:txBody>
      </p:sp>
      <p:sp>
        <p:nvSpPr>
          <p:cNvPr id="8" name="PlaceHolder 1"/>
          <p:cNvSpPr>
            <a:spLocks noGrp="1"/>
          </p:cNvSpPr>
          <p:nvPr>
            <p:ph type="title"/>
          </p:nvPr>
        </p:nvSpPr>
        <p:spPr>
          <a:xfrm>
            <a:off x="914400" y="2130480"/>
            <a:ext cx="10362960" cy="1469520"/>
          </a:xfrm>
          <a:prstGeom prst="rect">
            <a:avLst/>
          </a:prstGeom>
          <a:noFill/>
          <a:ln w="0">
            <a:noFill/>
          </a:ln>
        </p:spPr>
        <p:txBody>
          <a:bodyPr lIns="91440" tIns="45720" rIns="91440" bIns="45720" numCol="1" spcCol="0" anchor="ctr">
            <a:noAutofit/>
          </a:bodyPr>
          <a:lstStyle/>
          <a:p>
            <a:pPr indent="0" algn="ctr">
              <a:lnSpc>
                <a:spcPct val="100000"/>
              </a:lnSpc>
              <a:buNone/>
            </a:pPr>
            <a:r>
              <a:rPr lang="en-US" sz="3200" b="0" strike="noStrike" spc="-1">
                <a:solidFill>
                  <a:srgbClr val="FF0000"/>
                </a:solidFill>
                <a:latin typeface="Calibri"/>
              </a:rPr>
              <a:t>Click to edit Master title style</a:t>
            </a:r>
            <a:endParaRPr lang="en-GB" sz="3200" b="0" strike="noStrike" spc="-1">
              <a:solidFill>
                <a:schemeClr val="dk1"/>
              </a:solidFill>
              <a:latin typeface="Arial"/>
            </a:endParaRPr>
          </a:p>
        </p:txBody>
      </p:sp>
      <p:sp>
        <p:nvSpPr>
          <p:cNvPr id="9"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2800" b="0" strike="noStrike" spc="-1">
                <a:solidFill>
                  <a:schemeClr val="dk1"/>
                </a:solidFill>
                <a:latin typeface="Calibri"/>
              </a:rPr>
              <a:t>Click to edit the outline text format</a:t>
            </a:r>
          </a:p>
          <a:p>
            <a:pPr marL="864000" lvl="1" indent="-324000">
              <a:spcBef>
                <a:spcPts val="1134"/>
              </a:spcBef>
              <a:buClr>
                <a:srgbClr val="000000"/>
              </a:buClr>
              <a:buSzPct val="75000"/>
              <a:buFont typeface="Symbol" charset="2"/>
              <a:buChar char=""/>
            </a:pPr>
            <a:r>
              <a:rPr lang="en-GB" sz="2000" b="0" strike="noStrike" spc="-1">
                <a:solidFill>
                  <a:schemeClr val="dk1"/>
                </a:solidFill>
                <a:latin typeface="Calibri"/>
              </a:rPr>
              <a:t>Second Outline Level</a:t>
            </a:r>
          </a:p>
          <a:p>
            <a:pPr marL="1296000" lvl="2" indent="-288000">
              <a:spcBef>
                <a:spcPts val="850"/>
              </a:spcBef>
              <a:buClr>
                <a:srgbClr val="000000"/>
              </a:buClr>
              <a:buSzPct val="45000"/>
              <a:buFont typeface="Wingdings" charset="2"/>
              <a:buChar char=""/>
            </a:pPr>
            <a:r>
              <a:rPr lang="en-GB" sz="2000" b="0" strike="noStrike" spc="-1">
                <a:solidFill>
                  <a:schemeClr val="dk1"/>
                </a:solidFill>
                <a:latin typeface="Calibri"/>
              </a:rPr>
              <a:t>Third Outline Level</a:t>
            </a:r>
          </a:p>
          <a:p>
            <a:pPr marL="1728000" lvl="3" indent="-216000">
              <a:spcBef>
                <a:spcPts val="567"/>
              </a:spcBef>
              <a:buClr>
                <a:srgbClr val="000000"/>
              </a:buClr>
              <a:buSzPct val="75000"/>
              <a:buFont typeface="Symbol" charset="2"/>
              <a:buChar char=""/>
            </a:pPr>
            <a:r>
              <a:rPr lang="en-GB" sz="1600" b="0" strike="noStrike" spc="-1">
                <a:solidFill>
                  <a:schemeClr val="dk1"/>
                </a:solidFill>
                <a:latin typeface="Calibri"/>
              </a:rPr>
              <a:t>Fourth Outline Level</a:t>
            </a:r>
          </a:p>
          <a:p>
            <a:pPr marL="2160000" lvl="4" indent="-216000">
              <a:spcBef>
                <a:spcPts val="283"/>
              </a:spcBef>
              <a:buClr>
                <a:srgbClr val="000000"/>
              </a:buClr>
              <a:buSzPct val="45000"/>
              <a:buFont typeface="Wingdings" charset="2"/>
              <a:buChar char=""/>
            </a:pPr>
            <a:r>
              <a:rPr lang="en-GB" sz="2000" b="0" strike="noStrike" spc="-1">
                <a:solidFill>
                  <a:schemeClr val="dk1"/>
                </a:solidFill>
                <a:latin typeface="Calibri"/>
              </a:rPr>
              <a:t>Fifth Outline Level</a:t>
            </a:r>
          </a:p>
          <a:p>
            <a:pPr marL="2592000" lvl="5" indent="-216000">
              <a:spcBef>
                <a:spcPts val="283"/>
              </a:spcBef>
              <a:buClr>
                <a:srgbClr val="000000"/>
              </a:buClr>
              <a:buSzPct val="45000"/>
              <a:buFont typeface="Wingdings" charset="2"/>
              <a:buChar char=""/>
            </a:pPr>
            <a:r>
              <a:rPr lang="en-GB" sz="2000" b="0" strike="noStrike" spc="-1">
                <a:solidFill>
                  <a:schemeClr val="dk1"/>
                </a:solidFill>
                <a:latin typeface="Calibri"/>
              </a:rPr>
              <a:t>Sixth Outline Level</a:t>
            </a:r>
          </a:p>
          <a:p>
            <a:pPr marL="3024000" lvl="6" indent="-216000">
              <a:spcBef>
                <a:spcPts val="283"/>
              </a:spcBef>
              <a:buClr>
                <a:srgbClr val="000000"/>
              </a:buClr>
              <a:buSzPct val="45000"/>
              <a:buFont typeface="Wingdings" charset="2"/>
              <a:buChar char=""/>
            </a:pPr>
            <a:r>
              <a:rPr lang="en-GB" sz="2000" b="0" strike="noStrike" spc="-1">
                <a:solidFill>
                  <a:schemeClr val="dk1"/>
                </a:solid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2" name="AutoShape 14"/>
          <p:cNvSpPr/>
          <p:nvPr/>
        </p:nvSpPr>
        <p:spPr>
          <a:xfrm>
            <a:off x="787320" y="6373800"/>
            <a:ext cx="8224920" cy="323640"/>
          </a:xfrm>
          <a:prstGeom prst="homePlate">
            <a:avLst>
              <a:gd name="adj" fmla="val 91541"/>
            </a:avLst>
          </a:prstGeom>
          <a:solidFill>
            <a:srgbClr val="72AF2F">
              <a:alpha val="95000"/>
            </a:srgbClr>
          </a:solidFill>
          <a:ln w="0">
            <a:no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nSpc>
                <a:spcPct val="100000"/>
              </a:lnSpc>
            </a:pPr>
            <a:endParaRPr lang="en-US" sz="1000" b="0" strike="noStrike" spc="-1">
              <a:solidFill>
                <a:schemeClr val="dk1"/>
              </a:solidFill>
              <a:latin typeface="Arial"/>
            </a:endParaRPr>
          </a:p>
        </p:txBody>
      </p:sp>
      <p:sp>
        <p:nvSpPr>
          <p:cNvPr id="13" name="TextBox 13"/>
          <p:cNvSpPr/>
          <p:nvPr/>
        </p:nvSpPr>
        <p:spPr>
          <a:xfrm>
            <a:off x="717480" y="6394320"/>
            <a:ext cx="4840560" cy="310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ctr">
            <a:normAutofit/>
          </a:bodyPr>
          <a:lstStyle/>
          <a:p>
            <a:pPr>
              <a:lnSpc>
                <a:spcPct val="100000"/>
              </a:lnSpc>
            </a:pPr>
            <a:r>
              <a:rPr lang="en-GB" sz="1000" b="0" strike="noStrike" spc="299">
                <a:solidFill>
                  <a:schemeClr val="lt1"/>
                </a:solidFill>
                <a:latin typeface="Arial"/>
              </a:rPr>
              <a:t> 3GPP TSG CT4 WG meeting</a:t>
            </a:r>
            <a:endParaRPr lang="de-DE" sz="1000" b="0" strike="noStrike" spc="-1">
              <a:solidFill>
                <a:srgbClr val="000000"/>
              </a:solidFill>
              <a:latin typeface="Arial"/>
            </a:endParaRPr>
          </a:p>
        </p:txBody>
      </p:sp>
      <p:sp>
        <p:nvSpPr>
          <p:cNvPr id="14" name="Oval 11"/>
          <p:cNvSpPr/>
          <p:nvPr/>
        </p:nvSpPr>
        <p:spPr>
          <a:xfrm>
            <a:off x="11091240" y="6383160"/>
            <a:ext cx="681120" cy="296640"/>
          </a:xfrm>
          <a:prstGeom prst="ellipse">
            <a:avLst/>
          </a:prstGeom>
          <a:solidFill>
            <a:schemeClr val="bg1">
              <a:alpha val="50000"/>
            </a:schemeClr>
          </a:solidFill>
          <a:ln w="9525">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a:lnSpc>
                <a:spcPct val="100000"/>
              </a:lnSpc>
            </a:pPr>
            <a:fld id="{DB20BF2F-3524-49D3-ACE5-7E5DB51AE985}" type="slidenum">
              <a:rPr lang="en-GB" sz="1000" b="1" strike="noStrike" spc="-1">
                <a:solidFill>
                  <a:schemeClr val="dk1"/>
                </a:solidFill>
                <a:latin typeface="Arial"/>
              </a:rPr>
              <a:t>‹#›</a:t>
            </a:fld>
            <a:endParaRPr lang="de-DE" sz="1000" b="0" strike="noStrike" spc="-1">
              <a:solidFill>
                <a:srgbClr val="000000"/>
              </a:solidFill>
              <a:latin typeface="Arial"/>
            </a:endParaRPr>
          </a:p>
          <a:p>
            <a:pPr>
              <a:lnSpc>
                <a:spcPct val="100000"/>
              </a:lnSpc>
            </a:pPr>
            <a:endParaRPr lang="de-DE" sz="1000" b="0" strike="noStrike" spc="-1">
              <a:solidFill>
                <a:srgbClr val="000000"/>
              </a:solidFill>
              <a:latin typeface="Arial"/>
            </a:endParaRPr>
          </a:p>
        </p:txBody>
      </p:sp>
      <p:sp>
        <p:nvSpPr>
          <p:cNvPr id="15" name="Rectangle 15"/>
          <p:cNvSpPr/>
          <p:nvPr/>
        </p:nvSpPr>
        <p:spPr>
          <a:xfrm>
            <a:off x="5454000" y="3303720"/>
            <a:ext cx="959760" cy="2422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GB" sz="1000" b="0" strike="noStrike" spc="-1">
                <a:solidFill>
                  <a:schemeClr val="lt1"/>
                </a:solidFill>
                <a:latin typeface="Arial"/>
              </a:rPr>
              <a:t>© 3GPP 2012</a:t>
            </a:r>
            <a:endParaRPr lang="de-DE" sz="1000" b="0" strike="noStrike" spc="-1">
              <a:solidFill>
                <a:srgbClr val="000000"/>
              </a:solidFill>
              <a:latin typeface="Arial"/>
            </a:endParaRPr>
          </a:p>
        </p:txBody>
      </p:sp>
      <p:sp>
        <p:nvSpPr>
          <p:cNvPr id="16" name="Rectangle 16"/>
          <p:cNvSpPr/>
          <p:nvPr/>
        </p:nvSpPr>
        <p:spPr>
          <a:xfrm>
            <a:off x="9925560" y="6462720"/>
            <a:ext cx="810360" cy="21132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a:lnSpc>
                <a:spcPct val="100000"/>
              </a:lnSpc>
            </a:pPr>
            <a:r>
              <a:rPr lang="en-GB" sz="800" b="0" strike="noStrike" spc="-1">
                <a:solidFill>
                  <a:schemeClr val="dk1"/>
                </a:solidFill>
                <a:latin typeface="Arial"/>
              </a:rPr>
              <a:t>© 3GPP 2024</a:t>
            </a:r>
            <a:endParaRPr lang="de-DE" sz="800" b="0" strike="noStrike" spc="-1">
              <a:solidFill>
                <a:srgbClr val="000000"/>
              </a:solidFill>
              <a:latin typeface="Arial"/>
            </a:endParaRPr>
          </a:p>
        </p:txBody>
      </p:sp>
      <p:pic>
        <p:nvPicPr>
          <p:cNvPr id="17" name="Picture 10" descr="3GPP_TM_RD.jpg"/>
          <p:cNvPicPr/>
          <p:nvPr/>
        </p:nvPicPr>
        <p:blipFill>
          <a:blip r:embed="rId3"/>
          <a:stretch/>
        </p:blipFill>
        <p:spPr>
          <a:xfrm>
            <a:off x="10035000" y="415800"/>
            <a:ext cx="1743840" cy="761760"/>
          </a:xfrm>
          <a:prstGeom prst="rect">
            <a:avLst/>
          </a:prstGeom>
          <a:ln w="0">
            <a:noFill/>
          </a:ln>
        </p:spPr>
      </p:pic>
      <p:sp>
        <p:nvSpPr>
          <p:cNvPr id="18" name="PlaceHolder 1"/>
          <p:cNvSpPr>
            <a:spLocks noGrp="1"/>
          </p:cNvSpPr>
          <p:nvPr>
            <p:ph type="title"/>
          </p:nvPr>
        </p:nvSpPr>
        <p:spPr>
          <a:xfrm>
            <a:off x="651960" y="228600"/>
            <a:ext cx="9103320" cy="1142640"/>
          </a:xfrm>
          <a:prstGeom prst="rect">
            <a:avLst/>
          </a:prstGeom>
          <a:noFill/>
          <a:ln w="0">
            <a:noFill/>
          </a:ln>
        </p:spPr>
        <p:txBody>
          <a:bodyPr lIns="91440" tIns="45720" rIns="91440" bIns="45720" numCol="1" spcCol="0" anchor="ctr">
            <a:noAutofit/>
          </a:bodyPr>
          <a:lstStyle/>
          <a:p>
            <a:pPr indent="0" algn="ctr">
              <a:lnSpc>
                <a:spcPct val="100000"/>
              </a:lnSpc>
              <a:buNone/>
            </a:pPr>
            <a:r>
              <a:rPr lang="en-US" sz="3200" b="0" strike="noStrike" spc="-1">
                <a:solidFill>
                  <a:srgbClr val="FF0000"/>
                </a:solidFill>
                <a:latin typeface="Calibri"/>
              </a:rPr>
              <a:t>Click to edit Master title style</a:t>
            </a:r>
            <a:endParaRPr lang="en-GB" sz="3200" b="0" strike="noStrike" spc="-1">
              <a:solidFill>
                <a:schemeClr val="dk1"/>
              </a:solidFill>
              <a:latin typeface="Arial"/>
            </a:endParaRPr>
          </a:p>
        </p:txBody>
      </p:sp>
      <p:sp>
        <p:nvSpPr>
          <p:cNvPr id="19" name="PlaceHolder 2"/>
          <p:cNvSpPr>
            <a:spLocks noGrp="1"/>
          </p:cNvSpPr>
          <p:nvPr>
            <p:ph type="body"/>
          </p:nvPr>
        </p:nvSpPr>
        <p:spPr>
          <a:xfrm>
            <a:off x="647640" y="1454040"/>
            <a:ext cx="11184120" cy="4830480"/>
          </a:xfrm>
          <a:prstGeom prst="rect">
            <a:avLst/>
          </a:prstGeom>
          <a:noFill/>
          <a:ln w="0">
            <a:noFill/>
          </a:ln>
        </p:spPr>
        <p:txBody>
          <a:bodyPr lIns="91440" tIns="45720" rIns="91440" bIns="45720" numCol="1" spcCol="0" anchor="t">
            <a:noAutofit/>
          </a:bodyPr>
          <a:lstStyle/>
          <a:p>
            <a:pPr marL="343080" indent="-343080">
              <a:lnSpc>
                <a:spcPct val="100000"/>
              </a:lnSpc>
              <a:spcBef>
                <a:spcPts val="561"/>
              </a:spcBef>
              <a:buSzPct val="100058"/>
              <a:buBlip>
                <a:blip r:embed="rId4"/>
              </a:buBlip>
            </a:pPr>
            <a:r>
              <a:rPr lang="en-US" sz="2800" b="0" strike="noStrike" spc="-1">
                <a:solidFill>
                  <a:schemeClr val="dk1"/>
                </a:solidFill>
                <a:latin typeface="Calibri"/>
              </a:rPr>
              <a:t>Click to edit Master text styles</a:t>
            </a:r>
            <a:endParaRPr lang="en-GB" sz="2800" b="0" strike="noStrike" spc="-1">
              <a:solidFill>
                <a:schemeClr val="dk1"/>
              </a:solidFill>
              <a:latin typeface="Calibri"/>
            </a:endParaRPr>
          </a:p>
          <a:p>
            <a:pPr marL="743040" lvl="1" indent="-285840">
              <a:lnSpc>
                <a:spcPct val="100000"/>
              </a:lnSpc>
              <a:spcBef>
                <a:spcPts val="479"/>
              </a:spcBef>
              <a:buClr>
                <a:srgbClr val="C00000"/>
              </a:buClr>
              <a:buFont typeface="Arial"/>
              <a:buChar char="•"/>
            </a:pPr>
            <a:r>
              <a:rPr lang="en-US" sz="2400" b="0" strike="noStrike" spc="-1">
                <a:solidFill>
                  <a:schemeClr val="dk1"/>
                </a:solidFill>
                <a:latin typeface="Calibri"/>
              </a:rPr>
              <a:t>Second level</a:t>
            </a:r>
            <a:endParaRPr lang="en-GB" sz="2400" b="0" strike="noStrike" spc="-1">
              <a:solidFill>
                <a:schemeClr val="dk1"/>
              </a:solidFill>
              <a:latin typeface="Calibri"/>
            </a:endParaRPr>
          </a:p>
          <a:p>
            <a:pPr marL="1143000" lvl="2" indent="-228600">
              <a:lnSpc>
                <a:spcPct val="100000"/>
              </a:lnSpc>
              <a:spcBef>
                <a:spcPts val="400"/>
              </a:spcBef>
              <a:buClr>
                <a:srgbClr val="000000"/>
              </a:buClr>
              <a:buFont typeface="Arial"/>
              <a:buChar char="•"/>
            </a:pPr>
            <a:r>
              <a:rPr lang="en-US" sz="2000" b="0" strike="noStrike" spc="-1">
                <a:solidFill>
                  <a:schemeClr val="dk1"/>
                </a:solidFill>
                <a:latin typeface="Calibri"/>
              </a:rPr>
              <a:t>Third level</a:t>
            </a:r>
            <a:endParaRPr lang="en-GB" sz="2000" b="0" strike="noStrike" spc="-1">
              <a:solidFill>
                <a:schemeClr val="dk1"/>
              </a:solidFill>
              <a:latin typeface="Calibri"/>
            </a:endParaRPr>
          </a:p>
          <a:p>
            <a:pPr marL="1600200" lvl="3" indent="-228600">
              <a:lnSpc>
                <a:spcPct val="100000"/>
              </a:lnSpc>
              <a:spcBef>
                <a:spcPts val="400"/>
              </a:spcBef>
              <a:buClr>
                <a:srgbClr val="000000"/>
              </a:buClr>
              <a:buFont typeface="Arial"/>
              <a:buChar char="–"/>
            </a:pPr>
            <a:r>
              <a:rPr lang="en-US" sz="2000" b="0" strike="noStrike" spc="-1">
                <a:solidFill>
                  <a:schemeClr val="dk1"/>
                </a:solidFill>
                <a:latin typeface="Calibri"/>
              </a:rPr>
              <a:t>Fourth level</a:t>
            </a:r>
            <a:endParaRPr lang="en-GB" sz="2000" b="0" strike="noStrike" spc="-1">
              <a:solidFill>
                <a:schemeClr val="dk1"/>
              </a:solidFill>
              <a:latin typeface="Calibri"/>
            </a:endParaRPr>
          </a:p>
          <a:p>
            <a:pPr marL="2057400" lvl="4" indent="-228600">
              <a:lnSpc>
                <a:spcPct val="100000"/>
              </a:lnSpc>
              <a:spcBef>
                <a:spcPts val="320"/>
              </a:spcBef>
              <a:buClr>
                <a:srgbClr val="000000"/>
              </a:buClr>
              <a:buFont typeface="Arial"/>
              <a:buChar char="»"/>
            </a:pPr>
            <a:r>
              <a:rPr lang="en-US" sz="1600" b="0" strike="noStrike" spc="-1">
                <a:solidFill>
                  <a:schemeClr val="dk1"/>
                </a:solidFill>
                <a:latin typeface="Calibri"/>
              </a:rPr>
              <a:t>Fifth level</a:t>
            </a:r>
            <a:endParaRPr lang="en-GB" sz="1600" b="0" strike="noStrike" spc="-1">
              <a:solidFill>
                <a:schemeClr val="dk1"/>
              </a:solidFill>
              <a:latin typeface="Calibri"/>
            </a:endParaRP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PlaceHolder 1"/>
          <p:cNvSpPr>
            <a:spLocks noGrp="1"/>
          </p:cNvSpPr>
          <p:nvPr>
            <p:ph type="title"/>
          </p:nvPr>
        </p:nvSpPr>
        <p:spPr>
          <a:xfrm>
            <a:off x="1407240" y="2576880"/>
            <a:ext cx="9377280" cy="1469520"/>
          </a:xfrm>
          <a:prstGeom prst="rect">
            <a:avLst/>
          </a:prstGeom>
          <a:noFill/>
          <a:ln w="0">
            <a:noFill/>
          </a:ln>
        </p:spPr>
        <p:txBody>
          <a:bodyPr lIns="91440" tIns="45720" rIns="91440" bIns="45720" numCol="1" spcCol="0" anchor="ctr">
            <a:normAutofit/>
          </a:bodyPr>
          <a:lstStyle/>
          <a:p>
            <a:pPr indent="0" algn="ctr">
              <a:lnSpc>
                <a:spcPct val="100000"/>
              </a:lnSpc>
              <a:buNone/>
            </a:pPr>
            <a:r>
              <a:rPr lang="en-US" sz="4400" b="0" strike="noStrike" spc="-1" dirty="0">
                <a:solidFill>
                  <a:schemeClr val="dk1"/>
                </a:solidFill>
                <a:latin typeface="Calibri"/>
              </a:rPr>
              <a:t>Discussion Paper</a:t>
            </a:r>
            <a:br>
              <a:rPr sz="3600" dirty="0"/>
            </a:br>
            <a:r>
              <a:rPr lang="en-US" sz="3200" spc="-1" dirty="0">
                <a:solidFill>
                  <a:schemeClr val="dk1"/>
                </a:solidFill>
                <a:latin typeface="Calibri"/>
              </a:rPr>
              <a:t>Enhanc</a:t>
            </a:r>
            <a:r>
              <a:rPr lang="en-US" sz="3200" b="0" strike="noStrike" spc="-1" dirty="0">
                <a:solidFill>
                  <a:schemeClr val="dk1"/>
                </a:solidFill>
                <a:latin typeface="Calibri"/>
              </a:rPr>
              <a:t>ements for using multiple </a:t>
            </a:r>
            <a:r>
              <a:rPr lang="en-US" sz="2800" b="0" strike="noStrike" spc="-1" dirty="0">
                <a:solidFill>
                  <a:schemeClr val="dk1"/>
                </a:solidFill>
                <a:latin typeface="Calibri"/>
              </a:rPr>
              <a:t>SEPPs in a PLMN</a:t>
            </a:r>
            <a:endParaRPr lang="en-GB" sz="2800" b="0" strike="noStrike" spc="-1" dirty="0">
              <a:solidFill>
                <a:schemeClr val="dk1"/>
              </a:solidFill>
              <a:latin typeface="Arial"/>
            </a:endParaRPr>
          </a:p>
        </p:txBody>
      </p:sp>
      <p:sp>
        <p:nvSpPr>
          <p:cNvPr id="167" name="PlaceHolder 2"/>
          <p:cNvSpPr>
            <a:spLocks noGrp="1"/>
          </p:cNvSpPr>
          <p:nvPr>
            <p:ph type="subTitle"/>
          </p:nvPr>
        </p:nvSpPr>
        <p:spPr>
          <a:xfrm>
            <a:off x="1810440" y="4615920"/>
            <a:ext cx="8534160" cy="796320"/>
          </a:xfrm>
          <a:prstGeom prst="rect">
            <a:avLst/>
          </a:prstGeom>
          <a:noFill/>
          <a:ln w="0">
            <a:noFill/>
          </a:ln>
        </p:spPr>
        <p:txBody>
          <a:bodyPr lIns="91440" tIns="45720" rIns="91440" bIns="45720" numCol="1" spcCol="0" anchor="t">
            <a:noAutofit/>
          </a:bodyPr>
          <a:lstStyle/>
          <a:p>
            <a:pPr indent="0" algn="ctr">
              <a:lnSpc>
                <a:spcPct val="80000"/>
              </a:lnSpc>
              <a:spcBef>
                <a:spcPts val="400"/>
              </a:spcBef>
              <a:buNone/>
              <a:tabLst>
                <a:tab pos="0" algn="l"/>
              </a:tabLst>
            </a:pPr>
            <a:br>
              <a:rPr sz="2000" dirty="0"/>
            </a:br>
            <a:r>
              <a:rPr lang="en-US" sz="2000" b="0" strike="noStrike" spc="-1" dirty="0">
                <a:solidFill>
                  <a:schemeClr val="dk1"/>
                </a:solidFill>
                <a:latin typeface="Calibri"/>
              </a:rPr>
              <a:t>NTT DOCOMO</a:t>
            </a:r>
            <a:endParaRPr lang="de-DE" sz="2000" b="0" strike="noStrike" spc="-1" dirty="0">
              <a:solidFill>
                <a:srgbClr val="000000"/>
              </a:solidFill>
              <a:latin typeface="Arial"/>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 name="図 7187"/>
          <p:cNvPicPr/>
          <p:nvPr/>
        </p:nvPicPr>
        <p:blipFill>
          <a:blip r:embed="rId2"/>
          <a:stretch/>
        </p:blipFill>
        <p:spPr>
          <a:xfrm>
            <a:off x="110880" y="926640"/>
            <a:ext cx="9891720" cy="322920"/>
          </a:xfrm>
          <a:prstGeom prst="rect">
            <a:avLst/>
          </a:prstGeom>
          <a:ln w="0">
            <a:noFill/>
          </a:ln>
        </p:spPr>
      </p:pic>
      <p:sp>
        <p:nvSpPr>
          <p:cNvPr id="169" name="PlaceHolder 1"/>
          <p:cNvSpPr>
            <a:spLocks noGrp="1"/>
          </p:cNvSpPr>
          <p:nvPr>
            <p:ph type="title"/>
          </p:nvPr>
        </p:nvSpPr>
        <p:spPr>
          <a:xfrm>
            <a:off x="261720" y="387000"/>
            <a:ext cx="8515080" cy="565560"/>
          </a:xfrm>
          <a:prstGeom prst="rect">
            <a:avLst/>
          </a:prstGeom>
          <a:noFill/>
          <a:ln w="0">
            <a:noFill/>
          </a:ln>
        </p:spPr>
        <p:txBody>
          <a:bodyPr lIns="91440" tIns="45720" rIns="91440" bIns="45720" numCol="1" spcCol="0" anchor="ctr">
            <a:noAutofit/>
          </a:bodyPr>
          <a:lstStyle/>
          <a:p>
            <a:pPr indent="0">
              <a:lnSpc>
                <a:spcPct val="100000"/>
              </a:lnSpc>
              <a:buNone/>
            </a:pPr>
            <a:r>
              <a:rPr lang="en-US" sz="3600" b="0" strike="noStrike" spc="-1">
                <a:solidFill>
                  <a:schemeClr val="dk1"/>
                </a:solidFill>
                <a:latin typeface="Calibri"/>
              </a:rPr>
              <a:t>Discussion</a:t>
            </a:r>
            <a:endParaRPr lang="en-GB" sz="3600" b="0" strike="noStrike" spc="-1">
              <a:solidFill>
                <a:schemeClr val="dk1"/>
              </a:solidFill>
              <a:latin typeface="Arial"/>
            </a:endParaRPr>
          </a:p>
        </p:txBody>
      </p:sp>
      <p:sp>
        <p:nvSpPr>
          <p:cNvPr id="170" name="Inhaltsplatzhalter 2"/>
          <p:cNvSpPr/>
          <p:nvPr/>
        </p:nvSpPr>
        <p:spPr>
          <a:xfrm>
            <a:off x="261720" y="1629270"/>
            <a:ext cx="11290320" cy="4125240"/>
          </a:xfrm>
          <a:prstGeom prst="rect">
            <a:avLst/>
          </a:prstGeom>
          <a:noFill/>
          <a:ln w="0">
            <a:noFill/>
          </a:ln>
        </p:spPr>
        <p:style>
          <a:lnRef idx="0">
            <a:scrgbClr r="0" g="0" b="0"/>
          </a:lnRef>
          <a:fillRef idx="0">
            <a:scrgbClr r="0" g="0" b="0"/>
          </a:fillRef>
          <a:effectRef idx="0">
            <a:scrgbClr r="0" g="0" b="0"/>
          </a:effectRef>
          <a:fontRef idx="minor"/>
        </p:style>
        <p:txBody>
          <a:bodyPr numCol="1" spcCol="0" anchor="t">
            <a:noAutofit/>
          </a:bodyPr>
          <a:lstStyle/>
          <a:p>
            <a:pPr marL="343080" indent="-343080">
              <a:lnSpc>
                <a:spcPct val="100000"/>
              </a:lnSpc>
              <a:spcBef>
                <a:spcPts val="360"/>
              </a:spcBef>
              <a:buSzPct val="100112"/>
              <a:buBlip>
                <a:blip r:embed="rId3"/>
              </a:buBlip>
            </a:pPr>
            <a:r>
              <a:rPr lang="en-GB" sz="1800" b="0" strike="noStrike" spc="-1" dirty="0">
                <a:solidFill>
                  <a:schemeClr val="dk1"/>
                </a:solidFill>
                <a:latin typeface="Arial"/>
                <a:ea typeface="SimSun"/>
              </a:rPr>
              <a:t>DOCOMO sees the need to use different N32 connection for various reasons, more than what is now currently defined in N32 Purpose. The original proposal in the past meeting was to add NF type to allow identifying and decide to use per usage, but other requirements can be considered in the future.</a:t>
            </a:r>
            <a:endParaRPr lang="de-DE" sz="1800" b="0" strike="noStrike" spc="-1" dirty="0">
              <a:solidFill>
                <a:srgbClr val="000000"/>
              </a:solidFill>
              <a:latin typeface="Arial"/>
            </a:endParaRPr>
          </a:p>
          <a:p>
            <a:pPr marL="743040" lvl="1" indent="-285840">
              <a:lnSpc>
                <a:spcPct val="100000"/>
              </a:lnSpc>
              <a:spcBef>
                <a:spcPts val="281"/>
              </a:spcBef>
              <a:buClr>
                <a:srgbClr val="C00000"/>
              </a:buClr>
              <a:buFont typeface="Arial"/>
              <a:buChar char="•"/>
            </a:pPr>
            <a:r>
              <a:rPr lang="en-GB" sz="1400" b="0" strike="noStrike" spc="-1" dirty="0">
                <a:solidFill>
                  <a:schemeClr val="dk1"/>
                </a:solidFill>
                <a:latin typeface="Arial"/>
                <a:ea typeface="SimSun"/>
              </a:rPr>
              <a:t>Some of the examples are:</a:t>
            </a:r>
            <a:endParaRPr lang="de-DE" sz="1400" b="0" strike="noStrike" spc="-1" dirty="0">
              <a:solidFill>
                <a:srgbClr val="000000"/>
              </a:solidFill>
              <a:latin typeface="Arial"/>
            </a:endParaRPr>
          </a:p>
          <a:p>
            <a:pPr marL="1143000" lvl="2" indent="-228600">
              <a:lnSpc>
                <a:spcPct val="100000"/>
              </a:lnSpc>
              <a:spcBef>
                <a:spcPts val="241"/>
              </a:spcBef>
              <a:buClr>
                <a:srgbClr val="000000"/>
              </a:buClr>
              <a:buFont typeface="Arial"/>
              <a:buChar char="•"/>
            </a:pPr>
            <a:r>
              <a:rPr lang="en-GB" sz="1200" b="0" strike="noStrike" spc="-1" dirty="0">
                <a:solidFill>
                  <a:schemeClr val="dk1"/>
                </a:solidFill>
                <a:latin typeface="Arial"/>
                <a:ea typeface="SimSun"/>
              </a:rPr>
              <a:t>In the legacy system, we saw issues of service outage due to excessive access to HSS/HLR via specific routes, and easy operation was to disconnect S6a/Gr connection with such operator</a:t>
            </a:r>
            <a:endParaRPr lang="de-DE" sz="1200" b="0" strike="noStrike" spc="-1" dirty="0">
              <a:solidFill>
                <a:srgbClr val="000000"/>
              </a:solidFill>
              <a:latin typeface="Arial"/>
            </a:endParaRPr>
          </a:p>
          <a:p>
            <a:pPr marL="1143000" lvl="2" indent="-228600">
              <a:lnSpc>
                <a:spcPct val="100000"/>
              </a:lnSpc>
              <a:spcBef>
                <a:spcPts val="241"/>
              </a:spcBef>
              <a:buClr>
                <a:srgbClr val="000000"/>
              </a:buClr>
              <a:buFont typeface="Arial"/>
              <a:buChar char="•"/>
            </a:pPr>
            <a:r>
              <a:rPr lang="en-GB" sz="1200" b="0" strike="noStrike" spc="-1" dirty="0">
                <a:solidFill>
                  <a:schemeClr val="dk1"/>
                </a:solidFill>
                <a:latin typeface="Arial"/>
                <a:ea typeface="SimSun"/>
              </a:rPr>
              <a:t>Due to specific business requirements/agreements, use of dedicated connection is required per roaming partner</a:t>
            </a:r>
            <a:endParaRPr lang="de-DE" sz="1200" b="0" strike="noStrike" spc="-1" dirty="0">
              <a:solidFill>
                <a:srgbClr val="000000"/>
              </a:solidFill>
              <a:latin typeface="Arial"/>
            </a:endParaRPr>
          </a:p>
          <a:p>
            <a:pPr marL="1143000" lvl="2" indent="-228600">
              <a:lnSpc>
                <a:spcPct val="100000"/>
              </a:lnSpc>
              <a:spcBef>
                <a:spcPts val="241"/>
              </a:spcBef>
              <a:buClr>
                <a:srgbClr val="000000"/>
              </a:buClr>
              <a:buFont typeface="Arial"/>
              <a:buChar char="•"/>
            </a:pPr>
            <a:r>
              <a:rPr lang="en-GB" sz="1200" b="0" strike="noStrike" spc="-1" dirty="0">
                <a:solidFill>
                  <a:schemeClr val="dk1"/>
                </a:solidFill>
                <a:latin typeface="Arial"/>
                <a:ea typeface="SimSun"/>
              </a:rPr>
              <a:t>MVNO operator using the same IMSI/SUPI range but using different core network</a:t>
            </a:r>
            <a:endParaRPr lang="de-DE" sz="1200" b="0" strike="noStrike" spc="-1" dirty="0">
              <a:solidFill>
                <a:srgbClr val="000000"/>
              </a:solidFill>
              <a:latin typeface="Arial"/>
            </a:endParaRPr>
          </a:p>
          <a:p>
            <a:pPr>
              <a:lnSpc>
                <a:spcPct val="100000"/>
              </a:lnSpc>
              <a:spcBef>
                <a:spcPts val="241"/>
              </a:spcBef>
            </a:pPr>
            <a:endParaRPr lang="de-DE" sz="1200" b="0" strike="noStrike" spc="-1" dirty="0">
              <a:solidFill>
                <a:srgbClr val="000000"/>
              </a:solidFill>
              <a:latin typeface="Arial"/>
            </a:endParaRPr>
          </a:p>
          <a:p>
            <a:pPr>
              <a:lnSpc>
                <a:spcPct val="100000"/>
              </a:lnSpc>
              <a:spcBef>
                <a:spcPts val="241"/>
              </a:spcBef>
            </a:pPr>
            <a:endParaRPr lang="de-DE" sz="1200" b="0" strike="noStrike" spc="-1" dirty="0">
              <a:solidFill>
                <a:srgbClr val="000000"/>
              </a:solidFill>
              <a:latin typeface="Arial"/>
            </a:endParaRPr>
          </a:p>
          <a:p>
            <a:pPr marL="343080" indent="-343080">
              <a:lnSpc>
                <a:spcPct val="100000"/>
              </a:lnSpc>
              <a:spcBef>
                <a:spcPts val="360"/>
              </a:spcBef>
              <a:buSzPct val="100112"/>
              <a:buBlip>
                <a:blip r:embed="rId3"/>
              </a:buBlip>
            </a:pPr>
            <a:r>
              <a:rPr lang="en-GB" b="0" strike="noStrike" spc="-1" dirty="0">
                <a:solidFill>
                  <a:schemeClr val="dk1"/>
                </a:solidFill>
                <a:latin typeface="Arial"/>
                <a:ea typeface="SimSun"/>
              </a:rPr>
              <a:t>We now see that similar requirements are being requested from GSMA 5GMRR (see LS in </a:t>
            </a:r>
            <a:r>
              <a:rPr lang="en-US" b="0" strike="noStrike" spc="-1" dirty="0">
                <a:solidFill>
                  <a:schemeClr val="dk1"/>
                </a:solidFill>
                <a:latin typeface="Arial"/>
                <a:ea typeface="SimSun"/>
              </a:rPr>
              <a:t>C4-242</a:t>
            </a:r>
            <a:r>
              <a:rPr lang="en-US" b="0" strike="noStrike" spc="-1" dirty="0">
                <a:solidFill>
                  <a:schemeClr val="dk1"/>
                </a:solidFill>
                <a:highlight>
                  <a:srgbClr val="00FF00"/>
                </a:highlight>
                <a:latin typeface="Arial"/>
                <a:ea typeface="SimSun"/>
              </a:rPr>
              <a:t>abc</a:t>
            </a:r>
            <a:r>
              <a:rPr lang="en-GB" b="0" strike="noStrike" spc="-1" dirty="0">
                <a:solidFill>
                  <a:schemeClr val="dk1"/>
                </a:solidFill>
                <a:latin typeface="Arial"/>
                <a:ea typeface="SimSun"/>
              </a:rPr>
              <a:t>)</a:t>
            </a:r>
            <a:endParaRPr lang="de-DE" b="0" strike="noStrike" spc="-1" dirty="0">
              <a:solidFill>
                <a:srgbClr val="000000"/>
              </a:solidFill>
              <a:latin typeface="Arial"/>
            </a:endParaRPr>
          </a:p>
          <a:p>
            <a:pPr marL="743040" lvl="1" indent="-285840">
              <a:lnSpc>
                <a:spcPct val="100000"/>
              </a:lnSpc>
              <a:spcBef>
                <a:spcPts val="281"/>
              </a:spcBef>
              <a:buClr>
                <a:srgbClr val="C00000"/>
              </a:buClr>
              <a:buFont typeface="Arial"/>
              <a:buChar char="•"/>
            </a:pPr>
            <a:r>
              <a:rPr lang="en-GB" sz="1400" b="0" strike="noStrike" spc="-1" dirty="0">
                <a:solidFill>
                  <a:schemeClr val="dk1"/>
                </a:solidFill>
                <a:latin typeface="Arial"/>
                <a:ea typeface="SimSun"/>
              </a:rPr>
              <a:t>GSMA NG 5GMRR has identified that there are cases in which a single PLMN may deploy multiple SEPPs for a variety of reasons. For example, a PLMN operator could decide to connect to some roaming partners via one SEPP, and to other roaming partners via a different SEPP. Both SEPPs would represent the PLMN and therefore be responsible for the same PLMN ID(s). But depending on the roaming partner the PLMN operator that runs the responding SEPP may want to direct certain roaming partners to a particular SEPP. Other reasons for deployment of multiple SEPPs could be load balancing/failover or traffic prioritisation/routing based on target NFs.</a:t>
            </a:r>
            <a:endParaRPr lang="de-DE" sz="1400" b="0" strike="noStrike" spc="-1" dirty="0">
              <a:solidFill>
                <a:srgbClr val="000000"/>
              </a:solidFill>
              <a:latin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図 7187"/>
          <p:cNvPicPr/>
          <p:nvPr/>
        </p:nvPicPr>
        <p:blipFill>
          <a:blip r:embed="rId2"/>
          <a:stretch/>
        </p:blipFill>
        <p:spPr>
          <a:xfrm>
            <a:off x="110880" y="926640"/>
            <a:ext cx="9891720" cy="322920"/>
          </a:xfrm>
          <a:prstGeom prst="rect">
            <a:avLst/>
          </a:prstGeom>
          <a:ln w="0">
            <a:noFill/>
          </a:ln>
        </p:spPr>
      </p:pic>
      <p:sp>
        <p:nvSpPr>
          <p:cNvPr id="172" name="PlaceHolder 1"/>
          <p:cNvSpPr>
            <a:spLocks noGrp="1"/>
          </p:cNvSpPr>
          <p:nvPr>
            <p:ph type="title"/>
          </p:nvPr>
        </p:nvSpPr>
        <p:spPr>
          <a:xfrm>
            <a:off x="261720" y="387000"/>
            <a:ext cx="8515080" cy="565560"/>
          </a:xfrm>
          <a:prstGeom prst="rect">
            <a:avLst/>
          </a:prstGeom>
          <a:noFill/>
          <a:ln w="0">
            <a:noFill/>
          </a:ln>
        </p:spPr>
        <p:txBody>
          <a:bodyPr lIns="91440" tIns="45720" rIns="91440" bIns="45720" numCol="1" spcCol="0" anchor="ctr">
            <a:noAutofit/>
          </a:bodyPr>
          <a:lstStyle/>
          <a:p>
            <a:pPr indent="0">
              <a:lnSpc>
                <a:spcPct val="100000"/>
              </a:lnSpc>
              <a:buNone/>
            </a:pPr>
            <a:r>
              <a:rPr lang="de-AT" sz="3600" b="0" strike="noStrike" spc="-1">
                <a:solidFill>
                  <a:schemeClr val="dk1"/>
                </a:solidFill>
                <a:latin typeface="Calibri"/>
              </a:rPr>
              <a:t>Proposal</a:t>
            </a:r>
            <a:endParaRPr lang="en-GB" sz="3600" b="0" strike="noStrike" spc="-1">
              <a:solidFill>
                <a:schemeClr val="dk1"/>
              </a:solidFill>
              <a:latin typeface="Arial"/>
            </a:endParaRPr>
          </a:p>
        </p:txBody>
      </p:sp>
      <p:sp>
        <p:nvSpPr>
          <p:cNvPr id="173" name="Inhaltsplatzhalter 2"/>
          <p:cNvSpPr/>
          <p:nvPr/>
        </p:nvSpPr>
        <p:spPr>
          <a:xfrm>
            <a:off x="261720" y="1332180"/>
            <a:ext cx="11257200" cy="4897170"/>
          </a:xfrm>
          <a:prstGeom prst="rect">
            <a:avLst/>
          </a:prstGeom>
          <a:noFill/>
          <a:ln w="0">
            <a:noFill/>
          </a:ln>
        </p:spPr>
        <p:style>
          <a:lnRef idx="0">
            <a:scrgbClr r="0" g="0" b="0"/>
          </a:lnRef>
          <a:fillRef idx="0">
            <a:scrgbClr r="0" g="0" b="0"/>
          </a:fillRef>
          <a:effectRef idx="0">
            <a:scrgbClr r="0" g="0" b="0"/>
          </a:effectRef>
          <a:fontRef idx="minor"/>
        </p:style>
        <p:txBody>
          <a:bodyPr numCol="1" spcCol="0" anchor="t">
            <a:noAutofit/>
          </a:bodyPr>
          <a:lstStyle/>
          <a:p>
            <a:pPr marL="343080" indent="-343080">
              <a:lnSpc>
                <a:spcPct val="100000"/>
              </a:lnSpc>
              <a:spcBef>
                <a:spcPts val="400"/>
              </a:spcBef>
              <a:buSzPct val="100000"/>
              <a:buBlip>
                <a:blip r:embed="rId3"/>
              </a:buBlip>
            </a:pPr>
            <a:r>
              <a:rPr lang="en-GB" sz="2000" b="0" strike="noStrike" spc="-1" dirty="0">
                <a:solidFill>
                  <a:schemeClr val="dk1"/>
                </a:solidFill>
                <a:latin typeface="Arial"/>
                <a:ea typeface="SimSun"/>
              </a:rPr>
              <a:t>To summarize the needs,</a:t>
            </a:r>
            <a:endParaRPr lang="de-DE" sz="2000" b="0" strike="noStrike" spc="-1" dirty="0">
              <a:solidFill>
                <a:srgbClr val="000000"/>
              </a:solidFill>
              <a:latin typeface="Arial"/>
            </a:endParaRPr>
          </a:p>
          <a:p>
            <a:pPr marL="743040" lvl="1" indent="-285840">
              <a:lnSpc>
                <a:spcPct val="100000"/>
              </a:lnSpc>
              <a:spcBef>
                <a:spcPts val="320"/>
              </a:spcBef>
              <a:buClr>
                <a:srgbClr val="C00000"/>
              </a:buClr>
              <a:buFont typeface="Arial"/>
              <a:buChar char="•"/>
            </a:pPr>
            <a:r>
              <a:rPr lang="en-GB" sz="1600" b="0" strike="noStrike" spc="-1" dirty="0">
                <a:solidFill>
                  <a:schemeClr val="dk1"/>
                </a:solidFill>
                <a:latin typeface="Arial"/>
                <a:ea typeface="SimSun"/>
              </a:rPr>
              <a:t>A single PLMN may deploy multiple SEPPs. </a:t>
            </a:r>
            <a:endParaRPr lang="de-DE" sz="1600" b="0" strike="noStrike" spc="-1" dirty="0">
              <a:solidFill>
                <a:srgbClr val="000000"/>
              </a:solidFill>
              <a:latin typeface="Arial"/>
            </a:endParaRPr>
          </a:p>
          <a:p>
            <a:pPr marL="743040" lvl="1" indent="-285840">
              <a:lnSpc>
                <a:spcPct val="100000"/>
              </a:lnSpc>
              <a:spcBef>
                <a:spcPts val="320"/>
              </a:spcBef>
              <a:buClr>
                <a:srgbClr val="C00000"/>
              </a:buClr>
              <a:buFont typeface="Arial"/>
              <a:buChar char="•"/>
            </a:pPr>
            <a:r>
              <a:rPr lang="en-GB" sz="1600" b="0" strike="noStrike" spc="-1" dirty="0">
                <a:solidFill>
                  <a:schemeClr val="dk1"/>
                </a:solidFill>
                <a:latin typeface="Arial"/>
                <a:ea typeface="SimSun"/>
              </a:rPr>
              <a:t>A PLMN operator could decide to connect to some roaming partners via one SEPP, and to other roaming partners via a different SEPP. </a:t>
            </a:r>
            <a:endParaRPr lang="de-DE" sz="1600" b="0" strike="noStrike" spc="-1" dirty="0">
              <a:solidFill>
                <a:srgbClr val="000000"/>
              </a:solidFill>
              <a:latin typeface="Arial"/>
            </a:endParaRPr>
          </a:p>
          <a:p>
            <a:pPr marL="1143000" lvl="2" indent="-228600">
              <a:lnSpc>
                <a:spcPct val="100000"/>
              </a:lnSpc>
              <a:spcBef>
                <a:spcPts val="241"/>
              </a:spcBef>
              <a:buClr>
                <a:srgbClr val="000000"/>
              </a:buClr>
              <a:buFont typeface="Arial"/>
              <a:buChar char="•"/>
            </a:pPr>
            <a:r>
              <a:rPr lang="en-GB" sz="1200" b="0" strike="noStrike" spc="-1" dirty="0">
                <a:solidFill>
                  <a:schemeClr val="dk1"/>
                </a:solidFill>
                <a:latin typeface="Arial"/>
                <a:ea typeface="SimSun"/>
              </a:rPr>
              <a:t>Both SEPPs would represent the PLMN and therefore be responsible for the same PLMN ID(s). But depending on the roaming partner the PLMN operator that runs the responding SEPP may want to direct certain roaming partners to a particular SEPP. </a:t>
            </a:r>
            <a:endParaRPr lang="de-DE" sz="1200" b="0" strike="noStrike" spc="-1" dirty="0">
              <a:solidFill>
                <a:srgbClr val="000000"/>
              </a:solidFill>
              <a:latin typeface="Arial"/>
            </a:endParaRPr>
          </a:p>
          <a:p>
            <a:pPr marL="1143000" lvl="2" indent="-228600">
              <a:lnSpc>
                <a:spcPct val="100000"/>
              </a:lnSpc>
              <a:spcBef>
                <a:spcPts val="241"/>
              </a:spcBef>
              <a:buClr>
                <a:srgbClr val="000000"/>
              </a:buClr>
              <a:buFont typeface="Arial"/>
              <a:buChar char="•"/>
            </a:pPr>
            <a:r>
              <a:rPr lang="en-GB" sz="1200" b="0" strike="noStrike" spc="-1" dirty="0">
                <a:solidFill>
                  <a:schemeClr val="dk1"/>
                </a:solidFill>
                <a:latin typeface="Arial"/>
                <a:ea typeface="SimSun"/>
              </a:rPr>
              <a:t>→ The PLMN operator needs a way to steer the roaming partner to the correct SEPP</a:t>
            </a:r>
            <a:endParaRPr lang="de-DE" sz="1200" b="0" strike="noStrike" spc="-1" dirty="0">
              <a:solidFill>
                <a:srgbClr val="000000"/>
              </a:solidFill>
              <a:latin typeface="Arial"/>
            </a:endParaRPr>
          </a:p>
          <a:p>
            <a:pPr marL="743040" lvl="1" indent="-285840">
              <a:lnSpc>
                <a:spcPct val="100000"/>
              </a:lnSpc>
              <a:spcBef>
                <a:spcPts val="320"/>
              </a:spcBef>
              <a:buClr>
                <a:srgbClr val="C00000"/>
              </a:buClr>
              <a:buFont typeface="Arial"/>
              <a:buChar char="•"/>
            </a:pPr>
            <a:r>
              <a:rPr lang="en-US" sz="1600" b="0" strike="noStrike" spc="-1" dirty="0">
                <a:solidFill>
                  <a:schemeClr val="dk1"/>
                </a:solidFill>
                <a:latin typeface="Arial"/>
                <a:ea typeface="SimSun"/>
              </a:rPr>
              <a:t>For </a:t>
            </a:r>
            <a:r>
              <a:rPr lang="en-GB" sz="1600" b="0" strike="noStrike" spc="-1" dirty="0">
                <a:solidFill>
                  <a:schemeClr val="dk1"/>
                </a:solidFill>
                <a:latin typeface="Arial"/>
                <a:ea typeface="SimSun"/>
              </a:rPr>
              <a:t>deployment of multiple SEPPs could be load balancing/failover or traffic prioritisation/routing based on target NFs.</a:t>
            </a:r>
            <a:endParaRPr lang="de-DE" sz="1600" b="0" strike="noStrike" spc="-1" dirty="0">
              <a:solidFill>
                <a:srgbClr val="000000"/>
              </a:solidFill>
              <a:latin typeface="Arial"/>
            </a:endParaRPr>
          </a:p>
          <a:p>
            <a:pPr marL="1143000" lvl="2" indent="-228600">
              <a:lnSpc>
                <a:spcPct val="100000"/>
              </a:lnSpc>
              <a:spcBef>
                <a:spcPts val="241"/>
              </a:spcBef>
              <a:buClr>
                <a:srgbClr val="000000"/>
              </a:buClr>
              <a:buFont typeface="Arial"/>
              <a:buChar char="•"/>
            </a:pPr>
            <a:r>
              <a:rPr lang="en-US" sz="1200" b="0" strike="noStrike" spc="-1" dirty="0">
                <a:solidFill>
                  <a:schemeClr val="dk1"/>
                </a:solidFill>
                <a:latin typeface="Arial"/>
                <a:ea typeface="SimSun"/>
              </a:rPr>
              <a:t>This implies multiple N32 connections between two PLMNs are used, which may be used by operators for their own needs/usage to meet business requirements and/or operation, etc.</a:t>
            </a:r>
          </a:p>
          <a:p>
            <a:pPr marL="1143000" lvl="2" indent="-228600">
              <a:spcBef>
                <a:spcPts val="241"/>
              </a:spcBef>
              <a:buClr>
                <a:srgbClr val="000000"/>
              </a:buClr>
              <a:buFont typeface="Arial"/>
              <a:buChar char="•"/>
            </a:pPr>
            <a:r>
              <a:rPr lang="en-US" altLang="ja-JP" sz="1200" b="0" strike="noStrike" spc="-1" dirty="0">
                <a:solidFill>
                  <a:schemeClr val="dk1"/>
                </a:solidFill>
                <a:latin typeface="Arial"/>
                <a:ea typeface="SimSun"/>
              </a:rPr>
              <a:t>→ (a) Means to identify N32 connection with more granularity (e.g. business and/or operational demands) needs to be specified</a:t>
            </a:r>
            <a:endParaRPr lang="de-DE" altLang="ja-JP" sz="1200" b="0" strike="noStrike" spc="-1" dirty="0">
              <a:solidFill>
                <a:srgbClr val="000000"/>
              </a:solidFill>
              <a:latin typeface="Arial"/>
            </a:endParaRPr>
          </a:p>
          <a:p>
            <a:pPr marL="1143000" lvl="2" indent="-228600">
              <a:lnSpc>
                <a:spcPct val="100000"/>
              </a:lnSpc>
              <a:spcBef>
                <a:spcPts val="241"/>
              </a:spcBef>
              <a:buClr>
                <a:srgbClr val="000000"/>
              </a:buClr>
              <a:buFont typeface="Arial"/>
              <a:buChar char="•"/>
            </a:pPr>
            <a:r>
              <a:rPr lang="en-US" sz="1200" b="0" strike="noStrike" spc="-1" dirty="0">
                <a:solidFill>
                  <a:schemeClr val="dk1"/>
                </a:solidFill>
                <a:latin typeface="Arial"/>
                <a:ea typeface="SimSun"/>
              </a:rPr>
              <a:t>→ (b) Means on how to synchronize Load balancing / identification of failover SEPPs need to be specified</a:t>
            </a:r>
            <a:endParaRPr lang="de-DE" sz="1200" b="0" strike="noStrike" spc="-1" dirty="0">
              <a:solidFill>
                <a:srgbClr val="000000"/>
              </a:solidFill>
              <a:latin typeface="Arial"/>
            </a:endParaRPr>
          </a:p>
          <a:p>
            <a:pPr marL="343080" indent="-343080">
              <a:lnSpc>
                <a:spcPct val="100000"/>
              </a:lnSpc>
              <a:spcBef>
                <a:spcPts val="400"/>
              </a:spcBef>
              <a:buSzPct val="100000"/>
              <a:buBlip>
                <a:blip r:embed="rId3"/>
              </a:buBlip>
              <a:tabLst>
                <a:tab pos="0" algn="l"/>
              </a:tabLst>
            </a:pPr>
            <a:endParaRPr lang="en-US" sz="2000" b="0" strike="noStrike" spc="-1" dirty="0">
              <a:solidFill>
                <a:schemeClr val="dk1"/>
              </a:solidFill>
              <a:latin typeface="Calibri"/>
              <a:ea typeface="Times New Roman"/>
            </a:endParaRPr>
          </a:p>
          <a:p>
            <a:pPr marL="343080" indent="-343080">
              <a:lnSpc>
                <a:spcPct val="100000"/>
              </a:lnSpc>
              <a:spcBef>
                <a:spcPts val="400"/>
              </a:spcBef>
              <a:buSzPct val="100000"/>
              <a:buBlip>
                <a:blip r:embed="rId3"/>
              </a:buBlip>
              <a:tabLst>
                <a:tab pos="0" algn="l"/>
              </a:tabLst>
            </a:pPr>
            <a:r>
              <a:rPr lang="en-US" sz="2000" b="0" strike="noStrike" spc="-1" dirty="0">
                <a:solidFill>
                  <a:schemeClr val="dk1"/>
                </a:solidFill>
                <a:latin typeface="Calibri"/>
                <a:ea typeface="Times New Roman"/>
              </a:rPr>
              <a:t>NTT DOCOMO would like to get feedback from CT4 on the way forward.</a:t>
            </a:r>
            <a:endParaRPr lang="de-DE" sz="2000" b="0" strike="noStrike" spc="-1" dirty="0">
              <a:solidFill>
                <a:srgbClr val="000000"/>
              </a:solidFill>
              <a:latin typeface="Arial"/>
            </a:endParaRPr>
          </a:p>
          <a:p>
            <a:pPr marL="743040" lvl="1" indent="-285840">
              <a:spcBef>
                <a:spcPts val="320"/>
              </a:spcBef>
              <a:buClr>
                <a:srgbClr val="C00000"/>
              </a:buClr>
              <a:buSzPct val="100000"/>
              <a:buFont typeface="Arial"/>
              <a:buChar char="•"/>
              <a:tabLst>
                <a:tab pos="0" algn="l"/>
              </a:tabLst>
            </a:pPr>
            <a:r>
              <a:rPr lang="en-US" sz="1600" spc="-1" dirty="0">
                <a:solidFill>
                  <a:schemeClr val="dk1"/>
                </a:solidFill>
                <a:latin typeface="Arial"/>
                <a:ea typeface="SimSun"/>
              </a:rPr>
              <a:t>Would a SID/WID be required?</a:t>
            </a:r>
            <a:endParaRPr lang="de-DE" sz="1600" spc="-1" dirty="0">
              <a:solidFill>
                <a:schemeClr val="dk1"/>
              </a:solidFill>
              <a:latin typeface="Arial"/>
              <a:ea typeface="SimSun"/>
            </a:endParaRPr>
          </a:p>
          <a:p>
            <a:pPr marL="343080" indent="-343080">
              <a:lnSpc>
                <a:spcPct val="100000"/>
              </a:lnSpc>
              <a:spcBef>
                <a:spcPts val="400"/>
              </a:spcBef>
              <a:buSzPct val="100000"/>
              <a:buBlip>
                <a:blip r:embed="rId3"/>
              </a:buBlip>
              <a:tabLst>
                <a:tab pos="0" algn="l"/>
              </a:tabLst>
            </a:pPr>
            <a:r>
              <a:rPr lang="en-US" sz="2000" b="0" strike="noStrike" spc="-1" dirty="0">
                <a:solidFill>
                  <a:schemeClr val="dk1"/>
                </a:solidFill>
                <a:latin typeface="Calibri"/>
                <a:ea typeface="Times New Roman"/>
              </a:rPr>
              <a:t>Based on feedback, NTT DOCOMO will input SID/WID/CRs to TS 29.573 and/or other relevant specs for future meetings.</a:t>
            </a:r>
            <a:endParaRPr lang="de-DE" sz="2000" b="0" strike="noStrike" spc="-1" dirty="0">
              <a:solidFill>
                <a:srgbClr val="000000"/>
              </a:solidFill>
              <a:latin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3.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Company>3GPP</Company>
  <MMClips>0</MMClips>
  <HiddenSlides>0</HiddenSlides>
  <LinksUpToDate>false</LinksUpToDate>
  <Notes>1</Notes>
  <Paragraphs>27</Paragraphs>
  <PresentationFormat>ワイド画面</PresentationFormat>
  <ScaleCrop>false</ScaleCrop>
  <Slides>3</Slides>
  <SharedDoc>false</SharedDoc>
  <HyperlinksChanged>false</HyperlinksChanged>
  <AppVersion>16.0000</AppVersion>
  <Words>532</Words>
  <TotalTime>0</TotalTime>
  <Application>Microsoft Office PowerPoint</Application>
  <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language>de-DE</dc:language>
  <dc:creator>Scrase</dc:creator>
  <dcterms:modified xsi:type="dcterms:W3CDTF">2024-05-17T06:48:58Z</dcterms:modified>
  <dc:description>© 2009  All rights reserved</dc:description>
  <dc:subject/>
  <dc:title>Presentation title</dc:title>
  <cp:lastModifiedBy>Shunsuke Dojiri_rev0</cp:lastModifiedBy>
  <dcterms:created xsi:type="dcterms:W3CDTF">2008-08-30T09:32:10Z</dcterms:created>
  <cp:revision>683</cp:revi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otes">
    <vt:i4>1</vt:i4>
  </property>
  <property fmtid="{D5CDD505-2E9C-101B-9397-08002B2CF9AE}" pid="3" name="PresentationFormat">
    <vt:lpwstr>ワイド画面</vt:lpwstr>
  </property>
  <property fmtid="{D5CDD505-2E9C-101B-9397-08002B2CF9AE}" pid="4" name="Slides">
    <vt:i4>3</vt:i4>
  </property>
</Properties>
</file>