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7" r:id="rId6"/>
    <p:sldId id="708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063F28-F513-46CD-879D-EEB3856E52A9}" v="97" dt="2024-04-05T07:47:03.65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83" d="100"/>
          <a:sy n="83" d="100"/>
        </p:scale>
        <p:origin x="562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unsuke Dojiri (土尻 俊輔)" userId="0398a3bf-ed5a-492a-b762-ea0b40367acf" providerId="ADAL" clId="{2A063F28-F513-46CD-879D-EEB3856E52A9}"/>
    <pc:docChg chg="undo custSel mod addSld delSld modSld modMainMaster">
      <pc:chgData name="Shunsuke Dojiri (土尻 俊輔)" userId="0398a3bf-ed5a-492a-b762-ea0b40367acf" providerId="ADAL" clId="{2A063F28-F513-46CD-879D-EEB3856E52A9}" dt="2024-04-05T07:47:03.656" v="461" actId="1038"/>
      <pc:docMkLst>
        <pc:docMk/>
      </pc:docMkLst>
      <pc:sldChg chg="modSp mod">
        <pc:chgData name="Shunsuke Dojiri (土尻 俊輔)" userId="0398a3bf-ed5a-492a-b762-ea0b40367acf" providerId="ADAL" clId="{2A063F28-F513-46CD-879D-EEB3856E52A9}" dt="2024-04-05T07:47:03.656" v="461" actId="1038"/>
        <pc:sldMkLst>
          <pc:docMk/>
          <pc:sldMk cId="0" sldId="303"/>
        </pc:sldMkLst>
        <pc:spChg chg="mod">
          <ac:chgData name="Shunsuke Dojiri (土尻 俊輔)" userId="0398a3bf-ed5a-492a-b762-ea0b40367acf" providerId="ADAL" clId="{2A063F28-F513-46CD-879D-EEB3856E52A9}" dt="2024-04-05T07:47:03.656" v="461" actId="1038"/>
          <ac:spMkLst>
            <pc:docMk/>
            <pc:sldMk cId="0" sldId="303"/>
            <ac:spMk id="5123" creationId="{9D12BEF6-1701-4C56-8C12-52D1921596D9}"/>
          </ac:spMkLst>
        </pc:spChg>
        <pc:spChg chg="mod">
          <ac:chgData name="Shunsuke Dojiri (土尻 俊輔)" userId="0398a3bf-ed5a-492a-b762-ea0b40367acf" providerId="ADAL" clId="{2A063F28-F513-46CD-879D-EEB3856E52A9}" dt="2024-04-05T07:47:03.656" v="461" actId="1038"/>
          <ac:spMkLst>
            <pc:docMk/>
            <pc:sldMk cId="0" sldId="303"/>
            <ac:spMk id="9219" creationId="{62860E73-8910-4B34-A0BA-F76D497DF681}"/>
          </ac:spMkLst>
        </pc:spChg>
      </pc:sldChg>
      <pc:sldChg chg="del">
        <pc:chgData name="Shunsuke Dojiri (土尻 俊輔)" userId="0398a3bf-ed5a-492a-b762-ea0b40367acf" providerId="ADAL" clId="{2A063F28-F513-46CD-879D-EEB3856E52A9}" dt="2024-04-05T07:44:12.932" v="409" actId="47"/>
        <pc:sldMkLst>
          <pc:docMk/>
          <pc:sldMk cId="0" sldId="704"/>
        </pc:sldMkLst>
      </pc:sldChg>
      <pc:sldChg chg="addSp delSp modSp mod">
        <pc:chgData name="Shunsuke Dojiri (土尻 俊輔)" userId="0398a3bf-ed5a-492a-b762-ea0b40367acf" providerId="ADAL" clId="{2A063F28-F513-46CD-879D-EEB3856E52A9}" dt="2024-04-05T07:40:43.584" v="347" actId="6549"/>
        <pc:sldMkLst>
          <pc:docMk/>
          <pc:sldMk cId="0" sldId="705"/>
        </pc:sldMkLst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2" creationId="{4CFAB5A0-4F71-0DF1-F0CB-9EE605C2DBE2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3" creationId="{D24FA207-E1BC-28AB-3AF8-628776AA6B40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4" creationId="{A2A4387E-088B-022F-91E2-845CCB8E1143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5" creationId="{90102CEA-D5A7-A1FC-A228-304D8771A653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7" creationId="{4F75495C-2556-4B3C-A49A-4D046AAFA9D9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8" creationId="{42E95546-80EA-DDB9-99C9-8ECDE6EEB012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10" creationId="{24D90515-2815-4169-9338-C9B1E1FD00CB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11" creationId="{3B9FE266-B060-3ACE-5FF3-C4EC8C55A2FA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13" creationId="{2DF9AD60-6485-2231-59F8-DA43766FE3AC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14" creationId="{78E01D9B-E0B7-C4E4-3C8D-1BB6C4A18B6F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16" creationId="{DCFE3937-46C5-AFA3-B411-0DE385E1B356}"/>
          </ac:spMkLst>
        </pc:spChg>
        <pc:spChg chg="mod">
          <ac:chgData name="Shunsuke Dojiri (土尻 俊輔)" userId="0398a3bf-ed5a-492a-b762-ea0b40367acf" providerId="ADAL" clId="{2A063F28-F513-46CD-879D-EEB3856E52A9}" dt="2024-04-05T07:23:23.828" v="22"/>
          <ac:spMkLst>
            <pc:docMk/>
            <pc:sldMk cId="0" sldId="705"/>
            <ac:spMk id="17" creationId="{5B6125A0-4D7D-F834-6618-2347096ACB8B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22" creationId="{B9B393B2-3A81-CA0D-933A-81CB49080C6A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23" creationId="{74B2E3F1-2CEE-36A5-C19A-1B3545863D76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24" creationId="{45A056A8-3BA4-5F9D-B715-4A13CEE7662F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29" creationId="{146675F1-6C8B-1A94-2E37-08A7A2F40034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34" creationId="{50901852-A43A-C868-4AB0-183D0A7E52A1}"/>
          </ac:spMkLst>
        </pc:spChg>
        <pc:spChg chg="add del mod">
          <ac:chgData name="Shunsuke Dojiri (土尻 俊輔)" userId="0398a3bf-ed5a-492a-b762-ea0b40367acf" providerId="ADAL" clId="{2A063F28-F513-46CD-879D-EEB3856E52A9}" dt="2024-04-05T07:23:27.203" v="23"/>
          <ac:spMkLst>
            <pc:docMk/>
            <pc:sldMk cId="0" sldId="705"/>
            <ac:spMk id="35" creationId="{958A0C02-BD3B-9649-F8E5-49016BC00709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36" creationId="{09056689-316E-119C-D358-AC55C79AC918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37" creationId="{B5B19139-F778-5B23-D2B3-A3D108117723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38" creationId="{442347B1-B6B5-A9B9-6274-BC0D455A3B36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39" creationId="{495B2339-81F2-13A5-B36C-68C27D413021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41" creationId="{BA50E2B1-38B4-5CEE-1883-5C082741B951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42" creationId="{454B59AC-D3AF-B10E-DBB4-BF6FA9C61CCF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44" creationId="{0E44F2B9-98BF-24F1-763E-122E3708AA3D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45" creationId="{7C7769BC-DAA1-E221-03E7-2CAB74BF2717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47" creationId="{45D562F9-43D6-AEA6-E9D6-5B50628E52F4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48" creationId="{3E6F3BFD-F7E2-C8A9-5865-C72166C211EE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50" creationId="{D3DF888A-0730-33FB-5E58-D956EE315381}"/>
          </ac:spMkLst>
        </pc:spChg>
        <pc:spChg chg="mod">
          <ac:chgData name="Shunsuke Dojiri (土尻 俊輔)" userId="0398a3bf-ed5a-492a-b762-ea0b40367acf" providerId="ADAL" clId="{2A063F28-F513-46CD-879D-EEB3856E52A9}" dt="2024-04-05T07:23:43.729" v="26" actId="14100"/>
          <ac:spMkLst>
            <pc:docMk/>
            <pc:sldMk cId="0" sldId="705"/>
            <ac:spMk id="51" creationId="{FAEE7254-4E0E-0A42-3E31-6D3F012758F6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56" creationId="{3233C29A-577F-F349-AC6B-FB80B4D5CC35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57" creationId="{53CBBD8F-8023-802E-CCBD-6867F1BE6347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58" creationId="{7339DF71-0175-7E9D-DAFA-E02D7458C2CA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63" creationId="{57D68BC6-CC5B-17ED-390F-3B5BACB8F221}"/>
          </ac:spMkLst>
        </pc:spChg>
        <pc:spChg chg="del">
          <ac:chgData name="Shunsuke Dojiri (土尻 俊輔)" userId="0398a3bf-ed5a-492a-b762-ea0b40367acf" providerId="ADAL" clId="{2A063F28-F513-46CD-879D-EEB3856E52A9}" dt="2024-04-05T07:23:53.124" v="28" actId="478"/>
          <ac:spMkLst>
            <pc:docMk/>
            <pc:sldMk cId="0" sldId="705"/>
            <ac:spMk id="7170" creationId="{22374893-9DCF-4A7F-BD0B-D04BC3298F47}"/>
          </ac:spMkLst>
        </pc:spChg>
        <pc:spChg chg="del">
          <ac:chgData name="Shunsuke Dojiri (土尻 俊輔)" userId="0398a3bf-ed5a-492a-b762-ea0b40367acf" providerId="ADAL" clId="{2A063F28-F513-46CD-879D-EEB3856E52A9}" dt="2024-04-05T07:23:23.174" v="21" actId="478"/>
          <ac:spMkLst>
            <pc:docMk/>
            <pc:sldMk cId="0" sldId="705"/>
            <ac:spMk id="7171" creationId="{86BB71C4-4BCD-47DB-9504-30A1379A652D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7174" creationId="{EC894C0E-0F63-2450-CCCC-3FD44180E0CB}"/>
          </ac:spMkLst>
        </pc:spChg>
        <pc:spChg chg="add del mod">
          <ac:chgData name="Shunsuke Dojiri (土尻 俊輔)" userId="0398a3bf-ed5a-492a-b762-ea0b40367acf" providerId="ADAL" clId="{2A063F28-F513-46CD-879D-EEB3856E52A9}" dt="2024-04-05T07:23:44.554" v="27"/>
          <ac:spMkLst>
            <pc:docMk/>
            <pc:sldMk cId="0" sldId="705"/>
            <ac:spMk id="7175" creationId="{80579430-738E-7BB4-78CC-217CB9468E89}"/>
          </ac:spMkLst>
        </pc:spChg>
        <pc:spChg chg="add del mod">
          <ac:chgData name="Shunsuke Dojiri (土尻 俊輔)" userId="0398a3bf-ed5a-492a-b762-ea0b40367acf" providerId="ADAL" clId="{2A063F28-F513-46CD-879D-EEB3856E52A9}" dt="2024-04-05T07:23:55.915" v="29" actId="478"/>
          <ac:spMkLst>
            <pc:docMk/>
            <pc:sldMk cId="0" sldId="705"/>
            <ac:spMk id="7184" creationId="{2A7946C6-2B01-6C7E-49E3-4D5974853130}"/>
          </ac:spMkLst>
        </pc:spChg>
        <pc:spChg chg="add mod">
          <ac:chgData name="Shunsuke Dojiri (土尻 俊輔)" userId="0398a3bf-ed5a-492a-b762-ea0b40367acf" providerId="ADAL" clId="{2A063F28-F513-46CD-879D-EEB3856E52A9}" dt="2024-04-05T07:26:05.017" v="56" actId="1076"/>
          <ac:spMkLst>
            <pc:docMk/>
            <pc:sldMk cId="0" sldId="705"/>
            <ac:spMk id="7185" creationId="{8BAF89B6-96ED-4006-5F20-B758C27E7913}"/>
          </ac:spMkLst>
        </pc:spChg>
        <pc:spChg chg="add del mod">
          <ac:chgData name="Shunsuke Dojiri (土尻 俊輔)" userId="0398a3bf-ed5a-492a-b762-ea0b40367acf" providerId="ADAL" clId="{2A063F28-F513-46CD-879D-EEB3856E52A9}" dt="2024-04-05T07:24:35.755" v="34"/>
          <ac:spMkLst>
            <pc:docMk/>
            <pc:sldMk cId="0" sldId="705"/>
            <ac:spMk id="7186" creationId="{069DB2DC-01B6-4B71-F8AD-FE24D4B5F931}"/>
          </ac:spMkLst>
        </pc:spChg>
        <pc:spChg chg="add del mod">
          <ac:chgData name="Shunsuke Dojiri (土尻 俊輔)" userId="0398a3bf-ed5a-492a-b762-ea0b40367acf" providerId="ADAL" clId="{2A063F28-F513-46CD-879D-EEB3856E52A9}" dt="2024-04-05T07:24:53.722" v="36"/>
          <ac:spMkLst>
            <pc:docMk/>
            <pc:sldMk cId="0" sldId="705"/>
            <ac:spMk id="7187" creationId="{FE8273A1-35CC-10D9-6F97-EEF22959ADE7}"/>
          </ac:spMkLst>
        </pc:spChg>
        <pc:spChg chg="add mod">
          <ac:chgData name="Shunsuke Dojiri (土尻 俊輔)" userId="0398a3bf-ed5a-492a-b762-ea0b40367acf" providerId="ADAL" clId="{2A063F28-F513-46CD-879D-EEB3856E52A9}" dt="2024-04-05T07:27:29.723" v="71" actId="14100"/>
          <ac:spMkLst>
            <pc:docMk/>
            <pc:sldMk cId="0" sldId="705"/>
            <ac:spMk id="7189" creationId="{4800422A-4442-F998-10B9-260D8B5B0B93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190" creationId="{CE9E90CE-2862-86E8-69A3-D29630CD4AE0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191" creationId="{EA073E5E-5998-7783-98D9-10FABA09980E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192" creationId="{C0EF9329-3A17-BCE0-2A52-83174584B70E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194" creationId="{2644C467-5153-89E8-87CD-E977FD19B466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195" creationId="{3840E28E-3788-A028-2EA0-E667B3FC0FE7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197" creationId="{B6045CFF-4B08-5F2A-8072-BC7541F0B46A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198" creationId="{93D4E534-E38D-06DE-39E3-AFB4EBBCD13A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200" creationId="{B204BF65-2A1A-A8C3-2C0D-B2D41EECCD0A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201" creationId="{316065AD-AE32-B8A9-3E45-F6AF6FFDD276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203" creationId="{287C3A98-E63E-1574-468F-2FDA9D56A126}"/>
          </ac:spMkLst>
        </pc:spChg>
        <pc:spChg chg="mod">
          <ac:chgData name="Shunsuke Dojiri (土尻 俊輔)" userId="0398a3bf-ed5a-492a-b762-ea0b40367acf" providerId="ADAL" clId="{2A063F28-F513-46CD-879D-EEB3856E52A9}" dt="2024-04-05T07:26:45.620" v="63"/>
          <ac:spMkLst>
            <pc:docMk/>
            <pc:sldMk cId="0" sldId="705"/>
            <ac:spMk id="7204" creationId="{70433AD5-8BF3-16E8-3269-3B433968D802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209" creationId="{E56BEBE5-7135-E2CA-C1C5-6BA3C1020D9F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210" creationId="{D5CA82A3-4B1C-8449-4C13-338DF25DA1EA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211" creationId="{FC8D2E42-0674-4D1B-209D-2D2289A032E9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216" creationId="{3DE6A5FF-BCF4-6D1D-9AF0-6247DE69D472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221" creationId="{EB63D3BC-3B83-7FF7-3C33-DBF0EE7CE5DC}"/>
          </ac:spMkLst>
        </pc:spChg>
        <pc:spChg chg="add del mod">
          <ac:chgData name="Shunsuke Dojiri (土尻 俊輔)" userId="0398a3bf-ed5a-492a-b762-ea0b40367acf" providerId="ADAL" clId="{2A063F28-F513-46CD-879D-EEB3856E52A9}" dt="2024-04-05T07:27:33.251" v="72" actId="478"/>
          <ac:spMkLst>
            <pc:docMk/>
            <pc:sldMk cId="0" sldId="705"/>
            <ac:spMk id="7222" creationId="{48060506-9B99-B203-4FA1-31A9E1B198E0}"/>
          </ac:spMkLst>
        </pc:spChg>
        <pc:spChg chg="mod topLvl">
          <ac:chgData name="Shunsuke Dojiri (土尻 俊輔)" userId="0398a3bf-ed5a-492a-b762-ea0b40367acf" providerId="ADAL" clId="{2A063F28-F513-46CD-879D-EEB3856E52A9}" dt="2024-04-05T07:40:43.584" v="347" actId="6549"/>
          <ac:spMkLst>
            <pc:docMk/>
            <pc:sldMk cId="0" sldId="705"/>
            <ac:spMk id="7224" creationId="{C9BEA3B3-669F-28B1-1C9C-4E7204872814}"/>
          </ac:spMkLst>
        </pc:spChg>
        <pc:spChg chg="mod topLvl">
          <ac:chgData name="Shunsuke Dojiri (土尻 俊輔)" userId="0398a3bf-ed5a-492a-b762-ea0b40367acf" providerId="ADAL" clId="{2A063F28-F513-46CD-879D-EEB3856E52A9}" dt="2024-04-05T07:35:38.982" v="243" actId="403"/>
          <ac:spMkLst>
            <pc:docMk/>
            <pc:sldMk cId="0" sldId="705"/>
            <ac:spMk id="7225" creationId="{4CC4AEF0-6695-4EAD-544D-EBFD01FF8DEB}"/>
          </ac:spMkLst>
        </pc:spChg>
        <pc:spChg chg="mod topLvl">
          <ac:chgData name="Shunsuke Dojiri (土尻 俊輔)" userId="0398a3bf-ed5a-492a-b762-ea0b40367acf" providerId="ADAL" clId="{2A063F28-F513-46CD-879D-EEB3856E52A9}" dt="2024-04-05T07:31:30.285" v="131" actId="14100"/>
          <ac:spMkLst>
            <pc:docMk/>
            <pc:sldMk cId="0" sldId="705"/>
            <ac:spMk id="7226" creationId="{32D19EBE-4665-5DF6-2520-CC46650E5BAC}"/>
          </ac:spMkLst>
        </pc:spChg>
        <pc:spChg chg="mod topLvl">
          <ac:chgData name="Shunsuke Dojiri (土尻 俊輔)" userId="0398a3bf-ed5a-492a-b762-ea0b40367acf" providerId="ADAL" clId="{2A063F28-F513-46CD-879D-EEB3856E52A9}" dt="2024-04-05T07:35:35.089" v="242" actId="403"/>
          <ac:spMkLst>
            <pc:docMk/>
            <pc:sldMk cId="0" sldId="705"/>
            <ac:spMk id="7235" creationId="{6D7B18CA-6963-AA80-BCDB-6857B478E2BB}"/>
          </ac:spMkLst>
        </pc:spChg>
        <pc:spChg chg="mod topLvl">
          <ac:chgData name="Shunsuke Dojiri (土尻 俊輔)" userId="0398a3bf-ed5a-492a-b762-ea0b40367acf" providerId="ADAL" clId="{2A063F28-F513-46CD-879D-EEB3856E52A9}" dt="2024-04-05T07:31:27.261" v="130" actId="14100"/>
          <ac:spMkLst>
            <pc:docMk/>
            <pc:sldMk cId="0" sldId="705"/>
            <ac:spMk id="7236" creationId="{DBE23E84-DF8D-B3F6-E19D-EDB239331C07}"/>
          </ac:spMkLst>
        </pc:spChg>
        <pc:spChg chg="mod topLvl">
          <ac:chgData name="Shunsuke Dojiri (土尻 俊輔)" userId="0398a3bf-ed5a-492a-b762-ea0b40367acf" providerId="ADAL" clId="{2A063F28-F513-46CD-879D-EEB3856E52A9}" dt="2024-04-05T07:36:44.094" v="267" actId="108"/>
          <ac:spMkLst>
            <pc:docMk/>
            <pc:sldMk cId="0" sldId="705"/>
            <ac:spMk id="7237" creationId="{32430E95-E055-97FE-B2E6-162004128603}"/>
          </ac:spMkLst>
        </pc:spChg>
        <pc:spChg chg="mod topLvl">
          <ac:chgData name="Shunsuke Dojiri (土尻 俊輔)" userId="0398a3bf-ed5a-492a-b762-ea0b40367acf" providerId="ADAL" clId="{2A063F28-F513-46CD-879D-EEB3856E52A9}" dt="2024-04-05T07:29:16.065" v="109" actId="1076"/>
          <ac:spMkLst>
            <pc:docMk/>
            <pc:sldMk cId="0" sldId="705"/>
            <ac:spMk id="7242" creationId="{E83D62DF-246A-233E-40E0-74A9AE0FD2CD}"/>
          </ac:spMkLst>
        </pc:spChg>
        <pc:spChg chg="mod topLvl">
          <ac:chgData name="Shunsuke Dojiri (土尻 俊輔)" userId="0398a3bf-ed5a-492a-b762-ea0b40367acf" providerId="ADAL" clId="{2A063F28-F513-46CD-879D-EEB3856E52A9}" dt="2024-04-05T07:28:43.425" v="99" actId="1076"/>
          <ac:spMkLst>
            <pc:docMk/>
            <pc:sldMk cId="0" sldId="705"/>
            <ac:spMk id="7247" creationId="{B92AA0E6-2145-4DEC-4E2D-6592013EA1C2}"/>
          </ac:spMkLst>
        </pc:spChg>
        <pc:spChg chg="mod topLvl">
          <ac:chgData name="Shunsuke Dojiri (土尻 俊輔)" userId="0398a3bf-ed5a-492a-b762-ea0b40367acf" providerId="ADAL" clId="{2A063F28-F513-46CD-879D-EEB3856E52A9}" dt="2024-04-05T07:36:48.460" v="268" actId="108"/>
          <ac:spMkLst>
            <pc:docMk/>
            <pc:sldMk cId="0" sldId="705"/>
            <ac:spMk id="7248" creationId="{85670440-95C0-8550-2890-45F77EFEBA8B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49" creationId="{392AAF9F-D783-A1EE-AC9C-B413AD3A6E94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50" creationId="{F139AC7B-F76C-DB7E-10FB-6545276C75CE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51" creationId="{472A78C0-2DB3-F73E-069C-5B01E9E3FA84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52" creationId="{5431F517-2A14-5636-FBC5-BA9D4B3EA188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53" creationId="{6FC6409A-6044-5B2A-236C-61C4EE067C93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54" creationId="{1220A64C-FA21-BC7D-6872-B15AD44FE4DB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55" creationId="{85DADD2C-5DC2-AC4F-2FEF-225FA693DE51}"/>
          </ac:spMkLst>
        </pc:spChg>
        <pc:spChg chg="mod">
          <ac:chgData name="Shunsuke Dojiri (土尻 俊輔)" userId="0398a3bf-ed5a-492a-b762-ea0b40367acf" providerId="ADAL" clId="{2A063F28-F513-46CD-879D-EEB3856E52A9}" dt="2024-04-05T07:28:14.088" v="80" actId="165"/>
          <ac:spMkLst>
            <pc:docMk/>
            <pc:sldMk cId="0" sldId="705"/>
            <ac:spMk id="7256" creationId="{964E06C4-9824-053B-2F7E-2C08B79BFDDA}"/>
          </ac:spMkLst>
        </pc:spChg>
        <pc:grpChg chg="add del mod">
          <ac:chgData name="Shunsuke Dojiri (土尻 俊輔)" userId="0398a3bf-ed5a-492a-b762-ea0b40367acf" providerId="ADAL" clId="{2A063F28-F513-46CD-879D-EEB3856E52A9}" dt="2024-04-05T07:23:27.203" v="23"/>
          <ac:grpSpMkLst>
            <pc:docMk/>
            <pc:sldMk cId="0" sldId="705"/>
            <ac:grpSpMk id="6" creationId="{A113AA44-7707-A197-1CCB-B5B9EACDA205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3:27.203" v="23"/>
          <ac:grpSpMkLst>
            <pc:docMk/>
            <pc:sldMk cId="0" sldId="705"/>
            <ac:grpSpMk id="9" creationId="{CFF32ABF-2213-179B-C85E-98903C75686E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3:27.203" v="23"/>
          <ac:grpSpMkLst>
            <pc:docMk/>
            <pc:sldMk cId="0" sldId="705"/>
            <ac:grpSpMk id="12" creationId="{DB09CEDB-6345-5300-E7FC-BE144111EA85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3:27.203" v="23"/>
          <ac:grpSpMkLst>
            <pc:docMk/>
            <pc:sldMk cId="0" sldId="705"/>
            <ac:grpSpMk id="15" creationId="{56FF4619-4B9D-CF1F-5890-109104AAA848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3:44.554" v="27"/>
          <ac:grpSpMkLst>
            <pc:docMk/>
            <pc:sldMk cId="0" sldId="705"/>
            <ac:grpSpMk id="40" creationId="{3A9323BD-E217-23D6-7019-91DB1DD63AC3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3:44.554" v="27"/>
          <ac:grpSpMkLst>
            <pc:docMk/>
            <pc:sldMk cId="0" sldId="705"/>
            <ac:grpSpMk id="43" creationId="{681EE81B-5391-F0E4-E4BD-4B694C79209D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3:44.554" v="27"/>
          <ac:grpSpMkLst>
            <pc:docMk/>
            <pc:sldMk cId="0" sldId="705"/>
            <ac:grpSpMk id="46" creationId="{D459A478-8D20-39B5-0709-2088C8E6E790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3:44.554" v="27"/>
          <ac:grpSpMkLst>
            <pc:docMk/>
            <pc:sldMk cId="0" sldId="705"/>
            <ac:grpSpMk id="49" creationId="{E35CEA23-EF45-5551-F9C6-41671D268D1F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7:33.251" v="72" actId="478"/>
          <ac:grpSpMkLst>
            <pc:docMk/>
            <pc:sldMk cId="0" sldId="705"/>
            <ac:grpSpMk id="7193" creationId="{FF50B97D-31EC-E0F3-2CC5-A98E021106FC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7:33.251" v="72" actId="478"/>
          <ac:grpSpMkLst>
            <pc:docMk/>
            <pc:sldMk cId="0" sldId="705"/>
            <ac:grpSpMk id="7196" creationId="{6FC4D9DC-07B4-B321-1393-0A3679A5B00F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7:33.251" v="72" actId="478"/>
          <ac:grpSpMkLst>
            <pc:docMk/>
            <pc:sldMk cId="0" sldId="705"/>
            <ac:grpSpMk id="7199" creationId="{092B6EFD-53C0-AA21-FFE5-5C53B6846870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7:33.251" v="72" actId="478"/>
          <ac:grpSpMkLst>
            <pc:docMk/>
            <pc:sldMk cId="0" sldId="705"/>
            <ac:grpSpMk id="7202" creationId="{DA9515AF-DA26-4EB9-E368-5FA9A6CC480E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28:14.088" v="80" actId="165"/>
          <ac:grpSpMkLst>
            <pc:docMk/>
            <pc:sldMk cId="0" sldId="705"/>
            <ac:grpSpMk id="7223" creationId="{58F508C1-4461-A69B-42DC-E0275588D4BF}"/>
          </ac:grpSpMkLst>
        </pc:grpChg>
        <pc:grpChg chg="mod topLvl">
          <ac:chgData name="Shunsuke Dojiri (土尻 俊輔)" userId="0398a3bf-ed5a-492a-b762-ea0b40367acf" providerId="ADAL" clId="{2A063F28-F513-46CD-879D-EEB3856E52A9}" dt="2024-04-05T07:28:14.088" v="80" actId="165"/>
          <ac:grpSpMkLst>
            <pc:docMk/>
            <pc:sldMk cId="0" sldId="705"/>
            <ac:grpSpMk id="7227" creationId="{222FF9FC-030C-D038-3646-9DE8C396447B}"/>
          </ac:grpSpMkLst>
        </pc:grpChg>
        <pc:grpChg chg="mod topLvl">
          <ac:chgData name="Shunsuke Dojiri (土尻 俊輔)" userId="0398a3bf-ed5a-492a-b762-ea0b40367acf" providerId="ADAL" clId="{2A063F28-F513-46CD-879D-EEB3856E52A9}" dt="2024-04-05T07:28:14.088" v="80" actId="165"/>
          <ac:grpSpMkLst>
            <pc:docMk/>
            <pc:sldMk cId="0" sldId="705"/>
            <ac:grpSpMk id="7228" creationId="{47CDC6CE-530B-B34B-000E-FE9CAFDD5716}"/>
          </ac:grpSpMkLst>
        </pc:grpChg>
        <pc:grpChg chg="mod topLvl">
          <ac:chgData name="Shunsuke Dojiri (土尻 俊輔)" userId="0398a3bf-ed5a-492a-b762-ea0b40367acf" providerId="ADAL" clId="{2A063F28-F513-46CD-879D-EEB3856E52A9}" dt="2024-04-05T07:28:14.088" v="80" actId="165"/>
          <ac:grpSpMkLst>
            <pc:docMk/>
            <pc:sldMk cId="0" sldId="705"/>
            <ac:grpSpMk id="7229" creationId="{F4A9B343-85C4-920B-8B6B-10AA9E4D3478}"/>
          </ac:grpSpMkLst>
        </pc:grpChg>
        <pc:grpChg chg="mod topLvl">
          <ac:chgData name="Shunsuke Dojiri (土尻 俊輔)" userId="0398a3bf-ed5a-492a-b762-ea0b40367acf" providerId="ADAL" clId="{2A063F28-F513-46CD-879D-EEB3856E52A9}" dt="2024-04-05T07:28:14.088" v="80" actId="165"/>
          <ac:grpSpMkLst>
            <pc:docMk/>
            <pc:sldMk cId="0" sldId="705"/>
            <ac:grpSpMk id="7230" creationId="{68C429FD-E734-6F94-C837-81706E2C459A}"/>
          </ac:grpSpMkLst>
        </pc:grpChg>
        <pc:picChg chg="add mod">
          <ac:chgData name="Shunsuke Dojiri (土尻 俊輔)" userId="0398a3bf-ed5a-492a-b762-ea0b40367acf" providerId="ADAL" clId="{2A063F28-F513-46CD-879D-EEB3856E52A9}" dt="2024-04-05T07:27:14.481" v="68" actId="1076"/>
          <ac:picMkLst>
            <pc:docMk/>
            <pc:sldMk cId="0" sldId="705"/>
            <ac:picMk id="7188" creationId="{81206A0A-F448-916E-0219-DE4F91991A6C}"/>
          </ac:picMkLst>
        </pc:pic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18" creationId="{F47EF8A0-5F42-8FAC-3F76-8D6796A44362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19" creationId="{0FC089E4-A4C7-0925-97E4-6D7AB06E498A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20" creationId="{227B18B1-AD88-C19F-DC33-7C81B92214AC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21" creationId="{1098D716-3D76-861D-AB42-C5D10EED61C7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25" creationId="{1F0CCACA-EF96-EE68-3FF1-D2349040B11B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26" creationId="{068ACE33-8BD1-73E0-D614-24309631972C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27" creationId="{1AF076F1-838E-940E-BBA2-BBFA26BE7E4D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28" creationId="{94451386-D805-9F61-173C-CC1829854EC1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30" creationId="{BEB5CDF9-0DAC-7706-53AB-21D51238F679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31" creationId="{A0049A57-3C5A-F44F-5166-CD757F176BFD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32" creationId="{D7A611B5-C7EA-4B07-B32B-E502D0BD4390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27.203" v="23"/>
          <ac:cxnSpMkLst>
            <pc:docMk/>
            <pc:sldMk cId="0" sldId="705"/>
            <ac:cxnSpMk id="33" creationId="{997B3C70-594E-9796-27CD-95AB11B781AD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52" creationId="{FBE34563-597D-7254-C909-2C4FD82F5858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53" creationId="{C5A251D1-C4EB-C4C0-89F0-31CCF0AC61F7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54" creationId="{07A60C50-30B7-A8AC-5AE1-19B0859FDE3A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55" creationId="{ED02C582-74D3-AA2D-CE91-2F9638DA4ADB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59" creationId="{BD2BE7AE-5977-80F1-51DA-C609A41F9E72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60" creationId="{9A168DC7-1BB9-C32E-3C82-E0794CAFC513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61" creationId="{03B46866-6616-7468-7BE7-B7F9764EC2DF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62" creationId="{B4013657-47E7-CB39-2C11-850AD6BD7D04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7168" creationId="{A42025D4-5AD5-28A4-58DC-213CCD512981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7169" creationId="{86F5CB0D-FDC5-3785-7FC5-FB8424111FE3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7172" creationId="{000DFEEB-ADC0-DBCD-F292-6B3ECFCE0D64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3:44.554" v="27"/>
          <ac:cxnSpMkLst>
            <pc:docMk/>
            <pc:sldMk cId="0" sldId="705"/>
            <ac:cxnSpMk id="7173" creationId="{7FAEE78E-2895-5595-B451-FFD17CD72E1E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05" creationId="{A77B359E-7596-D0EF-6AA6-3D556D7989C5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06" creationId="{4670E565-998D-E685-8B07-6E404FDADF5D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07" creationId="{8A9BD4DD-064D-1316-4691-CC252E9CFD46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08" creationId="{E0DD68D4-2225-3214-E9E6-9177C4229DAC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12" creationId="{A7D5C55D-41D2-FD2D-18DB-FBB61FA85413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13" creationId="{DA64D191-F282-EC22-E9DD-B3ABF6955F86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14" creationId="{4AC29B92-0132-7740-25BD-9805EE076256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15" creationId="{6B873A5D-5BD1-E186-D394-72EC931772B0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17" creationId="{EB151352-8F5B-E7AE-A14C-0F270552ED84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18" creationId="{2C8CDA76-6327-244C-A614-3B017FBBD354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19" creationId="{2AD62FFA-50B8-F88B-ACA6-00EBD1F81735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27:33.251" v="72" actId="478"/>
          <ac:cxnSpMkLst>
            <pc:docMk/>
            <pc:sldMk cId="0" sldId="705"/>
            <ac:cxnSpMk id="7220" creationId="{A6D9C7E6-7E34-582B-7ABC-F6AB0D4F7323}"/>
          </ac:cxnSpMkLst>
        </pc:cxnChg>
        <pc:cxnChg chg="mod topLvl">
          <ac:chgData name="Shunsuke Dojiri (土尻 俊輔)" userId="0398a3bf-ed5a-492a-b762-ea0b40367acf" providerId="ADAL" clId="{2A063F28-F513-46CD-879D-EEB3856E52A9}" dt="2024-04-05T07:29:43.395" v="115" actId="692"/>
          <ac:cxnSpMkLst>
            <pc:docMk/>
            <pc:sldMk cId="0" sldId="705"/>
            <ac:cxnSpMk id="7231" creationId="{5915E4B0-7F80-A664-BD7C-048673D67D06}"/>
          </ac:cxnSpMkLst>
        </pc:cxnChg>
        <pc:cxnChg chg="mod topLvl">
          <ac:chgData name="Shunsuke Dojiri (土尻 俊輔)" userId="0398a3bf-ed5a-492a-b762-ea0b40367acf" providerId="ADAL" clId="{2A063F28-F513-46CD-879D-EEB3856E52A9}" dt="2024-04-05T07:29:43.395" v="115" actId="692"/>
          <ac:cxnSpMkLst>
            <pc:docMk/>
            <pc:sldMk cId="0" sldId="705"/>
            <ac:cxnSpMk id="7232" creationId="{2F71F739-0804-A6F6-7D47-8526C403A82E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0:38.409" v="344" actId="14100"/>
          <ac:cxnSpMkLst>
            <pc:docMk/>
            <pc:sldMk cId="0" sldId="705"/>
            <ac:cxnSpMk id="7233" creationId="{FE47A576-7745-0BF2-8ED2-950AAF7AE20F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0:35.565" v="343" actId="14100"/>
          <ac:cxnSpMkLst>
            <pc:docMk/>
            <pc:sldMk cId="0" sldId="705"/>
            <ac:cxnSpMk id="7234" creationId="{33ACA317-EDB3-9813-A045-8C94C4CF8368}"/>
          </ac:cxnSpMkLst>
        </pc:cxnChg>
        <pc:cxnChg chg="mod topLvl">
          <ac:chgData name="Shunsuke Dojiri (土尻 俊輔)" userId="0398a3bf-ed5a-492a-b762-ea0b40367acf" providerId="ADAL" clId="{2A063F28-F513-46CD-879D-EEB3856E52A9}" dt="2024-04-05T07:29:43.395" v="115" actId="692"/>
          <ac:cxnSpMkLst>
            <pc:docMk/>
            <pc:sldMk cId="0" sldId="705"/>
            <ac:cxnSpMk id="7238" creationId="{E98D0F9C-C0AC-108C-CE4A-4B8ED1A7C570}"/>
          </ac:cxnSpMkLst>
        </pc:cxnChg>
        <pc:cxnChg chg="mod topLvl">
          <ac:chgData name="Shunsuke Dojiri (土尻 俊輔)" userId="0398a3bf-ed5a-492a-b762-ea0b40367acf" providerId="ADAL" clId="{2A063F28-F513-46CD-879D-EEB3856E52A9}" dt="2024-04-05T07:29:43.395" v="115" actId="692"/>
          <ac:cxnSpMkLst>
            <pc:docMk/>
            <pc:sldMk cId="0" sldId="705"/>
            <ac:cxnSpMk id="7239" creationId="{4DA37852-BF57-1B57-AE2A-22FB5A4F2AEF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0:30.808" v="342" actId="1035"/>
          <ac:cxnSpMkLst>
            <pc:docMk/>
            <pc:sldMk cId="0" sldId="705"/>
            <ac:cxnSpMk id="7240" creationId="{DADA4286-2BF5-021B-7B8D-CC0976FB669B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0:30.808" v="342" actId="1035"/>
          <ac:cxnSpMkLst>
            <pc:docMk/>
            <pc:sldMk cId="0" sldId="705"/>
            <ac:cxnSpMk id="7241" creationId="{967B412F-10D4-2D28-AA5F-BC7C0196B6E8}"/>
          </ac:cxnSpMkLst>
        </pc:cxnChg>
        <pc:cxnChg chg="mod topLvl">
          <ac:chgData name="Shunsuke Dojiri (土尻 俊輔)" userId="0398a3bf-ed5a-492a-b762-ea0b40367acf" providerId="ADAL" clId="{2A063F28-F513-46CD-879D-EEB3856E52A9}" dt="2024-04-05T07:29:43.395" v="115" actId="692"/>
          <ac:cxnSpMkLst>
            <pc:docMk/>
            <pc:sldMk cId="0" sldId="705"/>
            <ac:cxnSpMk id="7243" creationId="{42F962AC-D2AA-B252-C3AD-B7D3FD874D98}"/>
          </ac:cxnSpMkLst>
        </pc:cxnChg>
        <pc:cxnChg chg="mod topLvl">
          <ac:chgData name="Shunsuke Dojiri (土尻 俊輔)" userId="0398a3bf-ed5a-492a-b762-ea0b40367acf" providerId="ADAL" clId="{2A063F28-F513-46CD-879D-EEB3856E52A9}" dt="2024-04-05T07:29:43.395" v="115" actId="692"/>
          <ac:cxnSpMkLst>
            <pc:docMk/>
            <pc:sldMk cId="0" sldId="705"/>
            <ac:cxnSpMk id="7244" creationId="{C9462BAE-020C-CE38-8AE7-5AD370C6AF2C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0:30.808" v="342" actId="1035"/>
          <ac:cxnSpMkLst>
            <pc:docMk/>
            <pc:sldMk cId="0" sldId="705"/>
            <ac:cxnSpMk id="7245" creationId="{2DE2F9CF-AD71-1CAC-EE94-293E2AE2AB72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0:30.808" v="342" actId="1035"/>
          <ac:cxnSpMkLst>
            <pc:docMk/>
            <pc:sldMk cId="0" sldId="705"/>
            <ac:cxnSpMk id="7246" creationId="{55E81E53-BCE0-2FB5-C357-CA491DCDA411}"/>
          </ac:cxnSpMkLst>
        </pc:cxnChg>
      </pc:sldChg>
      <pc:sldChg chg="del">
        <pc:chgData name="Shunsuke Dojiri (土尻 俊輔)" userId="0398a3bf-ed5a-492a-b762-ea0b40367acf" providerId="ADAL" clId="{2A063F28-F513-46CD-879D-EEB3856E52A9}" dt="2024-04-05T07:44:12.431" v="408" actId="47"/>
        <pc:sldMkLst>
          <pc:docMk/>
          <pc:sldMk cId="0" sldId="706"/>
        </pc:sldMkLst>
      </pc:sldChg>
      <pc:sldChg chg="addSp delSp modSp add mod">
        <pc:chgData name="Shunsuke Dojiri (土尻 俊輔)" userId="0398a3bf-ed5a-492a-b762-ea0b40367acf" providerId="ADAL" clId="{2A063F28-F513-46CD-879D-EEB3856E52A9}" dt="2024-04-05T07:45:49.025" v="429" actId="14100"/>
        <pc:sldMkLst>
          <pc:docMk/>
          <pc:sldMk cId="3070035328" sldId="707"/>
        </pc:sldMkLst>
        <pc:spChg chg="add del mod">
          <ac:chgData name="Shunsuke Dojiri (土尻 俊輔)" userId="0398a3bf-ed5a-492a-b762-ea0b40367acf" providerId="ADAL" clId="{2A063F28-F513-46CD-879D-EEB3856E52A9}" dt="2024-04-05T07:30:15.853" v="120" actId="478"/>
          <ac:spMkLst>
            <pc:docMk/>
            <pc:sldMk cId="3070035328" sldId="707"/>
            <ac:spMk id="2" creationId="{DFC9A65D-8A41-9517-27BC-255D90BE6429}"/>
          </ac:spMkLst>
        </pc:spChg>
        <pc:spChg chg="add del mod">
          <ac:chgData name="Shunsuke Dojiri (土尻 俊輔)" userId="0398a3bf-ed5a-492a-b762-ea0b40367acf" providerId="ADAL" clId="{2A063F28-F513-46CD-879D-EEB3856E52A9}" dt="2024-04-05T07:30:13.901" v="119"/>
          <ac:spMkLst>
            <pc:docMk/>
            <pc:sldMk cId="3070035328" sldId="707"/>
            <ac:spMk id="3" creationId="{88BCE521-21E0-83A0-FE40-31B888C8B5A8}"/>
          </ac:spMkLst>
        </pc:spChg>
        <pc:spChg chg="add mod">
          <ac:chgData name="Shunsuke Dojiri (土尻 俊輔)" userId="0398a3bf-ed5a-492a-b762-ea0b40367acf" providerId="ADAL" clId="{2A063F28-F513-46CD-879D-EEB3856E52A9}" dt="2024-04-05T07:30:28.851" v="123" actId="1076"/>
          <ac:spMkLst>
            <pc:docMk/>
            <pc:sldMk cId="3070035328" sldId="707"/>
            <ac:spMk id="4" creationId="{6F2091B2-59E7-441B-25AC-029EDFBF83A8}"/>
          </ac:spMkLst>
        </pc:spChg>
        <pc:spChg chg="add del mod">
          <ac:chgData name="Shunsuke Dojiri (土尻 俊輔)" userId="0398a3bf-ed5a-492a-b762-ea0b40367acf" providerId="ADAL" clId="{2A063F28-F513-46CD-879D-EEB3856E52A9}" dt="2024-04-05T07:30:42.346" v="126" actId="478"/>
          <ac:spMkLst>
            <pc:docMk/>
            <pc:sldMk cId="3070035328" sldId="707"/>
            <ac:spMk id="5" creationId="{92ACAB49-25E4-436D-9086-7A5AF29ED805}"/>
          </ac:spMkLst>
        </pc:spChg>
        <pc:spChg chg="add mod">
          <ac:chgData name="Shunsuke Dojiri (土尻 俊輔)" userId="0398a3bf-ed5a-492a-b762-ea0b40367acf" providerId="ADAL" clId="{2A063F28-F513-46CD-879D-EEB3856E52A9}" dt="2024-04-05T07:30:54.196" v="128" actId="108"/>
          <ac:spMkLst>
            <pc:docMk/>
            <pc:sldMk cId="3070035328" sldId="707"/>
            <ac:spMk id="6" creationId="{499BAF13-E6E9-6963-C729-DD1EC5B25C41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7" creationId="{20B3F215-BCEB-4E0A-D611-3071089CB953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8" creationId="{F629C44A-B00E-7625-2682-540CEBE8C46D}"/>
          </ac:spMkLst>
        </pc:spChg>
        <pc:spChg chg="add del mod">
          <ac:chgData name="Shunsuke Dojiri (土尻 俊輔)" userId="0398a3bf-ed5a-492a-b762-ea0b40367acf" providerId="ADAL" clId="{2A063F28-F513-46CD-879D-EEB3856E52A9}" dt="2024-04-05T07:34:40.570" v="163" actId="478"/>
          <ac:spMkLst>
            <pc:docMk/>
            <pc:sldMk cId="3070035328" sldId="707"/>
            <ac:spMk id="9" creationId="{C250BB8A-E63F-5C49-7A03-63106E9F5531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11" creationId="{E0E17C35-C67E-131C-B6F8-D26B2D694A75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12" creationId="{92AB6253-B353-3863-FC3A-CBF6ACFD4818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14" creationId="{013BBFD3-7777-83BA-745D-1C6ED51D892C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15" creationId="{637BEFBD-AEAC-65BF-D595-E2DA549E70B7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17" creationId="{C7EB3292-BBD2-41EB-D286-50C4DA0D2BB5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18" creationId="{CC88D167-1E83-574D-E3FA-5F9C623FB936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20" creationId="{8F425DEF-16C3-C46A-CC3F-089DAE7E4069}"/>
          </ac:spMkLst>
        </pc:spChg>
        <pc:spChg chg="mod">
          <ac:chgData name="Shunsuke Dojiri (土尻 俊輔)" userId="0398a3bf-ed5a-492a-b762-ea0b40367acf" providerId="ADAL" clId="{2A063F28-F513-46CD-879D-EEB3856E52A9}" dt="2024-04-05T07:31:53.984" v="141"/>
          <ac:spMkLst>
            <pc:docMk/>
            <pc:sldMk cId="3070035328" sldId="707"/>
            <ac:spMk id="21" creationId="{D253FA23-14E8-9061-53EE-6FBE504153F6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26" creationId="{67F7CC99-4021-06FF-7FEC-E6B2749210C1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27" creationId="{C4C5A42A-46AF-EA49-EBC3-AC7C709BF68B}"/>
          </ac:spMkLst>
        </pc:spChg>
        <pc:spChg chg="add del mod or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28" creationId="{A5DB97B2-2976-FB48-FD96-47B64813A821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33" creationId="{D275BC82-4A7A-750A-0F9F-B6E6C4662329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38" creationId="{DB71A381-778B-8521-EAF4-850F47DBBAA6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39" creationId="{AA18EBBA-E22F-B069-2EAB-4B7DF1233AAD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40" creationId="{2C7A5B71-B871-D0C3-077B-F484411965BC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41" creationId="{CF10FFF5-7461-2E08-DA64-43BDA56C7D7B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42" creationId="{D82447E9-D318-A495-A2F8-FDD986CF8AE2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44" creationId="{6E38691D-D3F3-D2A8-0425-032ECC06BB05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45" creationId="{2A96387D-7226-6606-D4FB-FC22A5283D97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47" creationId="{1E7D2DDA-A350-91A1-54EE-5CECCC4DFCF2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48" creationId="{34FC82B9-7AB2-A5D6-0BF1-208D8A137F85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50" creationId="{66BC6845-5036-FD71-747F-9A27EEA126ED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51" creationId="{5E865BA2-7106-E26F-1189-A036C488C1FA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53" creationId="{3505798A-2583-CA3B-FD0B-A08340977A47}"/>
          </ac:spMkLst>
        </pc:spChg>
        <pc:spChg chg="mod">
          <ac:chgData name="Shunsuke Dojiri (土尻 俊輔)" userId="0398a3bf-ed5a-492a-b762-ea0b40367acf" providerId="ADAL" clId="{2A063F28-F513-46CD-879D-EEB3856E52A9}" dt="2024-04-05T07:32:15.576" v="144"/>
          <ac:spMkLst>
            <pc:docMk/>
            <pc:sldMk cId="3070035328" sldId="707"/>
            <ac:spMk id="54" creationId="{C6B7AF26-D4E3-B126-DCA7-6690F24ED45B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59" creationId="{F9948BB1-D183-73D5-9417-D5951A1328C3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60" creationId="{559CF693-CC75-0322-3B24-C4D736B929A7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61" creationId="{7361C158-086D-0701-A1C7-23FDDE36E8CF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7170" creationId="{DB68C433-EF9B-06C7-5907-EB3603EC52DA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7175" creationId="{C2D5AB87-4DE1-940B-7390-8B504237A583}"/>
          </ac:spMkLst>
        </pc:spChg>
        <pc:spChg chg="add del mod">
          <ac:chgData name="Shunsuke Dojiri (土尻 俊輔)" userId="0398a3bf-ed5a-492a-b762-ea0b40367acf" providerId="ADAL" clId="{2A063F28-F513-46CD-879D-EEB3856E52A9}" dt="2024-04-05T07:32:16.463" v="145"/>
          <ac:spMkLst>
            <pc:docMk/>
            <pc:sldMk cId="3070035328" sldId="707"/>
            <ac:spMk id="7176" creationId="{92D3CD67-A312-E3DE-D268-A3F84497B8EC}"/>
          </ac:spMkLst>
        </pc:spChg>
        <pc:spChg chg="add del mod or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7177" creationId="{08154E40-8C65-D28C-656D-3762367A5844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7178" creationId="{FA7AF0E6-0A99-42F4-68DA-1507AC6B05C1}"/>
          </ac:spMkLst>
        </pc:spChg>
        <pc:spChg chg="add del mod">
          <ac:chgData name="Shunsuke Dojiri (土尻 俊輔)" userId="0398a3bf-ed5a-492a-b762-ea0b40367acf" providerId="ADAL" clId="{2A063F28-F513-46CD-879D-EEB3856E52A9}" dt="2024-04-05T07:35:15.456" v="237" actId="478"/>
          <ac:spMkLst>
            <pc:docMk/>
            <pc:sldMk cId="3070035328" sldId="707"/>
            <ac:spMk id="7179" creationId="{2A57598F-A734-BF24-8987-BA08B5463E9B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181" creationId="{59B7A9DA-0AA2-7D42-11F9-D9164B6CDE61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182" creationId="{6A69206A-931D-3C57-E83B-20326ACC2C5D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183" creationId="{1F292C28-949F-0EA4-D231-1BCCA8FEEA09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184" creationId="{AFAE5B50-5535-77D4-BC1E-175B30B85579}"/>
          </ac:spMkLst>
        </pc:spChg>
        <pc:spChg chg="del">
          <ac:chgData name="Shunsuke Dojiri (土尻 俊輔)" userId="0398a3bf-ed5a-492a-b762-ea0b40367acf" providerId="ADAL" clId="{2A063F28-F513-46CD-879D-EEB3856E52A9}" dt="2024-04-05T07:30:12.714" v="117" actId="478"/>
          <ac:spMkLst>
            <pc:docMk/>
            <pc:sldMk cId="3070035328" sldId="707"/>
            <ac:spMk id="7185" creationId="{8BAF89B6-96ED-4006-5F20-B758C27E7913}"/>
          </ac:spMkLst>
        </pc:spChg>
        <pc:spChg chg="del">
          <ac:chgData name="Shunsuke Dojiri (土尻 俊輔)" userId="0398a3bf-ed5a-492a-b762-ea0b40367acf" providerId="ADAL" clId="{2A063F28-F513-46CD-879D-EEB3856E52A9}" dt="2024-04-05T07:30:37.773" v="124" actId="478"/>
          <ac:spMkLst>
            <pc:docMk/>
            <pc:sldMk cId="3070035328" sldId="707"/>
            <ac:spMk id="7189" creationId="{4800422A-4442-F998-10B9-260D8B5B0B93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194" creationId="{36857BE0-E6C4-BB90-FB33-A8BC6F6C6CBC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195" creationId="{EDBFA3EC-6B3A-E9C1-2E7D-60FCF9534B79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203" creationId="{F59B1127-C376-C98A-2D28-6656BBF59532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207" creationId="{E46006FF-9944-4FC6-156E-142C398AE58E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208" creationId="{14E5405C-E1B4-6321-DF97-77D90A2C60FB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209" creationId="{F9455C79-9351-3E2E-C73E-08E5CD63A82B}"/>
          </ac:spMkLst>
        </pc:spChg>
        <pc:spChg chg="mod topLvl">
          <ac:chgData name="Shunsuke Dojiri (土尻 俊輔)" userId="0398a3bf-ed5a-492a-b762-ea0b40367acf" providerId="ADAL" clId="{2A063F28-F513-46CD-879D-EEB3856E52A9}" dt="2024-04-05T07:45:08.543" v="427" actId="1036"/>
          <ac:spMkLst>
            <pc:docMk/>
            <pc:sldMk cId="3070035328" sldId="707"/>
            <ac:spMk id="7210" creationId="{93BD2A1A-5FEB-AC20-2CE7-031CD4101E67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1" creationId="{8038F6D2-6393-C43D-42FE-830D55BF2B82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2" creationId="{5B42CA19-C779-808F-E753-29455D7B5E4E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3" creationId="{81037A74-E773-49CA-8809-9C7FC35232F4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4" creationId="{93599F62-A098-8E72-08EC-02147961E415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5" creationId="{4DB8036B-A21E-6AD7-E1C8-309D89B9C229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6" creationId="{AB5B96BE-024E-9019-8E75-67B7164DF6AB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7" creationId="{8E74D3EC-605E-B4FC-F856-4D3CF1351761}"/>
          </ac:spMkLst>
        </pc:spChg>
        <pc:spChg chg="mod">
          <ac:chgData name="Shunsuke Dojiri (土尻 俊輔)" userId="0398a3bf-ed5a-492a-b762-ea0b40367acf" providerId="ADAL" clId="{2A063F28-F513-46CD-879D-EEB3856E52A9}" dt="2024-04-05T07:35:29.302" v="241" actId="165"/>
          <ac:spMkLst>
            <pc:docMk/>
            <pc:sldMk cId="3070035328" sldId="707"/>
            <ac:spMk id="7218" creationId="{04C2095D-6AB2-EFF4-A8E8-D5063150D746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24" creationId="{C9BEA3B3-669F-28B1-1C9C-4E7204872814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25" creationId="{4CC4AEF0-6695-4EAD-544D-EBFD01FF8DEB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26" creationId="{32D19EBE-4665-5DF6-2520-CC46650E5BAC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35" creationId="{6D7B18CA-6963-AA80-BCDB-6857B478E2BB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36" creationId="{DBE23E84-DF8D-B3F6-E19D-EDB239331C07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37" creationId="{32430E95-E055-97FE-B2E6-162004128603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42" creationId="{E83D62DF-246A-233E-40E0-74A9AE0FD2CD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47" creationId="{B92AA0E6-2145-4DEC-4E2D-6592013EA1C2}"/>
          </ac:spMkLst>
        </pc:spChg>
        <pc:spChg chg="del">
          <ac:chgData name="Shunsuke Dojiri (土尻 俊輔)" userId="0398a3bf-ed5a-492a-b762-ea0b40367acf" providerId="ADAL" clId="{2A063F28-F513-46CD-879D-EEB3856E52A9}" dt="2024-04-05T07:31:53.267" v="140" actId="478"/>
          <ac:spMkLst>
            <pc:docMk/>
            <pc:sldMk cId="3070035328" sldId="707"/>
            <ac:spMk id="7248" creationId="{85670440-95C0-8550-2890-45F77EFEBA8B}"/>
          </ac:spMkLst>
        </pc:spChg>
        <pc:grpChg chg="add del mod">
          <ac:chgData name="Shunsuke Dojiri (土尻 俊輔)" userId="0398a3bf-ed5a-492a-b762-ea0b40367acf" providerId="ADAL" clId="{2A063F28-F513-46CD-879D-EEB3856E52A9}" dt="2024-04-05T07:35:15.456" v="237" actId="478"/>
          <ac:grpSpMkLst>
            <pc:docMk/>
            <pc:sldMk cId="3070035328" sldId="707"/>
            <ac:grpSpMk id="10" creationId="{FA98D4D6-C44D-4F10-4828-506889F0CF6C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5:15.456" v="237" actId="478"/>
          <ac:grpSpMkLst>
            <pc:docMk/>
            <pc:sldMk cId="3070035328" sldId="707"/>
            <ac:grpSpMk id="13" creationId="{3A098BB4-1EC3-7B40-C8FA-3015D695B0C9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5:15.456" v="237" actId="478"/>
          <ac:grpSpMkLst>
            <pc:docMk/>
            <pc:sldMk cId="3070035328" sldId="707"/>
            <ac:grpSpMk id="16" creationId="{9D5E37AC-E824-272B-6A74-CDDCFC0F55DF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5:15.456" v="237" actId="478"/>
          <ac:grpSpMkLst>
            <pc:docMk/>
            <pc:sldMk cId="3070035328" sldId="707"/>
            <ac:grpSpMk id="19" creationId="{5178EF3C-57E4-E665-8E7E-E260FB556855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2:16.463" v="145"/>
          <ac:grpSpMkLst>
            <pc:docMk/>
            <pc:sldMk cId="3070035328" sldId="707"/>
            <ac:grpSpMk id="43" creationId="{D852E3AE-C3FC-F094-CCF7-9CEFBAD941CD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2:16.463" v="145"/>
          <ac:grpSpMkLst>
            <pc:docMk/>
            <pc:sldMk cId="3070035328" sldId="707"/>
            <ac:grpSpMk id="46" creationId="{DEF52154-8B7E-E054-8891-8D81CC3B99A0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2:16.463" v="145"/>
          <ac:grpSpMkLst>
            <pc:docMk/>
            <pc:sldMk cId="3070035328" sldId="707"/>
            <ac:grpSpMk id="49" creationId="{5AF923E3-1EDD-2DDD-C070-21F2E1967BEB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2:16.463" v="145"/>
          <ac:grpSpMkLst>
            <pc:docMk/>
            <pc:sldMk cId="3070035328" sldId="707"/>
            <ac:grpSpMk id="52" creationId="{F1B70D89-8771-316C-2F89-23C7E38EB383}"/>
          </ac:grpSpMkLst>
        </pc:grpChg>
        <pc:grpChg chg="add del mod">
          <ac:chgData name="Shunsuke Dojiri (土尻 俊輔)" userId="0398a3bf-ed5a-492a-b762-ea0b40367acf" providerId="ADAL" clId="{2A063F28-F513-46CD-879D-EEB3856E52A9}" dt="2024-04-05T07:35:29.302" v="241" actId="165"/>
          <ac:grpSpMkLst>
            <pc:docMk/>
            <pc:sldMk cId="3070035328" sldId="707"/>
            <ac:grpSpMk id="7180" creationId="{33E6EBE2-3538-7534-3211-2C63CFE1ABD6}"/>
          </ac:grpSpMkLst>
        </pc:grpChg>
        <pc:grpChg chg="mod topLvl">
          <ac:chgData name="Shunsuke Dojiri (土尻 俊輔)" userId="0398a3bf-ed5a-492a-b762-ea0b40367acf" providerId="ADAL" clId="{2A063F28-F513-46CD-879D-EEB3856E52A9}" dt="2024-04-05T07:45:08.543" v="427" actId="1036"/>
          <ac:grpSpMkLst>
            <pc:docMk/>
            <pc:sldMk cId="3070035328" sldId="707"/>
            <ac:grpSpMk id="7186" creationId="{7961E22B-10FC-BFCB-801B-1A77DD2C5CFE}"/>
          </ac:grpSpMkLst>
        </pc:grpChg>
        <pc:grpChg chg="mod topLvl">
          <ac:chgData name="Shunsuke Dojiri (土尻 俊輔)" userId="0398a3bf-ed5a-492a-b762-ea0b40367acf" providerId="ADAL" clId="{2A063F28-F513-46CD-879D-EEB3856E52A9}" dt="2024-04-05T07:45:08.543" v="427" actId="1036"/>
          <ac:grpSpMkLst>
            <pc:docMk/>
            <pc:sldMk cId="3070035328" sldId="707"/>
            <ac:grpSpMk id="7187" creationId="{AA566DE3-117E-15E5-03E9-00CF17B319F8}"/>
          </ac:grpSpMkLst>
        </pc:grpChg>
        <pc:grpChg chg="mod topLvl">
          <ac:chgData name="Shunsuke Dojiri (土尻 俊輔)" userId="0398a3bf-ed5a-492a-b762-ea0b40367acf" providerId="ADAL" clId="{2A063F28-F513-46CD-879D-EEB3856E52A9}" dt="2024-04-05T07:45:08.543" v="427" actId="1036"/>
          <ac:grpSpMkLst>
            <pc:docMk/>
            <pc:sldMk cId="3070035328" sldId="707"/>
            <ac:grpSpMk id="7190" creationId="{DD8FEF17-A7F2-B332-FE61-770D891E0FEE}"/>
          </ac:grpSpMkLst>
        </pc:grpChg>
        <pc:grpChg chg="mod topLvl">
          <ac:chgData name="Shunsuke Dojiri (土尻 俊輔)" userId="0398a3bf-ed5a-492a-b762-ea0b40367acf" providerId="ADAL" clId="{2A063F28-F513-46CD-879D-EEB3856E52A9}" dt="2024-04-05T07:45:08.543" v="427" actId="1036"/>
          <ac:grpSpMkLst>
            <pc:docMk/>
            <pc:sldMk cId="3070035328" sldId="707"/>
            <ac:grpSpMk id="7191" creationId="{8912E026-5355-C45B-486B-EF3FC77DA73B}"/>
          </ac:grpSpMkLst>
        </pc:grpChg>
        <pc:grpChg chg="del">
          <ac:chgData name="Shunsuke Dojiri (土尻 俊輔)" userId="0398a3bf-ed5a-492a-b762-ea0b40367acf" providerId="ADAL" clId="{2A063F28-F513-46CD-879D-EEB3856E52A9}" dt="2024-04-05T07:31:53.267" v="140" actId="478"/>
          <ac:grpSpMkLst>
            <pc:docMk/>
            <pc:sldMk cId="3070035328" sldId="707"/>
            <ac:grpSpMk id="7227" creationId="{222FF9FC-030C-D038-3646-9DE8C396447B}"/>
          </ac:grpSpMkLst>
        </pc:grpChg>
        <pc:grpChg chg="del">
          <ac:chgData name="Shunsuke Dojiri (土尻 俊輔)" userId="0398a3bf-ed5a-492a-b762-ea0b40367acf" providerId="ADAL" clId="{2A063F28-F513-46CD-879D-EEB3856E52A9}" dt="2024-04-05T07:31:53.267" v="140" actId="478"/>
          <ac:grpSpMkLst>
            <pc:docMk/>
            <pc:sldMk cId="3070035328" sldId="707"/>
            <ac:grpSpMk id="7228" creationId="{47CDC6CE-530B-B34B-000E-FE9CAFDD5716}"/>
          </ac:grpSpMkLst>
        </pc:grpChg>
        <pc:grpChg chg="del">
          <ac:chgData name="Shunsuke Dojiri (土尻 俊輔)" userId="0398a3bf-ed5a-492a-b762-ea0b40367acf" providerId="ADAL" clId="{2A063F28-F513-46CD-879D-EEB3856E52A9}" dt="2024-04-05T07:31:53.267" v="140" actId="478"/>
          <ac:grpSpMkLst>
            <pc:docMk/>
            <pc:sldMk cId="3070035328" sldId="707"/>
            <ac:grpSpMk id="7229" creationId="{F4A9B343-85C4-920B-8B6B-10AA9E4D3478}"/>
          </ac:grpSpMkLst>
        </pc:grpChg>
        <pc:grpChg chg="del">
          <ac:chgData name="Shunsuke Dojiri (土尻 俊輔)" userId="0398a3bf-ed5a-492a-b762-ea0b40367acf" providerId="ADAL" clId="{2A063F28-F513-46CD-879D-EEB3856E52A9}" dt="2024-04-05T07:31:53.267" v="140" actId="478"/>
          <ac:grpSpMkLst>
            <pc:docMk/>
            <pc:sldMk cId="3070035328" sldId="707"/>
            <ac:grpSpMk id="7230" creationId="{68C429FD-E734-6F94-C837-81706E2C459A}"/>
          </ac:grpSpMkLst>
        </pc:grp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22" creationId="{77547EEC-46A0-8439-C5AE-E9463F6EA7BC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23" creationId="{1E814A96-9227-B478-3074-70DD471673EB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24" creationId="{C19FC755-4EF8-464A-CEB3-3C4A2D6F278A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25" creationId="{BE930B67-81FC-EE75-BBCD-2E29A453F320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29" creationId="{3CB275EA-8FAD-ECBC-F72B-516EC05F9F6B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30" creationId="{FA912776-1AB5-CE51-92A2-79F493E1A329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31" creationId="{17DBC3D2-382A-958C-1C6E-4500D989ABA2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32" creationId="{A4CA982A-F563-BE7D-3124-5A072EDB7A26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34" creationId="{B9C67BA4-A38E-B6E1-5B24-B5450B40B7CE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35" creationId="{B1541C66-E8B1-565B-7540-62DEEE674D6E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36" creationId="{FEA3F38F-92A5-1EED-4699-555C0FEFCDDE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5:15.456" v="237" actId="478"/>
          <ac:cxnSpMkLst>
            <pc:docMk/>
            <pc:sldMk cId="3070035328" sldId="707"/>
            <ac:cxnSpMk id="37" creationId="{F93BF421-708B-2A37-BF90-AAF5C4A26B4E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55" creationId="{D8248FC5-C32D-ECBF-DD60-5AF78A5DA8FC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56" creationId="{B80477E2-A5CD-66D1-9565-4F7AA700D31B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57" creationId="{F1DA7D92-CF17-7E52-F078-1B037DF1774D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58" creationId="{83B68996-C159-B7BC-8D93-A6DBE6C42506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62" creationId="{7317E2C2-6BEE-8800-5D9F-17D1B7255ADB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63" creationId="{DB11FA2F-B6FA-4092-A26B-0808567BBC03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7168" creationId="{EC3B3675-87C1-2F65-0E27-3A82A1276F60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7169" creationId="{E7E3C3AF-2AF9-C7EE-6E86-9E8314F81CB8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7171" creationId="{709B3C6A-86B0-7C7E-1835-E9B52DB504B8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7172" creationId="{A5543F9F-D23B-9B7D-61C4-26BEA26EB567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7173" creationId="{350E3743-3280-E054-72FC-3D2C98F7863F}"/>
          </ac:cxnSpMkLst>
        </pc:cxnChg>
        <pc:cxnChg chg="add del mod">
          <ac:chgData name="Shunsuke Dojiri (土尻 俊輔)" userId="0398a3bf-ed5a-492a-b762-ea0b40367acf" providerId="ADAL" clId="{2A063F28-F513-46CD-879D-EEB3856E52A9}" dt="2024-04-05T07:32:16.463" v="145"/>
          <ac:cxnSpMkLst>
            <pc:docMk/>
            <pc:sldMk cId="3070035328" sldId="707"/>
            <ac:cxnSpMk id="7174" creationId="{9898AAE0-45A1-CF07-EE38-62814F0E44E3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192" creationId="{D169EA52-D3E4-D406-13BA-0181C043C094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44.369" v="428" actId="14100"/>
          <ac:cxnSpMkLst>
            <pc:docMk/>
            <pc:sldMk cId="3070035328" sldId="707"/>
            <ac:cxnSpMk id="7193" creationId="{D8A9D5CB-2F6D-64F4-C229-A4F3F62737E3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196" creationId="{D521A5BB-B27C-CF23-F7DF-5D869557ABE1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197" creationId="{42C487FE-00F5-03CE-2720-8E07A79CE0A6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198" creationId="{E6FE65F3-7193-E591-B82A-19491DD43E3C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199" creationId="{862E4E50-9279-A236-5019-DEA5FF35F1DE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200" creationId="{AB8C0F21-22A4-1E58-81FA-300CF9A889E1}"/>
          </ac:cxnSpMkLst>
        </pc:cxnChg>
        <pc:cxnChg chg="mod or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201" creationId="{E257675C-1989-0C7A-F611-3E318E5C9A1E}"/>
          </ac:cxnSpMkLst>
        </pc:cxnChg>
        <pc:cxnChg chg="mod or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202" creationId="{7FB8CC2A-E7BD-B59E-F397-3B52FFD4BA33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49.025" v="429" actId="14100"/>
          <ac:cxnSpMkLst>
            <pc:docMk/>
            <pc:sldMk cId="3070035328" sldId="707"/>
            <ac:cxnSpMk id="7204" creationId="{EEB9E649-948B-E0E6-0E5A-C08F8BC26275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205" creationId="{4AB76F1B-6CF8-23E6-50DF-0CB47FC94C57}"/>
          </ac:cxnSpMkLst>
        </pc:cxnChg>
        <pc:cxnChg chg="mod topLvl">
          <ac:chgData name="Shunsuke Dojiri (土尻 俊輔)" userId="0398a3bf-ed5a-492a-b762-ea0b40367acf" providerId="ADAL" clId="{2A063F28-F513-46CD-879D-EEB3856E52A9}" dt="2024-04-05T07:45:08.543" v="427" actId="1036"/>
          <ac:cxnSpMkLst>
            <pc:docMk/>
            <pc:sldMk cId="3070035328" sldId="707"/>
            <ac:cxnSpMk id="7206" creationId="{FE6CABCC-2E6B-4949-68D5-5815107FE98E}"/>
          </ac:cxnSpMkLst>
        </pc:cxnChg>
        <pc:cxnChg chg="del mod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31" creationId="{5915E4B0-7F80-A664-BD7C-048673D67D06}"/>
          </ac:cxnSpMkLst>
        </pc:cxnChg>
        <pc:cxnChg chg="del mod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32" creationId="{2F71F739-0804-A6F6-7D47-8526C403A82E}"/>
          </ac:cxnSpMkLst>
        </pc:cxnChg>
        <pc:cxnChg chg="del mod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33" creationId="{FE47A576-7745-0BF2-8ED2-950AAF7AE20F}"/>
          </ac:cxnSpMkLst>
        </pc:cxnChg>
        <pc:cxnChg chg="del mod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34" creationId="{33ACA317-EDB3-9813-A045-8C94C4CF8368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38" creationId="{E98D0F9C-C0AC-108C-CE4A-4B8ED1A7C570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39" creationId="{4DA37852-BF57-1B57-AE2A-22FB5A4F2AEF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40" creationId="{DADA4286-2BF5-021B-7B8D-CC0976FB669B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41" creationId="{967B412F-10D4-2D28-AA5F-BC7C0196B6E8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43" creationId="{42F962AC-D2AA-B252-C3AD-B7D3FD874D98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44" creationId="{C9462BAE-020C-CE38-8AE7-5AD370C6AF2C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45" creationId="{2DE2F9CF-AD71-1CAC-EE94-293E2AE2AB72}"/>
          </ac:cxnSpMkLst>
        </pc:cxnChg>
        <pc:cxnChg chg="del">
          <ac:chgData name="Shunsuke Dojiri (土尻 俊輔)" userId="0398a3bf-ed5a-492a-b762-ea0b40367acf" providerId="ADAL" clId="{2A063F28-F513-46CD-879D-EEB3856E52A9}" dt="2024-04-05T07:31:53.267" v="140" actId="478"/>
          <ac:cxnSpMkLst>
            <pc:docMk/>
            <pc:sldMk cId="3070035328" sldId="707"/>
            <ac:cxnSpMk id="7246" creationId="{55E81E53-BCE0-2FB5-C357-CA491DCDA411}"/>
          </ac:cxnSpMkLst>
        </pc:cxnChg>
      </pc:sldChg>
      <pc:sldChg chg="delSp modSp add mod">
        <pc:chgData name="Shunsuke Dojiri (土尻 俊輔)" userId="0398a3bf-ed5a-492a-b762-ea0b40367acf" providerId="ADAL" clId="{2A063F28-F513-46CD-879D-EEB3856E52A9}" dt="2024-04-05T07:44:08.853" v="407" actId="14100"/>
        <pc:sldMkLst>
          <pc:docMk/>
          <pc:sldMk cId="2657877190" sldId="708"/>
        </pc:sldMkLst>
        <pc:spChg chg="mod">
          <ac:chgData name="Shunsuke Dojiri (土尻 俊輔)" userId="0398a3bf-ed5a-492a-b762-ea0b40367acf" providerId="ADAL" clId="{2A063F28-F513-46CD-879D-EEB3856E52A9}" dt="2024-04-05T07:43:50.985" v="404"/>
          <ac:spMkLst>
            <pc:docMk/>
            <pc:sldMk cId="2657877190" sldId="708"/>
            <ac:spMk id="4" creationId="{6F2091B2-59E7-441B-25AC-029EDFBF83A8}"/>
          </ac:spMkLst>
        </pc:spChg>
        <pc:spChg chg="mod">
          <ac:chgData name="Shunsuke Dojiri (土尻 俊輔)" userId="0398a3bf-ed5a-492a-b762-ea0b40367acf" providerId="ADAL" clId="{2A063F28-F513-46CD-879D-EEB3856E52A9}" dt="2024-04-05T07:44:08.853" v="407" actId="14100"/>
          <ac:spMkLst>
            <pc:docMk/>
            <pc:sldMk cId="2657877190" sldId="708"/>
            <ac:spMk id="6" creationId="{499BAF13-E6E9-6963-C729-DD1EC5B25C41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181" creationId="{59B7A9DA-0AA2-7D42-11F9-D9164B6CDE61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182" creationId="{6A69206A-931D-3C57-E83B-20326ACC2C5D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183" creationId="{1F292C28-949F-0EA4-D231-1BCCA8FEEA09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184" creationId="{AFAE5B50-5535-77D4-BC1E-175B30B85579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194" creationId="{36857BE0-E6C4-BB90-FB33-A8BC6F6C6CBC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195" creationId="{EDBFA3EC-6B3A-E9C1-2E7D-60FCF9534B79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203" creationId="{F59B1127-C376-C98A-2D28-6656BBF59532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207" creationId="{E46006FF-9944-4FC6-156E-142C398AE58E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208" creationId="{14E5405C-E1B4-6321-DF97-77D90A2C60FB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209" creationId="{F9455C79-9351-3E2E-C73E-08E5CD63A82B}"/>
          </ac:spMkLst>
        </pc:spChg>
        <pc:spChg chg="del">
          <ac:chgData name="Shunsuke Dojiri (土尻 俊輔)" userId="0398a3bf-ed5a-492a-b762-ea0b40367acf" providerId="ADAL" clId="{2A063F28-F513-46CD-879D-EEB3856E52A9}" dt="2024-04-05T07:43:55.969" v="405" actId="478"/>
          <ac:spMkLst>
            <pc:docMk/>
            <pc:sldMk cId="2657877190" sldId="708"/>
            <ac:spMk id="7210" creationId="{93BD2A1A-5FEB-AC20-2CE7-031CD4101E67}"/>
          </ac:spMkLst>
        </pc:spChg>
        <pc:grpChg chg="del">
          <ac:chgData name="Shunsuke Dojiri (土尻 俊輔)" userId="0398a3bf-ed5a-492a-b762-ea0b40367acf" providerId="ADAL" clId="{2A063F28-F513-46CD-879D-EEB3856E52A9}" dt="2024-04-05T07:43:55.969" v="405" actId="478"/>
          <ac:grpSpMkLst>
            <pc:docMk/>
            <pc:sldMk cId="2657877190" sldId="708"/>
            <ac:grpSpMk id="7186" creationId="{7961E22B-10FC-BFCB-801B-1A77DD2C5CFE}"/>
          </ac:grpSpMkLst>
        </pc:grpChg>
        <pc:grpChg chg="del">
          <ac:chgData name="Shunsuke Dojiri (土尻 俊輔)" userId="0398a3bf-ed5a-492a-b762-ea0b40367acf" providerId="ADAL" clId="{2A063F28-F513-46CD-879D-EEB3856E52A9}" dt="2024-04-05T07:43:55.969" v="405" actId="478"/>
          <ac:grpSpMkLst>
            <pc:docMk/>
            <pc:sldMk cId="2657877190" sldId="708"/>
            <ac:grpSpMk id="7187" creationId="{AA566DE3-117E-15E5-03E9-00CF17B319F8}"/>
          </ac:grpSpMkLst>
        </pc:grpChg>
        <pc:grpChg chg="del">
          <ac:chgData name="Shunsuke Dojiri (土尻 俊輔)" userId="0398a3bf-ed5a-492a-b762-ea0b40367acf" providerId="ADAL" clId="{2A063F28-F513-46CD-879D-EEB3856E52A9}" dt="2024-04-05T07:43:55.969" v="405" actId="478"/>
          <ac:grpSpMkLst>
            <pc:docMk/>
            <pc:sldMk cId="2657877190" sldId="708"/>
            <ac:grpSpMk id="7190" creationId="{DD8FEF17-A7F2-B332-FE61-770D891E0FEE}"/>
          </ac:grpSpMkLst>
        </pc:grpChg>
        <pc:grpChg chg="del">
          <ac:chgData name="Shunsuke Dojiri (土尻 俊輔)" userId="0398a3bf-ed5a-492a-b762-ea0b40367acf" providerId="ADAL" clId="{2A063F28-F513-46CD-879D-EEB3856E52A9}" dt="2024-04-05T07:43:55.969" v="405" actId="478"/>
          <ac:grpSpMkLst>
            <pc:docMk/>
            <pc:sldMk cId="2657877190" sldId="708"/>
            <ac:grpSpMk id="7191" creationId="{8912E026-5355-C45B-486B-EF3FC77DA73B}"/>
          </ac:grpSpMkLst>
        </pc:grpChg>
        <pc:cxnChg chg="del mod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192" creationId="{D169EA52-D3E4-D406-13BA-0181C043C094}"/>
          </ac:cxnSpMkLst>
        </pc:cxnChg>
        <pc:cxnChg chg="del mod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193" creationId="{D8A9D5CB-2F6D-64F4-C229-A4F3F62737E3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196" creationId="{D521A5BB-B27C-CF23-F7DF-5D869557ABE1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197" creationId="{42C487FE-00F5-03CE-2720-8E07A79CE0A6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198" creationId="{E6FE65F3-7193-E591-B82A-19491DD43E3C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199" creationId="{862E4E50-9279-A236-5019-DEA5FF35F1DE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200" creationId="{AB8C0F21-22A4-1E58-81FA-300CF9A889E1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201" creationId="{E257675C-1989-0C7A-F611-3E318E5C9A1E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202" creationId="{7FB8CC2A-E7BD-B59E-F397-3B52FFD4BA33}"/>
          </ac:cxnSpMkLst>
        </pc:cxnChg>
        <pc:cxnChg chg="del mod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204" creationId="{EEB9E649-948B-E0E6-0E5A-C08F8BC26275}"/>
          </ac:cxnSpMkLst>
        </pc:cxnChg>
        <pc:cxnChg chg="del mod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205" creationId="{4AB76F1B-6CF8-23E6-50DF-0CB47FC94C57}"/>
          </ac:cxnSpMkLst>
        </pc:cxnChg>
        <pc:cxnChg chg="del">
          <ac:chgData name="Shunsuke Dojiri (土尻 俊輔)" userId="0398a3bf-ed5a-492a-b762-ea0b40367acf" providerId="ADAL" clId="{2A063F28-F513-46CD-879D-EEB3856E52A9}" dt="2024-04-05T07:43:55.969" v="405" actId="478"/>
          <ac:cxnSpMkLst>
            <pc:docMk/>
            <pc:sldMk cId="2657877190" sldId="708"/>
            <ac:cxnSpMk id="7206" creationId="{FE6CABCC-2E6B-4949-68D5-5815107FE98E}"/>
          </ac:cxnSpMkLst>
        </pc:cxnChg>
      </pc:sldChg>
      <pc:sldMasterChg chg="modSp mod modSldLayout">
        <pc:chgData name="Shunsuke Dojiri (土尻 俊輔)" userId="0398a3bf-ed5a-492a-b762-ea0b40367acf" providerId="ADAL" clId="{2A063F28-F513-46CD-879D-EEB3856E52A9}" dt="2024-04-05T07:46:41.863" v="433" actId="20577"/>
        <pc:sldMasterMkLst>
          <pc:docMk/>
          <pc:sldMasterMk cId="0" sldId="2147483729"/>
        </pc:sldMasterMkLst>
        <pc:spChg chg="mod">
          <ac:chgData name="Shunsuke Dojiri (土尻 俊輔)" userId="0398a3bf-ed5a-492a-b762-ea0b40367acf" providerId="ADAL" clId="{2A063F28-F513-46CD-879D-EEB3856E52A9}" dt="2024-04-05T07:46:41.863" v="433" actId="20577"/>
          <ac:spMkLst>
            <pc:docMk/>
            <pc:sldMasterMk cId="0" sldId="2147483729"/>
            <ac:spMk id="1032" creationId="{5EB0A187-23F9-4781-A0CA-CC33C72E4482}"/>
          </ac:spMkLst>
        </pc:spChg>
        <pc:sldLayoutChg chg="modSp mod">
          <pc:chgData name="Shunsuke Dojiri (土尻 俊輔)" userId="0398a3bf-ed5a-492a-b762-ea0b40367acf" providerId="ADAL" clId="{2A063F28-F513-46CD-879D-EEB3856E52A9}" dt="2024-04-05T07:21:54.323" v="4" actId="20577"/>
          <pc:sldLayoutMkLst>
            <pc:docMk/>
            <pc:sldMasterMk cId="0" sldId="2147483729"/>
            <pc:sldLayoutMk cId="1713469407" sldId="2147483740"/>
          </pc:sldLayoutMkLst>
          <pc:spChg chg="mod">
            <ac:chgData name="Shunsuke Dojiri (土尻 俊輔)" userId="0398a3bf-ed5a-492a-b762-ea0b40367acf" providerId="ADAL" clId="{2A063F28-F513-46CD-879D-EEB3856E52A9}" dt="2024-04-05T07:21:41.375" v="1"/>
            <ac:spMkLst>
              <pc:docMk/>
              <pc:sldMasterMk cId="0" sldId="2147483729"/>
              <pc:sldLayoutMk cId="1713469407" sldId="2147483740"/>
              <ac:spMk id="4" creationId="{75F04065-D46D-4F2E-869C-82C9164D411B}"/>
            </ac:spMkLst>
          </pc:spChg>
          <pc:spChg chg="mod">
            <ac:chgData name="Shunsuke Dojiri (土尻 俊輔)" userId="0398a3bf-ed5a-492a-b762-ea0b40367acf" providerId="ADAL" clId="{2A063F28-F513-46CD-879D-EEB3856E52A9}" dt="2024-04-05T07:21:54.323" v="4" actId="20577"/>
            <ac:spMkLst>
              <pc:docMk/>
              <pc:sldMasterMk cId="0" sldId="2147483729"/>
              <pc:sldLayoutMk cId="1713469407" sldId="2147483740"/>
              <ac:spMk id="5" creationId="{36C645BE-8515-4EC7-A018-F17141B11DA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4/5/2024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4/5/2024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TSG-CT WG4 Meeting #122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Changsha, </a:t>
            </a:r>
            <a:r>
              <a:rPr lang="en-US" altLang="en-US" sz="1200" b="1" dirty="0" err="1">
                <a:latin typeface="Arial "/>
              </a:rPr>
              <a:t>P.R.China</a:t>
            </a:r>
            <a:r>
              <a:rPr lang="en-US" altLang="en-US" sz="1200" b="1" dirty="0">
                <a:latin typeface="Arial "/>
              </a:rPr>
              <a:t>; 15th – 19th April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dirty="0">
                <a:latin typeface="Arial "/>
              </a:rPr>
              <a:t>C4-241221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00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717551" y="6394450"/>
            <a:ext cx="48408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sz="1000" b="1"/>
              <a:pPr algn="ctr"/>
              <a:t>‹#›</a:t>
            </a:fld>
            <a:endParaRPr lang="en-GB" altLang="en-US" sz="1000" b="1"/>
          </a:p>
          <a:p>
            <a:endParaRPr lang="en-GB" altLang="en-US" sz="100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05/04/2024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91328" y="2652422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ja-JP" sz="4400" dirty="0">
                <a:solidFill>
                  <a:schemeClr val="tx1"/>
                </a:solidFill>
              </a:rPr>
              <a:t>Discussion Paper</a:t>
            </a:r>
            <a:br>
              <a:rPr lang="en-US" altLang="ja-JP" sz="3600" dirty="0">
                <a:solidFill>
                  <a:schemeClr val="tx1"/>
                </a:solidFill>
              </a:rPr>
            </a:br>
            <a:r>
              <a:rPr lang="en-US" altLang="ja-JP" sz="3200" dirty="0">
                <a:solidFill>
                  <a:schemeClr val="tx1"/>
                </a:solidFill>
              </a:rPr>
              <a:t>congestion, failure control over N32</a:t>
            </a:r>
            <a:endParaRPr lang="en-GB" sz="2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0328" y="4301835"/>
            <a:ext cx="8534400" cy="796636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NTT DOCOMO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5" name="Titel 1">
            <a:extLst>
              <a:ext uri="{FF2B5EF4-FFF2-40B4-BE49-F238E27FC236}">
                <a16:creationId xmlns:a16="http://schemas.microsoft.com/office/drawing/2014/main" id="{8BAF89B6-96ED-4006-5F20-B758C27E7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616" y="333513"/>
            <a:ext cx="8515350" cy="565767"/>
          </a:xfrm>
        </p:spPr>
        <p:txBody>
          <a:bodyPr/>
          <a:lstStyle/>
          <a:p>
            <a:pPr algn="l"/>
            <a:r>
              <a:rPr lang="en-GB" sz="3600" dirty="0">
                <a:solidFill>
                  <a:schemeClr val="tx1"/>
                </a:solidFill>
              </a:rPr>
              <a:t>Problem</a:t>
            </a:r>
            <a:endParaRPr lang="de-AT" dirty="0">
              <a:solidFill>
                <a:schemeClr val="tx1"/>
              </a:solidFill>
            </a:endParaRPr>
          </a:p>
        </p:txBody>
      </p:sp>
      <p:pic>
        <p:nvPicPr>
          <p:cNvPr id="7188" name="図 7187">
            <a:extLst>
              <a:ext uri="{FF2B5EF4-FFF2-40B4-BE49-F238E27FC236}">
                <a16:creationId xmlns:a16="http://schemas.microsoft.com/office/drawing/2014/main" id="{81206A0A-F448-916E-0219-DE4F91991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" y="926568"/>
            <a:ext cx="9892145" cy="323116"/>
          </a:xfrm>
          <a:prstGeom prst="rect">
            <a:avLst/>
          </a:prstGeom>
        </p:spPr>
      </p:pic>
      <p:sp>
        <p:nvSpPr>
          <p:cNvPr id="7189" name="Inhaltsplatzhalter 2">
            <a:extLst>
              <a:ext uri="{FF2B5EF4-FFF2-40B4-BE49-F238E27FC236}">
                <a16:creationId xmlns:a16="http://schemas.microsoft.com/office/drawing/2014/main" id="{4800422A-4442-F998-10B9-260D8B5B0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922" y="1259099"/>
            <a:ext cx="11568497" cy="2462913"/>
          </a:xfrm>
        </p:spPr>
        <p:txBody>
          <a:bodyPr/>
          <a:lstStyle/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5G System architecture introduces a Security Edge Protection Proxy (SEPP) as an entity sitting at the perimeter of the PLMN for protecting control plane messages.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Due to this architecture, a SEPP is at risk of receiving unexpected number of signals from the other PLMNs. 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en-US" altLang="ja-JP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Also, SEPP is designed to allow all signals if N32Purpose is met.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Due to this mechanism, a </a:t>
            </a:r>
            <a:r>
              <a:rPr lang="en-US" sz="20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NFp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 is at risk of receiving unexpected number of signals from the other PLMNs via SEPP.  </a:t>
            </a:r>
          </a:p>
          <a:p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It is necessary </a:t>
            </a:r>
            <a:r>
              <a:rPr lang="en-US" altLang="ja-JP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the stable network operation to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consider above risks.</a:t>
            </a:r>
          </a:p>
          <a:p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Problem: SEPP needs to process completely messages before prioritization. </a:t>
            </a:r>
          </a:p>
        </p:txBody>
      </p:sp>
      <p:sp>
        <p:nvSpPr>
          <p:cNvPr id="7224" name="円柱 7223">
            <a:extLst>
              <a:ext uri="{FF2B5EF4-FFF2-40B4-BE49-F238E27FC236}">
                <a16:creationId xmlns:a16="http://schemas.microsoft.com/office/drawing/2014/main" id="{C9BEA3B3-669F-28B1-1C9C-4E7204872814}"/>
              </a:ext>
            </a:extLst>
          </p:cNvPr>
          <p:cNvSpPr/>
          <p:nvPr/>
        </p:nvSpPr>
        <p:spPr>
          <a:xfrm rot="16200000">
            <a:off x="5590688" y="4844269"/>
            <a:ext cx="904947" cy="1470138"/>
          </a:xfrm>
          <a:prstGeom prst="ca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N32-f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7225" name="四角形: 角を丸くする 7224">
            <a:extLst>
              <a:ext uri="{FF2B5EF4-FFF2-40B4-BE49-F238E27FC236}">
                <a16:creationId xmlns:a16="http://schemas.microsoft.com/office/drawing/2014/main" id="{4CC4AEF0-6695-4EAD-544D-EBFD01FF8DEB}"/>
              </a:ext>
            </a:extLst>
          </p:cNvPr>
          <p:cNvSpPr/>
          <p:nvPr/>
        </p:nvSpPr>
        <p:spPr>
          <a:xfrm>
            <a:off x="7314749" y="3894180"/>
            <a:ext cx="3921287" cy="2346100"/>
          </a:xfrm>
          <a:prstGeom prst="roundRect">
            <a:avLst>
              <a:gd name="adj" fmla="val 7262"/>
            </a:avLst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600" dirty="0">
                <a:solidFill>
                  <a:schemeClr val="tx1"/>
                </a:solidFill>
              </a:rPr>
              <a:t>HPLMN/VPLMN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226" name="正方形/長方形 7225">
            <a:extLst>
              <a:ext uri="{FF2B5EF4-FFF2-40B4-BE49-F238E27FC236}">
                <a16:creationId xmlns:a16="http://schemas.microsoft.com/office/drawing/2014/main" id="{32D19EBE-4665-5DF6-2520-CC46650E5BAC}"/>
              </a:ext>
            </a:extLst>
          </p:cNvPr>
          <p:cNvSpPr/>
          <p:nvPr/>
        </p:nvSpPr>
        <p:spPr>
          <a:xfrm>
            <a:off x="7103630" y="4525984"/>
            <a:ext cx="1333473" cy="16104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Responding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SEPP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7227" name="グループ化 7226">
            <a:extLst>
              <a:ext uri="{FF2B5EF4-FFF2-40B4-BE49-F238E27FC236}">
                <a16:creationId xmlns:a16="http://schemas.microsoft.com/office/drawing/2014/main" id="{222FF9FC-030C-D038-3646-9DE8C396447B}"/>
              </a:ext>
            </a:extLst>
          </p:cNvPr>
          <p:cNvGrpSpPr/>
          <p:nvPr/>
        </p:nvGrpSpPr>
        <p:grpSpPr>
          <a:xfrm>
            <a:off x="9720490" y="4003426"/>
            <a:ext cx="1394927" cy="450902"/>
            <a:chOff x="7552251" y="3169956"/>
            <a:chExt cx="1175756" cy="319159"/>
          </a:xfrm>
        </p:grpSpPr>
        <p:sp>
          <p:nvSpPr>
            <p:cNvPr id="7255" name="正方形/長方形 7254">
              <a:extLst>
                <a:ext uri="{FF2B5EF4-FFF2-40B4-BE49-F238E27FC236}">
                  <a16:creationId xmlns:a16="http://schemas.microsoft.com/office/drawing/2014/main" id="{85DADD2C-5DC2-AC4F-2FEF-225FA693DE51}"/>
                </a:ext>
              </a:extLst>
            </p:cNvPr>
            <p:cNvSpPr/>
            <p:nvPr/>
          </p:nvSpPr>
          <p:spPr>
            <a:xfrm>
              <a:off x="7923610" y="3169956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NRF)</a:t>
              </a:r>
              <a:endParaRPr kumimoji="1" lang="ja-JP" altLang="en-US" sz="1050" dirty="0"/>
            </a:p>
          </p:txBody>
        </p:sp>
        <p:sp>
          <p:nvSpPr>
            <p:cNvPr id="7256" name="楕円 7255">
              <a:extLst>
                <a:ext uri="{FF2B5EF4-FFF2-40B4-BE49-F238E27FC236}">
                  <a16:creationId xmlns:a16="http://schemas.microsoft.com/office/drawing/2014/main" id="{964E06C4-9824-053B-2F7E-2C08B79BFDDA}"/>
                </a:ext>
              </a:extLst>
            </p:cNvPr>
            <p:cNvSpPr/>
            <p:nvPr/>
          </p:nvSpPr>
          <p:spPr>
            <a:xfrm>
              <a:off x="7552251" y="3237857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grpSp>
        <p:nvGrpSpPr>
          <p:cNvPr id="7228" name="グループ化 7227">
            <a:extLst>
              <a:ext uri="{FF2B5EF4-FFF2-40B4-BE49-F238E27FC236}">
                <a16:creationId xmlns:a16="http://schemas.microsoft.com/office/drawing/2014/main" id="{47CDC6CE-530B-B34B-000E-FE9CAFDD5716}"/>
              </a:ext>
            </a:extLst>
          </p:cNvPr>
          <p:cNvGrpSpPr/>
          <p:nvPr/>
        </p:nvGrpSpPr>
        <p:grpSpPr>
          <a:xfrm>
            <a:off x="9731789" y="4592159"/>
            <a:ext cx="1394927" cy="450902"/>
            <a:chOff x="7561775" y="3586675"/>
            <a:chExt cx="1175756" cy="319159"/>
          </a:xfrm>
        </p:grpSpPr>
        <p:sp>
          <p:nvSpPr>
            <p:cNvPr id="7253" name="正方形/長方形 7252">
              <a:extLst>
                <a:ext uri="{FF2B5EF4-FFF2-40B4-BE49-F238E27FC236}">
                  <a16:creationId xmlns:a16="http://schemas.microsoft.com/office/drawing/2014/main" id="{6FC6409A-6044-5B2A-236C-61C4EE067C93}"/>
                </a:ext>
              </a:extLst>
            </p:cNvPr>
            <p:cNvSpPr/>
            <p:nvPr/>
          </p:nvSpPr>
          <p:spPr>
            <a:xfrm>
              <a:off x="7933134" y="3586675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</a:t>
              </a:r>
              <a:r>
                <a:rPr kumimoji="1" lang="en-US" altLang="ja-JP" sz="1000" dirty="0"/>
                <a:t>AMF</a:t>
              </a:r>
              <a:r>
                <a:rPr kumimoji="1" lang="en-US" altLang="ja-JP" sz="1050" dirty="0"/>
                <a:t>)</a:t>
              </a:r>
              <a:endParaRPr kumimoji="1" lang="ja-JP" altLang="en-US" sz="1050" dirty="0"/>
            </a:p>
          </p:txBody>
        </p:sp>
        <p:sp>
          <p:nvSpPr>
            <p:cNvPr id="7254" name="楕円 7253">
              <a:extLst>
                <a:ext uri="{FF2B5EF4-FFF2-40B4-BE49-F238E27FC236}">
                  <a16:creationId xmlns:a16="http://schemas.microsoft.com/office/drawing/2014/main" id="{1220A64C-FA21-BC7D-6872-B15AD44FE4DB}"/>
                </a:ext>
              </a:extLst>
            </p:cNvPr>
            <p:cNvSpPr/>
            <p:nvPr/>
          </p:nvSpPr>
          <p:spPr>
            <a:xfrm>
              <a:off x="7561775" y="3654576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grpSp>
        <p:nvGrpSpPr>
          <p:cNvPr id="7229" name="グループ化 7228">
            <a:extLst>
              <a:ext uri="{FF2B5EF4-FFF2-40B4-BE49-F238E27FC236}">
                <a16:creationId xmlns:a16="http://schemas.microsoft.com/office/drawing/2014/main" id="{F4A9B343-85C4-920B-8B6B-10AA9E4D3478}"/>
              </a:ext>
            </a:extLst>
          </p:cNvPr>
          <p:cNvGrpSpPr/>
          <p:nvPr/>
        </p:nvGrpSpPr>
        <p:grpSpPr>
          <a:xfrm>
            <a:off x="9723312" y="5127061"/>
            <a:ext cx="1394927" cy="450902"/>
            <a:chOff x="7554630" y="3965292"/>
            <a:chExt cx="1175756" cy="319159"/>
          </a:xfrm>
        </p:grpSpPr>
        <p:sp>
          <p:nvSpPr>
            <p:cNvPr id="7251" name="正方形/長方形 7250">
              <a:extLst>
                <a:ext uri="{FF2B5EF4-FFF2-40B4-BE49-F238E27FC236}">
                  <a16:creationId xmlns:a16="http://schemas.microsoft.com/office/drawing/2014/main" id="{472A78C0-2DB3-F73E-069C-5B01E9E3FA84}"/>
                </a:ext>
              </a:extLst>
            </p:cNvPr>
            <p:cNvSpPr/>
            <p:nvPr/>
          </p:nvSpPr>
          <p:spPr>
            <a:xfrm>
              <a:off x="7925989" y="3965292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UDM)</a:t>
              </a:r>
              <a:endParaRPr kumimoji="1" lang="ja-JP" altLang="en-US" sz="1050" dirty="0"/>
            </a:p>
          </p:txBody>
        </p:sp>
        <p:sp>
          <p:nvSpPr>
            <p:cNvPr id="7252" name="楕円 7251">
              <a:extLst>
                <a:ext uri="{FF2B5EF4-FFF2-40B4-BE49-F238E27FC236}">
                  <a16:creationId xmlns:a16="http://schemas.microsoft.com/office/drawing/2014/main" id="{5431F517-2A14-5636-FBC5-BA9D4B3EA188}"/>
                </a:ext>
              </a:extLst>
            </p:cNvPr>
            <p:cNvSpPr/>
            <p:nvPr/>
          </p:nvSpPr>
          <p:spPr>
            <a:xfrm>
              <a:off x="7554630" y="4033193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grpSp>
        <p:nvGrpSpPr>
          <p:cNvPr id="7230" name="グループ化 7229">
            <a:extLst>
              <a:ext uri="{FF2B5EF4-FFF2-40B4-BE49-F238E27FC236}">
                <a16:creationId xmlns:a16="http://schemas.microsoft.com/office/drawing/2014/main" id="{68C429FD-E734-6F94-C837-81706E2C459A}"/>
              </a:ext>
            </a:extLst>
          </p:cNvPr>
          <p:cNvGrpSpPr/>
          <p:nvPr/>
        </p:nvGrpSpPr>
        <p:grpSpPr>
          <a:xfrm>
            <a:off x="9734611" y="5685519"/>
            <a:ext cx="1394927" cy="450902"/>
            <a:chOff x="7564154" y="4360582"/>
            <a:chExt cx="1175756" cy="319159"/>
          </a:xfrm>
        </p:grpSpPr>
        <p:sp>
          <p:nvSpPr>
            <p:cNvPr id="7249" name="正方形/長方形 7248">
              <a:extLst>
                <a:ext uri="{FF2B5EF4-FFF2-40B4-BE49-F238E27FC236}">
                  <a16:creationId xmlns:a16="http://schemas.microsoft.com/office/drawing/2014/main" id="{392AAF9F-D783-A1EE-AC9C-B413AD3A6E94}"/>
                </a:ext>
              </a:extLst>
            </p:cNvPr>
            <p:cNvSpPr/>
            <p:nvPr/>
          </p:nvSpPr>
          <p:spPr>
            <a:xfrm>
              <a:off x="7935513" y="4360582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SMF)</a:t>
              </a:r>
              <a:endParaRPr kumimoji="1" lang="ja-JP" altLang="en-US" sz="1050" dirty="0"/>
            </a:p>
          </p:txBody>
        </p:sp>
        <p:sp>
          <p:nvSpPr>
            <p:cNvPr id="7250" name="楕円 7249">
              <a:extLst>
                <a:ext uri="{FF2B5EF4-FFF2-40B4-BE49-F238E27FC236}">
                  <a16:creationId xmlns:a16="http://schemas.microsoft.com/office/drawing/2014/main" id="{F139AC7B-F76C-DB7E-10FB-6545276C75CE}"/>
                </a:ext>
              </a:extLst>
            </p:cNvPr>
            <p:cNvSpPr/>
            <p:nvPr/>
          </p:nvSpPr>
          <p:spPr>
            <a:xfrm>
              <a:off x="7564154" y="4428483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cxnSp>
        <p:nvCxnSpPr>
          <p:cNvPr id="7231" name="直線矢印コネクタ 7230">
            <a:extLst>
              <a:ext uri="{FF2B5EF4-FFF2-40B4-BE49-F238E27FC236}">
                <a16:creationId xmlns:a16="http://schemas.microsoft.com/office/drawing/2014/main" id="{5915E4B0-7F80-A664-BD7C-048673D67D06}"/>
              </a:ext>
            </a:extLst>
          </p:cNvPr>
          <p:cNvCxnSpPr>
            <a:cxnSpLocks/>
            <a:endCxn id="7256" idx="2"/>
          </p:cNvCxnSpPr>
          <p:nvPr/>
        </p:nvCxnSpPr>
        <p:spPr>
          <a:xfrm flipV="1">
            <a:off x="7796821" y="4228876"/>
            <a:ext cx="1923668" cy="1073353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32" name="直線矢印コネクタ 7231">
            <a:extLst>
              <a:ext uri="{FF2B5EF4-FFF2-40B4-BE49-F238E27FC236}">
                <a16:creationId xmlns:a16="http://schemas.microsoft.com/office/drawing/2014/main" id="{2F71F739-0804-A6F6-7D47-8526C403A82E}"/>
              </a:ext>
            </a:extLst>
          </p:cNvPr>
          <p:cNvCxnSpPr>
            <a:cxnSpLocks/>
            <a:endCxn id="7254" idx="2"/>
          </p:cNvCxnSpPr>
          <p:nvPr/>
        </p:nvCxnSpPr>
        <p:spPr>
          <a:xfrm flipV="1">
            <a:off x="7793999" y="4817609"/>
            <a:ext cx="1937790" cy="671293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33" name="直線矢印コネクタ 7232">
            <a:extLst>
              <a:ext uri="{FF2B5EF4-FFF2-40B4-BE49-F238E27FC236}">
                <a16:creationId xmlns:a16="http://schemas.microsoft.com/office/drawing/2014/main" id="{FE47A576-7745-0BF2-8ED2-950AAF7AE20F}"/>
              </a:ext>
            </a:extLst>
          </p:cNvPr>
          <p:cNvCxnSpPr>
            <a:cxnSpLocks/>
            <a:endCxn id="7252" idx="2"/>
          </p:cNvCxnSpPr>
          <p:nvPr/>
        </p:nvCxnSpPr>
        <p:spPr>
          <a:xfrm flipV="1">
            <a:off x="7793999" y="5352511"/>
            <a:ext cx="1929313" cy="333008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34" name="直線矢印コネクタ 7233">
            <a:extLst>
              <a:ext uri="{FF2B5EF4-FFF2-40B4-BE49-F238E27FC236}">
                <a16:creationId xmlns:a16="http://schemas.microsoft.com/office/drawing/2014/main" id="{33ACA317-EDB3-9813-A045-8C94C4CF8368}"/>
              </a:ext>
            </a:extLst>
          </p:cNvPr>
          <p:cNvCxnSpPr>
            <a:cxnSpLocks/>
            <a:endCxn id="7250" idx="2"/>
          </p:cNvCxnSpPr>
          <p:nvPr/>
        </p:nvCxnSpPr>
        <p:spPr>
          <a:xfrm>
            <a:off x="7785522" y="5848546"/>
            <a:ext cx="1949089" cy="62423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35" name="四角形: 角を丸くする 7234">
            <a:extLst>
              <a:ext uri="{FF2B5EF4-FFF2-40B4-BE49-F238E27FC236}">
                <a16:creationId xmlns:a16="http://schemas.microsoft.com/office/drawing/2014/main" id="{6D7B18CA-6963-AA80-BCDB-6857B478E2BB}"/>
              </a:ext>
            </a:extLst>
          </p:cNvPr>
          <p:cNvSpPr/>
          <p:nvPr/>
        </p:nvSpPr>
        <p:spPr>
          <a:xfrm>
            <a:off x="955963" y="3894180"/>
            <a:ext cx="3720403" cy="2346100"/>
          </a:xfrm>
          <a:prstGeom prst="roundRect">
            <a:avLst>
              <a:gd name="adj" fmla="val 7262"/>
            </a:avLst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600" dirty="0">
                <a:solidFill>
                  <a:schemeClr val="tx1"/>
                </a:solidFill>
              </a:rPr>
              <a:t>VPLMN/HPLMN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236" name="正方形/長方形 7235">
            <a:extLst>
              <a:ext uri="{FF2B5EF4-FFF2-40B4-BE49-F238E27FC236}">
                <a16:creationId xmlns:a16="http://schemas.microsoft.com/office/drawing/2014/main" id="{DBE23E84-DF8D-B3F6-E19D-EDB239331C07}"/>
              </a:ext>
            </a:extLst>
          </p:cNvPr>
          <p:cNvSpPr/>
          <p:nvPr/>
        </p:nvSpPr>
        <p:spPr>
          <a:xfrm>
            <a:off x="3721170" y="4525449"/>
            <a:ext cx="1333473" cy="16109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Initiating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SEPP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37" name="正方形/長方形 7236">
            <a:extLst>
              <a:ext uri="{FF2B5EF4-FFF2-40B4-BE49-F238E27FC236}">
                <a16:creationId xmlns:a16="http://schemas.microsoft.com/office/drawing/2014/main" id="{32430E95-E055-97FE-B2E6-162004128603}"/>
              </a:ext>
            </a:extLst>
          </p:cNvPr>
          <p:cNvSpPr/>
          <p:nvPr/>
        </p:nvSpPr>
        <p:spPr>
          <a:xfrm>
            <a:off x="1330760" y="4980735"/>
            <a:ext cx="954343" cy="5379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/>
              <a:t>NFc</a:t>
            </a:r>
            <a:r>
              <a:rPr kumimoji="1" lang="en-US" altLang="ja-JP" sz="1200" dirty="0"/>
              <a:t> </a:t>
            </a:r>
          </a:p>
          <a:p>
            <a:pPr algn="ctr"/>
            <a:r>
              <a:rPr kumimoji="1" lang="en-US" altLang="ja-JP" sz="1200" dirty="0"/>
              <a:t>(</a:t>
            </a:r>
            <a:r>
              <a:rPr kumimoji="1" lang="ja-JP" altLang="en-US" sz="1200" dirty="0"/>
              <a:t> </a:t>
            </a:r>
            <a:r>
              <a:rPr kumimoji="1" lang="en-US" altLang="ja-JP" sz="1200" dirty="0"/>
              <a:t>e.g. NEF)</a:t>
            </a:r>
            <a:endParaRPr kumimoji="1" lang="ja-JP" altLang="en-US" sz="1200" dirty="0"/>
          </a:p>
        </p:txBody>
      </p:sp>
      <p:cxnSp>
        <p:nvCxnSpPr>
          <p:cNvPr id="7238" name="直線矢印コネクタ 7237">
            <a:extLst>
              <a:ext uri="{FF2B5EF4-FFF2-40B4-BE49-F238E27FC236}">
                <a16:creationId xmlns:a16="http://schemas.microsoft.com/office/drawing/2014/main" id="{E98D0F9C-C0AC-108C-CE4A-4B8ED1A7C570}"/>
              </a:ext>
            </a:extLst>
          </p:cNvPr>
          <p:cNvCxnSpPr>
            <a:cxnSpLocks/>
          </p:cNvCxnSpPr>
          <p:nvPr/>
        </p:nvCxnSpPr>
        <p:spPr>
          <a:xfrm>
            <a:off x="2290946" y="5302229"/>
            <a:ext cx="2157986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39" name="直線矢印コネクタ 7238">
            <a:extLst>
              <a:ext uri="{FF2B5EF4-FFF2-40B4-BE49-F238E27FC236}">
                <a16:creationId xmlns:a16="http://schemas.microsoft.com/office/drawing/2014/main" id="{4DA37852-BF57-1B57-AE2A-22FB5A4F2AEF}"/>
              </a:ext>
            </a:extLst>
          </p:cNvPr>
          <p:cNvCxnSpPr>
            <a:cxnSpLocks/>
          </p:cNvCxnSpPr>
          <p:nvPr/>
        </p:nvCxnSpPr>
        <p:spPr>
          <a:xfrm>
            <a:off x="2290946" y="5482031"/>
            <a:ext cx="2157986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40" name="直線矢印コネクタ 7239">
            <a:extLst>
              <a:ext uri="{FF2B5EF4-FFF2-40B4-BE49-F238E27FC236}">
                <a16:creationId xmlns:a16="http://schemas.microsoft.com/office/drawing/2014/main" id="{DADA4286-2BF5-021B-7B8D-CC0976FB669B}"/>
              </a:ext>
            </a:extLst>
          </p:cNvPr>
          <p:cNvCxnSpPr>
            <a:cxnSpLocks/>
          </p:cNvCxnSpPr>
          <p:nvPr/>
        </p:nvCxnSpPr>
        <p:spPr>
          <a:xfrm>
            <a:off x="2290946" y="5704798"/>
            <a:ext cx="2157986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41" name="直線矢印コネクタ 7240">
            <a:extLst>
              <a:ext uri="{FF2B5EF4-FFF2-40B4-BE49-F238E27FC236}">
                <a16:creationId xmlns:a16="http://schemas.microsoft.com/office/drawing/2014/main" id="{967B412F-10D4-2D28-AA5F-BC7C0196B6E8}"/>
              </a:ext>
            </a:extLst>
          </p:cNvPr>
          <p:cNvCxnSpPr>
            <a:cxnSpLocks/>
          </p:cNvCxnSpPr>
          <p:nvPr/>
        </p:nvCxnSpPr>
        <p:spPr>
          <a:xfrm>
            <a:off x="2290946" y="5861962"/>
            <a:ext cx="2157986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42" name="爆発: 14 pt 7241">
            <a:extLst>
              <a:ext uri="{FF2B5EF4-FFF2-40B4-BE49-F238E27FC236}">
                <a16:creationId xmlns:a16="http://schemas.microsoft.com/office/drawing/2014/main" id="{E83D62DF-246A-233E-40E0-74A9AE0FD2CD}"/>
              </a:ext>
            </a:extLst>
          </p:cNvPr>
          <p:cNvSpPr/>
          <p:nvPr/>
        </p:nvSpPr>
        <p:spPr>
          <a:xfrm>
            <a:off x="6183920" y="4454328"/>
            <a:ext cx="1277644" cy="765331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Congestion</a:t>
            </a:r>
            <a:endParaRPr kumimoji="1" lang="ja-JP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243" name="直線矢印コネクタ 7242">
            <a:extLst>
              <a:ext uri="{FF2B5EF4-FFF2-40B4-BE49-F238E27FC236}">
                <a16:creationId xmlns:a16="http://schemas.microsoft.com/office/drawing/2014/main" id="{42F962AC-D2AA-B252-C3AD-B7D3FD874D98}"/>
              </a:ext>
            </a:extLst>
          </p:cNvPr>
          <p:cNvCxnSpPr>
            <a:cxnSpLocks/>
          </p:cNvCxnSpPr>
          <p:nvPr/>
        </p:nvCxnSpPr>
        <p:spPr>
          <a:xfrm>
            <a:off x="4512216" y="5302229"/>
            <a:ext cx="3127989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44" name="直線矢印コネクタ 7243">
            <a:extLst>
              <a:ext uri="{FF2B5EF4-FFF2-40B4-BE49-F238E27FC236}">
                <a16:creationId xmlns:a16="http://schemas.microsoft.com/office/drawing/2014/main" id="{C9462BAE-020C-CE38-8AE7-5AD370C6AF2C}"/>
              </a:ext>
            </a:extLst>
          </p:cNvPr>
          <p:cNvCxnSpPr>
            <a:cxnSpLocks/>
          </p:cNvCxnSpPr>
          <p:nvPr/>
        </p:nvCxnSpPr>
        <p:spPr>
          <a:xfrm>
            <a:off x="4512216" y="5482031"/>
            <a:ext cx="3127989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45" name="直線矢印コネクタ 7244">
            <a:extLst>
              <a:ext uri="{FF2B5EF4-FFF2-40B4-BE49-F238E27FC236}">
                <a16:creationId xmlns:a16="http://schemas.microsoft.com/office/drawing/2014/main" id="{2DE2F9CF-AD71-1CAC-EE94-293E2AE2AB72}"/>
              </a:ext>
            </a:extLst>
          </p:cNvPr>
          <p:cNvCxnSpPr>
            <a:cxnSpLocks/>
          </p:cNvCxnSpPr>
          <p:nvPr/>
        </p:nvCxnSpPr>
        <p:spPr>
          <a:xfrm>
            <a:off x="4512216" y="5704798"/>
            <a:ext cx="3127989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46" name="直線矢印コネクタ 7245">
            <a:extLst>
              <a:ext uri="{FF2B5EF4-FFF2-40B4-BE49-F238E27FC236}">
                <a16:creationId xmlns:a16="http://schemas.microsoft.com/office/drawing/2014/main" id="{55E81E53-BCE0-2FB5-C357-CA491DCDA411}"/>
              </a:ext>
            </a:extLst>
          </p:cNvPr>
          <p:cNvCxnSpPr>
            <a:cxnSpLocks/>
          </p:cNvCxnSpPr>
          <p:nvPr/>
        </p:nvCxnSpPr>
        <p:spPr>
          <a:xfrm>
            <a:off x="4512216" y="5848546"/>
            <a:ext cx="3127989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47" name="爆発: 14 pt 7246">
            <a:extLst>
              <a:ext uri="{FF2B5EF4-FFF2-40B4-BE49-F238E27FC236}">
                <a16:creationId xmlns:a16="http://schemas.microsoft.com/office/drawing/2014/main" id="{B92AA0E6-2145-4DEC-4E2D-6592013EA1C2}"/>
              </a:ext>
            </a:extLst>
          </p:cNvPr>
          <p:cNvSpPr/>
          <p:nvPr/>
        </p:nvSpPr>
        <p:spPr>
          <a:xfrm>
            <a:off x="7884603" y="5130587"/>
            <a:ext cx="1277644" cy="35831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Congestion</a:t>
            </a:r>
            <a:endParaRPr kumimoji="1" lang="ja-JP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48" name="正方形/長方形 7247">
            <a:extLst>
              <a:ext uri="{FF2B5EF4-FFF2-40B4-BE49-F238E27FC236}">
                <a16:creationId xmlns:a16="http://schemas.microsoft.com/office/drawing/2014/main" id="{85670440-95C0-8550-2890-45F77EFEBA8B}"/>
              </a:ext>
            </a:extLst>
          </p:cNvPr>
          <p:cNvSpPr/>
          <p:nvPr/>
        </p:nvSpPr>
        <p:spPr>
          <a:xfrm>
            <a:off x="1339066" y="5598441"/>
            <a:ext cx="954343" cy="5379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/>
              <a:t>NFc</a:t>
            </a:r>
            <a:r>
              <a:rPr kumimoji="1" lang="en-US" altLang="ja-JP" sz="1200" dirty="0"/>
              <a:t> </a:t>
            </a:r>
          </a:p>
          <a:p>
            <a:pPr algn="ctr"/>
            <a:r>
              <a:rPr kumimoji="1" lang="en-US" altLang="ja-JP" sz="1200" dirty="0"/>
              <a:t>(</a:t>
            </a:r>
            <a:r>
              <a:rPr kumimoji="1" lang="ja-JP" altLang="en-US" sz="1200" dirty="0"/>
              <a:t> </a:t>
            </a:r>
            <a:r>
              <a:rPr kumimoji="1" lang="en-US" altLang="ja-JP" sz="1200" dirty="0"/>
              <a:t>e.g. AMF)</a:t>
            </a:r>
            <a:endParaRPr kumimoji="1" lang="ja-JP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8" name="図 7187">
            <a:extLst>
              <a:ext uri="{FF2B5EF4-FFF2-40B4-BE49-F238E27FC236}">
                <a16:creationId xmlns:a16="http://schemas.microsoft.com/office/drawing/2014/main" id="{81206A0A-F448-916E-0219-DE4F91991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" y="926568"/>
            <a:ext cx="9892145" cy="323116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6F2091B2-59E7-441B-25AC-029EDFBF8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880" y="386881"/>
            <a:ext cx="8515350" cy="565767"/>
          </a:xfrm>
        </p:spPr>
        <p:txBody>
          <a:bodyPr/>
          <a:lstStyle/>
          <a:p>
            <a:pPr algn="l"/>
            <a:r>
              <a:rPr lang="de-AT" sz="3600" dirty="0">
                <a:solidFill>
                  <a:schemeClr val="tx1"/>
                </a:solidFill>
              </a:rPr>
              <a:t>Possible solution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499BAF13-E6E9-6963-C729-DD1EC5B25C41}"/>
              </a:ext>
            </a:extLst>
          </p:cNvPr>
          <p:cNvSpPr txBox="1">
            <a:spLocks/>
          </p:cNvSpPr>
          <p:nvPr/>
        </p:nvSpPr>
        <p:spPr bwMode="auto">
          <a:xfrm>
            <a:off x="386989" y="1385540"/>
            <a:ext cx="7635997" cy="75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>
                <a:latin typeface="Calibri" panose="020F0502020204030204" pitchFamily="34" charset="0"/>
              </a:rPr>
              <a:t>Separate SEPP instance for different NF Type.</a:t>
            </a:r>
          </a:p>
          <a:p>
            <a:r>
              <a:rPr lang="en-US" sz="2000" dirty="0">
                <a:latin typeface="Calibri" panose="020F0502020204030204" pitchFamily="34" charset="0"/>
              </a:rPr>
              <a:t>Prioritize traffic based on SEPP instance.</a:t>
            </a:r>
          </a:p>
        </p:txBody>
      </p:sp>
      <p:sp>
        <p:nvSpPr>
          <p:cNvPr id="7181" name="円柱 7180">
            <a:extLst>
              <a:ext uri="{FF2B5EF4-FFF2-40B4-BE49-F238E27FC236}">
                <a16:creationId xmlns:a16="http://schemas.microsoft.com/office/drawing/2014/main" id="{59B7A9DA-0AA2-7D42-11F9-D9164B6CDE61}"/>
              </a:ext>
            </a:extLst>
          </p:cNvPr>
          <p:cNvSpPr/>
          <p:nvPr/>
        </p:nvSpPr>
        <p:spPr>
          <a:xfrm rot="16200000">
            <a:off x="5647351" y="4542986"/>
            <a:ext cx="541561" cy="1512612"/>
          </a:xfrm>
          <a:prstGeom prst="ca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N32-f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7182" name="円柱 7181">
            <a:extLst>
              <a:ext uri="{FF2B5EF4-FFF2-40B4-BE49-F238E27FC236}">
                <a16:creationId xmlns:a16="http://schemas.microsoft.com/office/drawing/2014/main" id="{6A69206A-931D-3C57-E83B-20326ACC2C5D}"/>
              </a:ext>
            </a:extLst>
          </p:cNvPr>
          <p:cNvSpPr/>
          <p:nvPr/>
        </p:nvSpPr>
        <p:spPr>
          <a:xfrm rot="16200000">
            <a:off x="5656917" y="3874822"/>
            <a:ext cx="522429" cy="1512612"/>
          </a:xfrm>
          <a:prstGeom prst="ca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N32-f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7183" name="四角形: 角を丸くする 7182">
            <a:extLst>
              <a:ext uri="{FF2B5EF4-FFF2-40B4-BE49-F238E27FC236}">
                <a16:creationId xmlns:a16="http://schemas.microsoft.com/office/drawing/2014/main" id="{1F292C28-949F-0EA4-D231-1BCCA8FEEA09}"/>
              </a:ext>
            </a:extLst>
          </p:cNvPr>
          <p:cNvSpPr/>
          <p:nvPr/>
        </p:nvSpPr>
        <p:spPr>
          <a:xfrm>
            <a:off x="7226457" y="3028176"/>
            <a:ext cx="4034577" cy="2796149"/>
          </a:xfrm>
          <a:prstGeom prst="roundRect">
            <a:avLst>
              <a:gd name="adj" fmla="val 7262"/>
            </a:avLst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600" dirty="0">
                <a:solidFill>
                  <a:schemeClr val="tx1"/>
                </a:solidFill>
              </a:rPr>
              <a:t>HPLMN/VPLMN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84" name="正方形/長方形 7183">
            <a:extLst>
              <a:ext uri="{FF2B5EF4-FFF2-40B4-BE49-F238E27FC236}">
                <a16:creationId xmlns:a16="http://schemas.microsoft.com/office/drawing/2014/main" id="{AFAE5B50-5535-77D4-BC1E-175B30B85579}"/>
              </a:ext>
            </a:extLst>
          </p:cNvPr>
          <p:cNvSpPr/>
          <p:nvPr/>
        </p:nvSpPr>
        <p:spPr>
          <a:xfrm>
            <a:off x="6959543" y="4277004"/>
            <a:ext cx="1371999" cy="565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Responding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SEPP</a:t>
            </a:r>
          </a:p>
        </p:txBody>
      </p:sp>
      <p:grpSp>
        <p:nvGrpSpPr>
          <p:cNvPr id="7186" name="グループ化 7185">
            <a:extLst>
              <a:ext uri="{FF2B5EF4-FFF2-40B4-BE49-F238E27FC236}">
                <a16:creationId xmlns:a16="http://schemas.microsoft.com/office/drawing/2014/main" id="{7961E22B-10FC-BFCB-801B-1A77DD2C5CFE}"/>
              </a:ext>
            </a:extLst>
          </p:cNvPr>
          <p:cNvGrpSpPr/>
          <p:nvPr/>
        </p:nvGrpSpPr>
        <p:grpSpPr>
          <a:xfrm>
            <a:off x="9701702" y="3221697"/>
            <a:ext cx="1435228" cy="519487"/>
            <a:chOff x="7552251" y="3169956"/>
            <a:chExt cx="1175756" cy="319159"/>
          </a:xfrm>
        </p:grpSpPr>
        <p:sp>
          <p:nvSpPr>
            <p:cNvPr id="7217" name="正方形/長方形 7216">
              <a:extLst>
                <a:ext uri="{FF2B5EF4-FFF2-40B4-BE49-F238E27FC236}">
                  <a16:creationId xmlns:a16="http://schemas.microsoft.com/office/drawing/2014/main" id="{8E74D3EC-605E-B4FC-F856-4D3CF1351761}"/>
                </a:ext>
              </a:extLst>
            </p:cNvPr>
            <p:cNvSpPr/>
            <p:nvPr/>
          </p:nvSpPr>
          <p:spPr>
            <a:xfrm>
              <a:off x="7923610" y="3169956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NRF)</a:t>
              </a:r>
              <a:endParaRPr kumimoji="1" lang="ja-JP" altLang="en-US" sz="1050" dirty="0"/>
            </a:p>
          </p:txBody>
        </p:sp>
        <p:sp>
          <p:nvSpPr>
            <p:cNvPr id="7218" name="楕円 7217">
              <a:extLst>
                <a:ext uri="{FF2B5EF4-FFF2-40B4-BE49-F238E27FC236}">
                  <a16:creationId xmlns:a16="http://schemas.microsoft.com/office/drawing/2014/main" id="{04C2095D-6AB2-EFF4-A8E8-D5063150D746}"/>
                </a:ext>
              </a:extLst>
            </p:cNvPr>
            <p:cNvSpPr/>
            <p:nvPr/>
          </p:nvSpPr>
          <p:spPr>
            <a:xfrm>
              <a:off x="7552251" y="3237857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grpSp>
        <p:nvGrpSpPr>
          <p:cNvPr id="7187" name="グループ化 7186">
            <a:extLst>
              <a:ext uri="{FF2B5EF4-FFF2-40B4-BE49-F238E27FC236}">
                <a16:creationId xmlns:a16="http://schemas.microsoft.com/office/drawing/2014/main" id="{AA566DE3-117E-15E5-03E9-00CF17B319F8}"/>
              </a:ext>
            </a:extLst>
          </p:cNvPr>
          <p:cNvGrpSpPr/>
          <p:nvPr/>
        </p:nvGrpSpPr>
        <p:grpSpPr>
          <a:xfrm>
            <a:off x="9713328" y="3899980"/>
            <a:ext cx="1435228" cy="519487"/>
            <a:chOff x="7561775" y="3586675"/>
            <a:chExt cx="1175756" cy="319159"/>
          </a:xfrm>
        </p:grpSpPr>
        <p:sp>
          <p:nvSpPr>
            <p:cNvPr id="7215" name="正方形/長方形 7214">
              <a:extLst>
                <a:ext uri="{FF2B5EF4-FFF2-40B4-BE49-F238E27FC236}">
                  <a16:creationId xmlns:a16="http://schemas.microsoft.com/office/drawing/2014/main" id="{4DB8036B-A21E-6AD7-E1C8-309D89B9C229}"/>
                </a:ext>
              </a:extLst>
            </p:cNvPr>
            <p:cNvSpPr/>
            <p:nvPr/>
          </p:nvSpPr>
          <p:spPr>
            <a:xfrm>
              <a:off x="7933134" y="3586675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</a:t>
              </a:r>
              <a:r>
                <a:rPr kumimoji="1" lang="en-US" altLang="ja-JP" sz="1000" dirty="0"/>
                <a:t>AMF</a:t>
              </a:r>
              <a:r>
                <a:rPr kumimoji="1" lang="en-US" altLang="ja-JP" sz="1050" dirty="0"/>
                <a:t>)</a:t>
              </a:r>
              <a:endParaRPr kumimoji="1" lang="ja-JP" altLang="en-US" sz="1050" dirty="0"/>
            </a:p>
          </p:txBody>
        </p:sp>
        <p:sp>
          <p:nvSpPr>
            <p:cNvPr id="7216" name="楕円 7215">
              <a:extLst>
                <a:ext uri="{FF2B5EF4-FFF2-40B4-BE49-F238E27FC236}">
                  <a16:creationId xmlns:a16="http://schemas.microsoft.com/office/drawing/2014/main" id="{AB5B96BE-024E-9019-8E75-67B7164DF6AB}"/>
                </a:ext>
              </a:extLst>
            </p:cNvPr>
            <p:cNvSpPr/>
            <p:nvPr/>
          </p:nvSpPr>
          <p:spPr>
            <a:xfrm>
              <a:off x="7561775" y="3654576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grpSp>
        <p:nvGrpSpPr>
          <p:cNvPr id="7190" name="グループ化 7189">
            <a:extLst>
              <a:ext uri="{FF2B5EF4-FFF2-40B4-BE49-F238E27FC236}">
                <a16:creationId xmlns:a16="http://schemas.microsoft.com/office/drawing/2014/main" id="{DD8FEF17-A7F2-B332-FE61-770D891E0FEE}"/>
              </a:ext>
            </a:extLst>
          </p:cNvPr>
          <p:cNvGrpSpPr/>
          <p:nvPr/>
        </p:nvGrpSpPr>
        <p:grpSpPr>
          <a:xfrm>
            <a:off x="9704606" y="4516245"/>
            <a:ext cx="1435228" cy="519487"/>
            <a:chOff x="7554630" y="3965292"/>
            <a:chExt cx="1175756" cy="319159"/>
          </a:xfrm>
        </p:grpSpPr>
        <p:sp>
          <p:nvSpPr>
            <p:cNvPr id="7213" name="正方形/長方形 7212">
              <a:extLst>
                <a:ext uri="{FF2B5EF4-FFF2-40B4-BE49-F238E27FC236}">
                  <a16:creationId xmlns:a16="http://schemas.microsoft.com/office/drawing/2014/main" id="{81037A74-E773-49CA-8809-9C7FC35232F4}"/>
                </a:ext>
              </a:extLst>
            </p:cNvPr>
            <p:cNvSpPr/>
            <p:nvPr/>
          </p:nvSpPr>
          <p:spPr>
            <a:xfrm>
              <a:off x="7925989" y="3965292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UDM)</a:t>
              </a:r>
              <a:endParaRPr kumimoji="1" lang="ja-JP" altLang="en-US" sz="1050" dirty="0"/>
            </a:p>
          </p:txBody>
        </p:sp>
        <p:sp>
          <p:nvSpPr>
            <p:cNvPr id="7214" name="楕円 7213">
              <a:extLst>
                <a:ext uri="{FF2B5EF4-FFF2-40B4-BE49-F238E27FC236}">
                  <a16:creationId xmlns:a16="http://schemas.microsoft.com/office/drawing/2014/main" id="{93599F62-A098-8E72-08EC-02147961E415}"/>
                </a:ext>
              </a:extLst>
            </p:cNvPr>
            <p:cNvSpPr/>
            <p:nvPr/>
          </p:nvSpPr>
          <p:spPr>
            <a:xfrm>
              <a:off x="7554630" y="4033193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grpSp>
        <p:nvGrpSpPr>
          <p:cNvPr id="7191" name="グループ化 7190">
            <a:extLst>
              <a:ext uri="{FF2B5EF4-FFF2-40B4-BE49-F238E27FC236}">
                <a16:creationId xmlns:a16="http://schemas.microsoft.com/office/drawing/2014/main" id="{8912E026-5355-C45B-486B-EF3FC77DA73B}"/>
              </a:ext>
            </a:extLst>
          </p:cNvPr>
          <p:cNvGrpSpPr/>
          <p:nvPr/>
        </p:nvGrpSpPr>
        <p:grpSpPr>
          <a:xfrm>
            <a:off x="9716232" y="5159648"/>
            <a:ext cx="1435228" cy="519487"/>
            <a:chOff x="7564154" y="4360582"/>
            <a:chExt cx="1175756" cy="319159"/>
          </a:xfrm>
        </p:grpSpPr>
        <p:sp>
          <p:nvSpPr>
            <p:cNvPr id="7211" name="正方形/長方形 7210">
              <a:extLst>
                <a:ext uri="{FF2B5EF4-FFF2-40B4-BE49-F238E27FC236}">
                  <a16:creationId xmlns:a16="http://schemas.microsoft.com/office/drawing/2014/main" id="{8038F6D2-6393-C43D-42FE-830D55BF2B82}"/>
                </a:ext>
              </a:extLst>
            </p:cNvPr>
            <p:cNvSpPr/>
            <p:nvPr/>
          </p:nvSpPr>
          <p:spPr>
            <a:xfrm>
              <a:off x="7935513" y="4360582"/>
              <a:ext cx="804397" cy="3191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err="1"/>
                <a:t>NFp</a:t>
              </a:r>
              <a:r>
                <a:rPr kumimoji="1" lang="en-US" altLang="ja-JP" sz="1200" dirty="0"/>
                <a:t> </a:t>
              </a:r>
            </a:p>
            <a:p>
              <a:pPr algn="ctr"/>
              <a:r>
                <a:rPr kumimoji="1" lang="en-US" altLang="ja-JP" sz="1050" dirty="0"/>
                <a:t>(</a:t>
              </a:r>
              <a:r>
                <a:rPr kumimoji="1" lang="ja-JP" altLang="en-US" sz="1050" dirty="0"/>
                <a:t> </a:t>
              </a:r>
              <a:r>
                <a:rPr kumimoji="1" lang="en-US" altLang="ja-JP" sz="1050" dirty="0"/>
                <a:t>e.g. SMF)</a:t>
              </a:r>
              <a:endParaRPr kumimoji="1" lang="ja-JP" altLang="en-US" sz="1050" dirty="0"/>
            </a:p>
          </p:txBody>
        </p:sp>
        <p:sp>
          <p:nvSpPr>
            <p:cNvPr id="7212" name="楕円 7211">
              <a:extLst>
                <a:ext uri="{FF2B5EF4-FFF2-40B4-BE49-F238E27FC236}">
                  <a16:creationId xmlns:a16="http://schemas.microsoft.com/office/drawing/2014/main" id="{5B42CA19-C779-808F-E753-29455D7B5E4E}"/>
                </a:ext>
              </a:extLst>
            </p:cNvPr>
            <p:cNvSpPr/>
            <p:nvPr/>
          </p:nvSpPr>
          <p:spPr>
            <a:xfrm>
              <a:off x="7564154" y="4428483"/>
              <a:ext cx="464346" cy="18335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kumimoji="1" lang="en-US" altLang="ja-JP" sz="1200" dirty="0"/>
                <a:t>API</a:t>
              </a:r>
              <a:endParaRPr kumimoji="1" lang="ja-JP" altLang="en-US" sz="1200" dirty="0"/>
            </a:p>
          </p:txBody>
        </p:sp>
      </p:grpSp>
      <p:cxnSp>
        <p:nvCxnSpPr>
          <p:cNvPr id="7192" name="直線矢印コネクタ 7191">
            <a:extLst>
              <a:ext uri="{FF2B5EF4-FFF2-40B4-BE49-F238E27FC236}">
                <a16:creationId xmlns:a16="http://schemas.microsoft.com/office/drawing/2014/main" id="{D169EA52-D3E4-D406-13BA-0181C043C094}"/>
              </a:ext>
            </a:extLst>
          </p:cNvPr>
          <p:cNvCxnSpPr>
            <a:cxnSpLocks/>
            <a:endCxn id="7218" idx="2"/>
          </p:cNvCxnSpPr>
          <p:nvPr/>
        </p:nvCxnSpPr>
        <p:spPr>
          <a:xfrm flipV="1">
            <a:off x="8102498" y="3481439"/>
            <a:ext cx="1599204" cy="1076704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3" name="直線矢印コネクタ 7192">
            <a:extLst>
              <a:ext uri="{FF2B5EF4-FFF2-40B4-BE49-F238E27FC236}">
                <a16:creationId xmlns:a16="http://schemas.microsoft.com/office/drawing/2014/main" id="{D8A9D5CB-2F6D-64F4-C229-A4F3F62737E3}"/>
              </a:ext>
            </a:extLst>
          </p:cNvPr>
          <p:cNvCxnSpPr>
            <a:cxnSpLocks/>
            <a:endCxn id="7216" idx="2"/>
          </p:cNvCxnSpPr>
          <p:nvPr/>
        </p:nvCxnSpPr>
        <p:spPr>
          <a:xfrm flipV="1">
            <a:off x="8102498" y="4159722"/>
            <a:ext cx="1610830" cy="598438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4" name="四角形: 角を丸くする 7193">
            <a:extLst>
              <a:ext uri="{FF2B5EF4-FFF2-40B4-BE49-F238E27FC236}">
                <a16:creationId xmlns:a16="http://schemas.microsoft.com/office/drawing/2014/main" id="{36857BE0-E6C4-BB90-FB33-A8BC6F6C6CBC}"/>
              </a:ext>
            </a:extLst>
          </p:cNvPr>
          <p:cNvSpPr/>
          <p:nvPr/>
        </p:nvSpPr>
        <p:spPr>
          <a:xfrm>
            <a:off x="683958" y="3028176"/>
            <a:ext cx="3827890" cy="2796153"/>
          </a:xfrm>
          <a:prstGeom prst="roundRect">
            <a:avLst>
              <a:gd name="adj" fmla="val 7262"/>
            </a:avLst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600" dirty="0">
                <a:solidFill>
                  <a:schemeClr val="tx1"/>
                </a:solidFill>
              </a:rPr>
              <a:t>VPLMN/HPLMN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95" name="正方形/長方形 7194">
            <a:extLst>
              <a:ext uri="{FF2B5EF4-FFF2-40B4-BE49-F238E27FC236}">
                <a16:creationId xmlns:a16="http://schemas.microsoft.com/office/drawing/2014/main" id="{EDBFA3EC-6B3A-E9C1-2E7D-60FCF9534B79}"/>
              </a:ext>
            </a:extLst>
          </p:cNvPr>
          <p:cNvSpPr/>
          <p:nvPr/>
        </p:nvSpPr>
        <p:spPr>
          <a:xfrm>
            <a:off x="3474182" y="3975549"/>
            <a:ext cx="1371999" cy="167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Initiating</a:t>
            </a:r>
            <a:endParaRPr kumimoji="1" lang="en-US" altLang="ja-JP" sz="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SEPP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7196" name="直線矢印コネクタ 7195">
            <a:extLst>
              <a:ext uri="{FF2B5EF4-FFF2-40B4-BE49-F238E27FC236}">
                <a16:creationId xmlns:a16="http://schemas.microsoft.com/office/drawing/2014/main" id="{D521A5BB-B27C-CF23-F7DF-5D869557ABE1}"/>
              </a:ext>
            </a:extLst>
          </p:cNvPr>
          <p:cNvCxnSpPr>
            <a:cxnSpLocks/>
          </p:cNvCxnSpPr>
          <p:nvPr/>
        </p:nvCxnSpPr>
        <p:spPr>
          <a:xfrm>
            <a:off x="2057510" y="4551009"/>
            <a:ext cx="2220333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7" name="直線矢印コネクタ 7196">
            <a:extLst>
              <a:ext uri="{FF2B5EF4-FFF2-40B4-BE49-F238E27FC236}">
                <a16:creationId xmlns:a16="http://schemas.microsoft.com/office/drawing/2014/main" id="{42C487FE-00F5-03CE-2720-8E07A79CE0A6}"/>
              </a:ext>
            </a:extLst>
          </p:cNvPr>
          <p:cNvCxnSpPr>
            <a:cxnSpLocks/>
          </p:cNvCxnSpPr>
          <p:nvPr/>
        </p:nvCxnSpPr>
        <p:spPr>
          <a:xfrm>
            <a:off x="2057510" y="4758160"/>
            <a:ext cx="2220333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8" name="直線矢印コネクタ 7197">
            <a:extLst>
              <a:ext uri="{FF2B5EF4-FFF2-40B4-BE49-F238E27FC236}">
                <a16:creationId xmlns:a16="http://schemas.microsoft.com/office/drawing/2014/main" id="{E6FE65F3-7193-E591-B82A-19491DD43E3C}"/>
              </a:ext>
            </a:extLst>
          </p:cNvPr>
          <p:cNvCxnSpPr>
            <a:cxnSpLocks/>
          </p:cNvCxnSpPr>
          <p:nvPr/>
        </p:nvCxnSpPr>
        <p:spPr>
          <a:xfrm>
            <a:off x="2057510" y="5197606"/>
            <a:ext cx="2220333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9" name="直線矢印コネクタ 7198">
            <a:extLst>
              <a:ext uri="{FF2B5EF4-FFF2-40B4-BE49-F238E27FC236}">
                <a16:creationId xmlns:a16="http://schemas.microsoft.com/office/drawing/2014/main" id="{862E4E50-9279-A236-5019-DEA5FF35F1DE}"/>
              </a:ext>
            </a:extLst>
          </p:cNvPr>
          <p:cNvCxnSpPr>
            <a:cxnSpLocks/>
          </p:cNvCxnSpPr>
          <p:nvPr/>
        </p:nvCxnSpPr>
        <p:spPr>
          <a:xfrm>
            <a:off x="2057510" y="5378675"/>
            <a:ext cx="2220333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0" name="直線矢印コネクタ 7199">
            <a:extLst>
              <a:ext uri="{FF2B5EF4-FFF2-40B4-BE49-F238E27FC236}">
                <a16:creationId xmlns:a16="http://schemas.microsoft.com/office/drawing/2014/main" id="{AB8C0F21-22A4-1E58-81FA-300CF9A889E1}"/>
              </a:ext>
            </a:extLst>
          </p:cNvPr>
          <p:cNvCxnSpPr>
            <a:cxnSpLocks/>
          </p:cNvCxnSpPr>
          <p:nvPr/>
        </p:nvCxnSpPr>
        <p:spPr>
          <a:xfrm>
            <a:off x="4342955" y="4758160"/>
            <a:ext cx="2793340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3" name="正方形/長方形 7202">
            <a:extLst>
              <a:ext uri="{FF2B5EF4-FFF2-40B4-BE49-F238E27FC236}">
                <a16:creationId xmlns:a16="http://schemas.microsoft.com/office/drawing/2014/main" id="{F59B1127-C376-C98A-2D28-6656BBF59532}"/>
              </a:ext>
            </a:extLst>
          </p:cNvPr>
          <p:cNvSpPr/>
          <p:nvPr/>
        </p:nvSpPr>
        <p:spPr>
          <a:xfrm>
            <a:off x="6963030" y="4974865"/>
            <a:ext cx="1371999" cy="565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Responding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SEPP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7204" name="直線矢印コネクタ 7203">
            <a:extLst>
              <a:ext uri="{FF2B5EF4-FFF2-40B4-BE49-F238E27FC236}">
                <a16:creationId xmlns:a16="http://schemas.microsoft.com/office/drawing/2014/main" id="{EEB9E649-948B-E0E6-0E5A-C08F8BC26275}"/>
              </a:ext>
            </a:extLst>
          </p:cNvPr>
          <p:cNvCxnSpPr>
            <a:cxnSpLocks/>
            <a:endCxn id="7214" idx="2"/>
          </p:cNvCxnSpPr>
          <p:nvPr/>
        </p:nvCxnSpPr>
        <p:spPr>
          <a:xfrm flipV="1">
            <a:off x="8102498" y="4775987"/>
            <a:ext cx="1602108" cy="401741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5" name="直線矢印コネクタ 7204">
            <a:extLst>
              <a:ext uri="{FF2B5EF4-FFF2-40B4-BE49-F238E27FC236}">
                <a16:creationId xmlns:a16="http://schemas.microsoft.com/office/drawing/2014/main" id="{4AB76F1B-6CF8-23E6-50DF-0CB47FC94C57}"/>
              </a:ext>
            </a:extLst>
          </p:cNvPr>
          <p:cNvCxnSpPr>
            <a:cxnSpLocks/>
            <a:endCxn id="7212" idx="2"/>
          </p:cNvCxnSpPr>
          <p:nvPr/>
        </p:nvCxnSpPr>
        <p:spPr>
          <a:xfrm>
            <a:off x="8102498" y="5358797"/>
            <a:ext cx="1613734" cy="60593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6" name="直線矢印コネクタ 7205">
            <a:extLst>
              <a:ext uri="{FF2B5EF4-FFF2-40B4-BE49-F238E27FC236}">
                <a16:creationId xmlns:a16="http://schemas.microsoft.com/office/drawing/2014/main" id="{FE6CABCC-2E6B-4949-68D5-5815107FE98E}"/>
              </a:ext>
            </a:extLst>
          </p:cNvPr>
          <p:cNvCxnSpPr>
            <a:cxnSpLocks/>
          </p:cNvCxnSpPr>
          <p:nvPr/>
        </p:nvCxnSpPr>
        <p:spPr>
          <a:xfrm>
            <a:off x="4342955" y="4541559"/>
            <a:ext cx="2793340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7" name="爆発: 14 pt 7206">
            <a:extLst>
              <a:ext uri="{FF2B5EF4-FFF2-40B4-BE49-F238E27FC236}">
                <a16:creationId xmlns:a16="http://schemas.microsoft.com/office/drawing/2014/main" id="{E46006FF-9944-4FC6-156E-142C398AE58E}"/>
              </a:ext>
            </a:extLst>
          </p:cNvPr>
          <p:cNvSpPr/>
          <p:nvPr/>
        </p:nvSpPr>
        <p:spPr>
          <a:xfrm>
            <a:off x="6073399" y="3962935"/>
            <a:ext cx="1314557" cy="59520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Congestion</a:t>
            </a:r>
            <a:endParaRPr kumimoji="1" lang="ja-JP" alt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08" name="正方形/長方形 7207">
            <a:extLst>
              <a:ext uri="{FF2B5EF4-FFF2-40B4-BE49-F238E27FC236}">
                <a16:creationId xmlns:a16="http://schemas.microsoft.com/office/drawing/2014/main" id="{14E5405C-E1B4-6321-DF97-77D90A2C60FB}"/>
              </a:ext>
            </a:extLst>
          </p:cNvPr>
          <p:cNvSpPr/>
          <p:nvPr/>
        </p:nvSpPr>
        <p:spPr>
          <a:xfrm>
            <a:off x="1063969" y="4305398"/>
            <a:ext cx="981915" cy="6198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/>
              <a:t>NFc</a:t>
            </a:r>
            <a:r>
              <a:rPr kumimoji="1" lang="en-US" altLang="ja-JP" sz="1200" dirty="0"/>
              <a:t> </a:t>
            </a:r>
          </a:p>
          <a:p>
            <a:pPr algn="ctr"/>
            <a:r>
              <a:rPr kumimoji="1" lang="en-US" altLang="ja-JP" sz="1050" dirty="0"/>
              <a:t>(</a:t>
            </a:r>
            <a:r>
              <a:rPr kumimoji="1" lang="ja-JP" altLang="en-US" sz="1050" dirty="0"/>
              <a:t> </a:t>
            </a:r>
            <a:r>
              <a:rPr kumimoji="1" lang="en-US" altLang="ja-JP" sz="1050" dirty="0"/>
              <a:t>e.g. NEF)</a:t>
            </a:r>
            <a:endParaRPr kumimoji="1" lang="ja-JP" altLang="en-US" sz="1050" dirty="0"/>
          </a:p>
        </p:txBody>
      </p:sp>
      <p:sp>
        <p:nvSpPr>
          <p:cNvPr id="7209" name="正方形/長方形 7208">
            <a:extLst>
              <a:ext uri="{FF2B5EF4-FFF2-40B4-BE49-F238E27FC236}">
                <a16:creationId xmlns:a16="http://schemas.microsoft.com/office/drawing/2014/main" id="{F9455C79-9351-3E2E-C73E-08E5CD63A82B}"/>
              </a:ext>
            </a:extLst>
          </p:cNvPr>
          <p:cNvSpPr/>
          <p:nvPr/>
        </p:nvSpPr>
        <p:spPr>
          <a:xfrm>
            <a:off x="1072515" y="5028512"/>
            <a:ext cx="981915" cy="6198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/>
              <a:t>NFc</a:t>
            </a:r>
            <a:r>
              <a:rPr kumimoji="1" lang="en-US" altLang="ja-JP" sz="1200" dirty="0"/>
              <a:t> </a:t>
            </a:r>
          </a:p>
          <a:p>
            <a:pPr algn="ctr"/>
            <a:r>
              <a:rPr kumimoji="1" lang="en-US" altLang="ja-JP" sz="1050" dirty="0"/>
              <a:t>(</a:t>
            </a:r>
            <a:r>
              <a:rPr kumimoji="1" lang="ja-JP" altLang="en-US" sz="1050" dirty="0"/>
              <a:t> </a:t>
            </a:r>
            <a:r>
              <a:rPr kumimoji="1" lang="en-US" altLang="ja-JP" sz="1050" dirty="0"/>
              <a:t>e.g. AMF)</a:t>
            </a:r>
            <a:endParaRPr kumimoji="1" lang="ja-JP" altLang="en-US" sz="1050" dirty="0"/>
          </a:p>
        </p:txBody>
      </p:sp>
      <p:sp>
        <p:nvSpPr>
          <p:cNvPr id="7210" name="吹き出し: 角を丸めた四角形 7209">
            <a:extLst>
              <a:ext uri="{FF2B5EF4-FFF2-40B4-BE49-F238E27FC236}">
                <a16:creationId xmlns:a16="http://schemas.microsoft.com/office/drawing/2014/main" id="{93BD2A1A-5FEB-AC20-2CE7-031CD4101E67}"/>
              </a:ext>
            </a:extLst>
          </p:cNvPr>
          <p:cNvSpPr/>
          <p:nvPr/>
        </p:nvSpPr>
        <p:spPr>
          <a:xfrm>
            <a:off x="5120106" y="5682033"/>
            <a:ext cx="1610571" cy="412340"/>
          </a:xfrm>
          <a:prstGeom prst="wedgeRoundRectCallout">
            <a:avLst>
              <a:gd name="adj1" fmla="val -22937"/>
              <a:gd name="adj2" fmla="val -93062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b="1" dirty="0"/>
              <a:t>Higher priority</a:t>
            </a:r>
            <a:endParaRPr kumimoji="1" lang="ja-JP" altLang="en-US" sz="1600" b="1" dirty="0"/>
          </a:p>
        </p:txBody>
      </p:sp>
      <p:cxnSp>
        <p:nvCxnSpPr>
          <p:cNvPr id="7201" name="直線矢印コネクタ 7200">
            <a:extLst>
              <a:ext uri="{FF2B5EF4-FFF2-40B4-BE49-F238E27FC236}">
                <a16:creationId xmlns:a16="http://schemas.microsoft.com/office/drawing/2014/main" id="{E257675C-1989-0C7A-F611-3E318E5C9A1E}"/>
              </a:ext>
            </a:extLst>
          </p:cNvPr>
          <p:cNvCxnSpPr>
            <a:cxnSpLocks/>
          </p:cNvCxnSpPr>
          <p:nvPr/>
        </p:nvCxnSpPr>
        <p:spPr>
          <a:xfrm>
            <a:off x="4342955" y="5177728"/>
            <a:ext cx="2793340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2" name="直線矢印コネクタ 7201">
            <a:extLst>
              <a:ext uri="{FF2B5EF4-FFF2-40B4-BE49-F238E27FC236}">
                <a16:creationId xmlns:a16="http://schemas.microsoft.com/office/drawing/2014/main" id="{7FB8CC2A-E7BD-B59E-F397-3B52FFD4BA33}"/>
              </a:ext>
            </a:extLst>
          </p:cNvPr>
          <p:cNvCxnSpPr>
            <a:cxnSpLocks/>
          </p:cNvCxnSpPr>
          <p:nvPr/>
        </p:nvCxnSpPr>
        <p:spPr>
          <a:xfrm>
            <a:off x="4342955" y="5383097"/>
            <a:ext cx="2793340" cy="0"/>
          </a:xfrm>
          <a:prstGeom prst="straightConnector1">
            <a:avLst/>
          </a:prstGeom>
          <a:ln w="254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0353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8" name="図 7187">
            <a:extLst>
              <a:ext uri="{FF2B5EF4-FFF2-40B4-BE49-F238E27FC236}">
                <a16:creationId xmlns:a16="http://schemas.microsoft.com/office/drawing/2014/main" id="{81206A0A-F448-916E-0219-DE4F91991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" y="926568"/>
            <a:ext cx="9892145" cy="323116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6F2091B2-59E7-441B-25AC-029EDFBF8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880" y="386881"/>
            <a:ext cx="8515350" cy="565767"/>
          </a:xfrm>
        </p:spPr>
        <p:txBody>
          <a:bodyPr/>
          <a:lstStyle/>
          <a:p>
            <a:pPr algn="l"/>
            <a:r>
              <a:rPr lang="de-AT" sz="3600" dirty="0">
                <a:solidFill>
                  <a:schemeClr val="tx1"/>
                </a:solidFill>
              </a:rPr>
              <a:t>Conclusion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499BAF13-E6E9-6963-C729-DD1EC5B25C41}"/>
              </a:ext>
            </a:extLst>
          </p:cNvPr>
          <p:cNvSpPr txBox="1">
            <a:spLocks/>
          </p:cNvSpPr>
          <p:nvPr/>
        </p:nvSpPr>
        <p:spPr bwMode="auto">
          <a:xfrm>
            <a:off x="386989" y="1385540"/>
            <a:ext cx="10963498" cy="75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ja-JP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NTT DOCOMO would like to get feedback from CT4. Based on feedback, NTT DOCOMO will input CR to TS29.573 for the future meeting.</a:t>
            </a:r>
          </a:p>
        </p:txBody>
      </p:sp>
    </p:spTree>
    <p:extLst>
      <p:ext uri="{BB962C8B-B14F-4D97-AF65-F5344CB8AC3E}">
        <p14:creationId xmlns:p14="http://schemas.microsoft.com/office/powerpoint/2010/main" val="26578771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Company>3GPP</Company>
  <MMClips>0</MMClips>
  <HiddenSlides>0</HiddenSlides>
  <LinksUpToDate>false</LinksUpToDate>
  <Notes>1</Notes>
  <Paragraphs>68</Paragraphs>
  <PresentationFormat>ワイド画面</PresentationFormat>
  <ScaleCrop>false</ScaleCrop>
  <Slides>4</Slides>
  <SharedDoc>false</SharedDoc>
  <HyperlinksChanged>false</HyperlinksChanged>
  <AppVersion>16.0000</AppVersion>
  <Words>305</Words>
  <TotalTime>0</TotalTime>
  <Application>Microsoft Office PowerPoint</Application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Scrase</dc:creator>
  <dcterms:modified xsi:type="dcterms:W3CDTF">2024-04-05T07:56:38Z</dcterms:modified>
  <dc:description>© 2009  All rights reserved</dc:description>
  <dc:title>Presentation title</dc:title>
  <cp:lastModifiedBy>Shunsuke Dojiri_rev0</cp:lastModifiedBy>
  <dcterms:created xsi:type="dcterms:W3CDTF">2008-08-30T09:32:10Z</dcterms:created>
  <cp:revision>677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