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94" d="100"/>
          <a:sy n="94" d="100"/>
        </p:scale>
        <p:origin x="92" y="11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WG4#122</a:t>
            </a:r>
          </a:p>
          <a:p>
            <a:pPr eaLnBrk="1" hangingPunct="1">
              <a:defRPr/>
            </a:pPr>
            <a:r>
              <a:rPr lang="en-US" altLang="zh-CN" sz="1000" b="1" kern="1200" dirty="0">
                <a:solidFill>
                  <a:schemeClr val="tx1"/>
                </a:solidFill>
                <a:effectLst/>
                <a:latin typeface="Arial" pitchFamily="34" charset="0"/>
                <a:ea typeface="+mn-ea"/>
                <a:cs typeface="Arial" pitchFamily="34" charset="0"/>
              </a:rPr>
              <a:t>Changsha</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a:t>
            </a:r>
            <a:r>
              <a:rPr lang="en-US" altLang="zh-CN" sz="1000" b="1" kern="1200" baseline="0" dirty="0" err="1">
                <a:solidFill>
                  <a:schemeClr val="tx1"/>
                </a:solidFill>
                <a:effectLst/>
                <a:latin typeface="Arial" pitchFamily="34" charset="0"/>
                <a:ea typeface="+mn-ea"/>
                <a:cs typeface="Arial" pitchFamily="34" charset="0"/>
              </a:rPr>
              <a:t>P.R.China</a:t>
            </a:r>
            <a:r>
              <a:rPr lang="en-GB" sz="1000" b="1" kern="1200" dirty="0">
                <a:solidFill>
                  <a:schemeClr val="tx1"/>
                </a:solidFill>
                <a:effectLst/>
                <a:latin typeface="Arial" pitchFamily="34" charset="0"/>
                <a:ea typeface="+mn-ea"/>
                <a:cs typeface="Arial" pitchFamily="34" charset="0"/>
              </a:rPr>
              <a:t>;  15</a:t>
            </a:r>
            <a:r>
              <a:rPr lang="en-GB" sz="1000" b="1" kern="1200" baseline="30000" dirty="0">
                <a:solidFill>
                  <a:schemeClr val="tx1"/>
                </a:solidFill>
                <a:effectLst/>
                <a:latin typeface="Arial" pitchFamily="34" charset="0"/>
                <a:ea typeface="+mn-ea"/>
                <a:cs typeface="Arial" pitchFamily="34" charset="0"/>
              </a:rPr>
              <a:t>th</a:t>
            </a:r>
            <a:r>
              <a:rPr lang="en-US" sz="1000" b="1" kern="1200" dirty="0">
                <a:solidFill>
                  <a:schemeClr val="tx1"/>
                </a:solidFill>
                <a:effectLst/>
                <a:latin typeface="Arial" pitchFamily="34" charset="0"/>
                <a:ea typeface="+mn-ea"/>
                <a:cs typeface="Arial" pitchFamily="34" charset="0"/>
              </a:rPr>
              <a:t> </a:t>
            </a:r>
            <a:r>
              <a:rPr lang="en-GB" sz="1000" b="1" kern="1200" dirty="0">
                <a:solidFill>
                  <a:schemeClr val="tx1"/>
                </a:solidFill>
                <a:effectLst/>
                <a:latin typeface="Arial" pitchFamily="34" charset="0"/>
                <a:ea typeface="+mn-ea"/>
                <a:cs typeface="Arial" pitchFamily="34" charset="0"/>
              </a:rPr>
              <a:t>– 19</a:t>
            </a:r>
            <a:r>
              <a:rPr lang="en-US" altLang="zh-CN" sz="1000" b="1" kern="1200" baseline="30000" dirty="0" err="1">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a:t>
            </a:r>
            <a:r>
              <a:rPr lang="en-US" altLang="zh-CN" sz="1000" b="1" kern="1200" dirty="0">
                <a:solidFill>
                  <a:schemeClr val="tx1"/>
                </a:solidFill>
                <a:effectLst/>
                <a:latin typeface="Arial" pitchFamily="34" charset="0"/>
                <a:ea typeface="+mn-ea"/>
                <a:cs typeface="Arial" pitchFamily="34" charset="0"/>
              </a:rPr>
              <a:t>April</a:t>
            </a:r>
            <a:r>
              <a:rPr lang="en-GB" sz="1000" b="1" kern="1200" dirty="0">
                <a:solidFill>
                  <a:schemeClr val="tx1"/>
                </a:solidFill>
                <a:effectLst/>
                <a:latin typeface="Arial" pitchFamily="34" charset="0"/>
                <a:ea typeface="+mn-ea"/>
                <a:cs typeface="Arial" pitchFamily="34" charset="0"/>
              </a:rPr>
              <a:t>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C4-241002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CT4#122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t>Friday</a:t>
            </a:r>
            <a:r>
              <a:rPr lang="en-US" sz="1600" dirty="0"/>
              <a:t> 5</a:t>
            </a:r>
            <a:r>
              <a:rPr lang="en-US" altLang="zh-CN" sz="1600" baseline="30000" dirty="0"/>
              <a:t>th</a:t>
            </a:r>
            <a:r>
              <a:rPr lang="en-US" sz="1600" dirty="0"/>
              <a:t> April 2024 16:00 UTC.</a:t>
            </a:r>
          </a:p>
          <a:p>
            <a:r>
              <a:rPr lang="en-US" sz="1600" dirty="0"/>
              <a:t> Providing first DAD on </a:t>
            </a:r>
            <a:r>
              <a:rPr lang="en-US" altLang="zh-CN" sz="1600" dirty="0"/>
              <a:t>Monday </a:t>
            </a:r>
            <a:r>
              <a:rPr lang="en-US" sz="1600" dirty="0"/>
              <a:t>8</a:t>
            </a:r>
            <a:r>
              <a:rPr lang="en-US" sz="1600" baseline="30000" dirty="0"/>
              <a:t>th</a:t>
            </a:r>
            <a:r>
              <a:rPr lang="en-US" sz="1600" dirty="0"/>
              <a:t> April 2024 and time schedule.</a:t>
            </a:r>
          </a:p>
          <a:p>
            <a:r>
              <a:rPr lang="en-US" sz="1600" dirty="0"/>
              <a:t> A list of CRs which might be of interest by CT3 is send on the CT3 exploder by CT4 chair.</a:t>
            </a:r>
          </a:p>
          <a:p>
            <a:r>
              <a:rPr lang="en-US" sz="1600" dirty="0"/>
              <a:t> Revised DAD time schedule on Sunday 14</a:t>
            </a:r>
            <a:r>
              <a:rPr lang="en-US" sz="1600" baseline="30000" dirty="0"/>
              <a:t>th</a:t>
            </a:r>
            <a:r>
              <a:rPr lang="en-US" sz="1600" dirty="0"/>
              <a:t> April 2024 evening.</a:t>
            </a:r>
          </a:p>
          <a:p>
            <a:r>
              <a:rPr lang="en-US" sz="1600" dirty="0"/>
              <a:t> Start of Meeting Monday 15</a:t>
            </a:r>
            <a:r>
              <a:rPr lang="en-US" sz="1600" baseline="30000" dirty="0"/>
              <a:t>th</a:t>
            </a:r>
            <a:r>
              <a:rPr lang="en-US" sz="1600" dirty="0"/>
              <a:t> April 2024 9:00 UTC+8.</a:t>
            </a:r>
          </a:p>
          <a:p>
            <a:r>
              <a:rPr lang="en-US" sz="1600" dirty="0"/>
              <a:t> Final versions of agreed CRs to be provided by Friday  19</a:t>
            </a:r>
            <a:r>
              <a:rPr lang="en-US" sz="1600" baseline="30000" dirty="0"/>
              <a:t>th</a:t>
            </a:r>
            <a:r>
              <a:rPr lang="en-US" sz="1600" dirty="0"/>
              <a:t> April 2024 16:00 UTC+8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C4-241004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24</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April,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25</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April</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26</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April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75237</TotalTime>
  <Words>1787</Words>
  <Application>Microsoft Office PowerPoint</Application>
  <PresentationFormat>宽屏</PresentationFormat>
  <Paragraphs>94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CT4#122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songyue</cp:lastModifiedBy>
  <cp:revision>1137</cp:revision>
  <dcterms:created xsi:type="dcterms:W3CDTF">2010-02-05T13:52:04Z</dcterms:created>
  <dcterms:modified xsi:type="dcterms:W3CDTF">2024-03-20T10:52:08Z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