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53" r:id="rId2"/>
    <p:sldMasterId id="2147483741" r:id="rId3"/>
  </p:sldMasterIdLst>
  <p:notesMasterIdLst>
    <p:notesMasterId r:id="rId8"/>
  </p:notesMasterIdLst>
  <p:handoutMasterIdLst>
    <p:handoutMasterId r:id="rId9"/>
  </p:handoutMasterIdLst>
  <p:sldIdLst>
    <p:sldId id="303" r:id="rId4"/>
    <p:sldId id="705" r:id="rId5"/>
    <p:sldId id="706" r:id="rId6"/>
    <p:sldId id="70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19" d="100"/>
          <a:sy n="119" d="100"/>
        </p:scale>
        <p:origin x="135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9/14/2023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9/14/2023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WG4#118</a:t>
            </a:r>
          </a:p>
          <a:p>
            <a:pPr eaLnBrk="1" hangingPunct="1"/>
            <a:r>
              <a:rPr lang="en-GB" altLang="en-US" sz="1200" b="1" dirty="0">
                <a:latin typeface="Arial "/>
              </a:rPr>
              <a:t>Xiamen, P.R. China</a:t>
            </a:r>
            <a:r>
              <a:rPr lang="sv-SE" altLang="en-US" sz="1200" b="1" dirty="0">
                <a:latin typeface="Arial "/>
              </a:rPr>
              <a:t>; 09 - 13 October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C4-243bcd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4BD7A0-B32A-75D2-99F1-624DBBBBB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35C366-6E6B-8E30-0F4D-593FB2BE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DB05B-1172-4368-18F6-DE60CAC78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492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F6AF-C3FA-D888-E04A-1DE98A694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5DA2A-5A37-580B-0F2A-00C166FE9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2E45AF-1F04-C82E-B139-C88D2064E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E9432C-E994-0629-60CE-5A98DA99C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560D1F-D2EA-0AF4-54CD-DB0F3BA4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4A84F-55BC-E50F-7EE3-BA5E1B3E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12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1CA10-B158-9DF2-581A-5150135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FF863F-4C80-BDAE-943A-8AEB2CB90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1049E-2AE2-A04E-8C36-EC5AFE8015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755A1-446A-8413-D6FE-996901BC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37CDA5-8B4F-A710-0ED4-14AC852E9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A2B56-EACD-3445-B5BD-932E1F64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843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CAA29-03CE-ADF5-F125-FC68935F9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30062-EBEE-4B28-72F2-D55E82851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CAC69-9E97-D721-A817-B35E0208F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743BD-CCCC-915F-EB65-993E9B325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19BBDF-3190-E80D-A39C-D6948AFE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5856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A1BB9-93C2-AAC2-27F6-456F1FEFC3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679F21-38A3-9747-06BB-AF2B9D9712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B56BC-729D-6D7A-1C80-938CC38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91452-DBEC-77EE-4CD1-0B8AC27B9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667521-5A45-E28D-E434-AAF5EDD7D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9347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C0C7A-FB8E-274A-726A-A7C66A9241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495E91-877A-DFEB-6B5B-644DCBF1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33EB7-8056-1025-CD8C-F6BBF310B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09F3-272C-9930-D310-0DB5BD70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37E15-7996-EE50-113A-346941D42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520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06C67-2825-292B-9A63-C8C8A0D1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2D8C3D-5A52-62F0-70D6-96EECB6BB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8FF83-E61D-F6EF-B637-B54193828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7C0B-5114-E207-2408-9B818A18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238-ECD9-CC95-A465-03563A2DD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894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4354-F4F5-9154-4DFD-13266A683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4D427-FA66-DA9D-E795-A576968B0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E996E-695E-2E34-10F2-261CC703D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5CF4-B170-7981-F281-226C7FFA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949B-A1D6-3761-3C6E-0FB2F8CAB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846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A1A4-6705-583D-886D-7ADAA3724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63E28-5D21-21DF-82AE-D65EDAD19F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140380-A867-B167-4569-735D531E69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1B38E7-33E9-03F0-319D-719124CB1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38C4B-75D6-B78C-2C78-246BB3409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4D7F-0856-C9C9-F065-7F703B8E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62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19C09-AD78-90F5-C321-C1FB71FB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7D418A-8AB8-5EA1-F59A-9779C3914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E56BC-7FDE-4846-43EC-CF8991E1B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3CC19B-6A5A-ADAD-4F48-1E84453C0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42745-AC87-D342-6EF1-17A1B48759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ECF78D-746B-9A83-3DD4-1810F6FA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83331E-B769-32B9-5824-A06163CF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FA368E-D37F-0A3B-272B-4303098F0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8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6743-0FE2-B993-6C24-D0BF1AC0A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8816E9-3D09-9F8E-2387-50801992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5DE22-A7C6-D286-2072-0F3E0B8F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6D35F0-3F67-967E-CDB3-7D56EA04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634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E33C7A-3CC9-1D8D-87B3-230F1D187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BA6F52-A326-E66D-B10E-74A631B72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65E26-DC21-5EBB-36C6-18851E82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900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3360C-225E-56CC-E35F-F8449144F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53EA2-13E5-3656-37B3-52D9383AC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B24CA-4366-0A3D-861D-5BCF00954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4150FC-1F43-4413-143B-3C6103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F811F-9882-7918-FC7B-75B53DB3F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C26B20-00B7-9866-6CC9-BD6C1923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9756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A1FAE-04A6-45AD-6212-9EE3A052B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3D340-B9E7-5C8D-16E2-B0519ADBA4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F62AB-DA9A-F3A5-53E2-EC1E9713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CDBC7-1640-7D9D-5065-3C99977CE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3C65C-11F2-5BB6-31A9-3A36CE9DD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A2F247-4E2C-5BEC-E747-B05CD1313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10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9E927-9958-4F41-7F88-AC0007C8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0B457-68D8-7B30-8F06-B2417CDB9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3A3D-A60C-343A-8043-F42C0502F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09550-808B-3685-AC90-BEDFDB0B5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F973AF-AC65-72E8-AC4E-BDE3EA4C9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3739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42A9E7-8AF2-9DB3-6620-9F6E21AAE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3DEF6-F355-F2DD-8AFE-4FEBE9266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64BB4-531E-9967-12A6-3AD70FE3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FED30-71E7-E554-1EB7-4CB2C2896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32933-644F-F45E-658E-7758D1B03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BC35D-8378-24B1-2F0B-4A0ECD6DC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56D99D-51DC-6FE3-EC15-F30B3A541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80B362-A5CB-22AE-FDA2-3F52C8956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6EA9E-F28D-DC03-16D2-6F2811879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3EC1B-1997-A568-AF5E-7A0D7513F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11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7B12C-4560-A4D1-54B4-BCB470F0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8409F-FD59-CF4A-C94C-3286AD836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B06DF-FD67-69B7-0513-49B9781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081BD5-0511-3E43-A282-2EC3C10BE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6220CB-E2D2-0E95-0D8A-90AEB3C82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044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13B8F-2BA4-AE39-AAFB-242BE050A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FDB2C-5CEB-B649-AFFE-97B02C564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F2915-CFB8-2495-4026-234BC201D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6FF57-1BA8-E93C-FD9E-08E1CD368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C3966-987B-4078-BEC2-7A7B02B7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4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C695D-3157-A93A-EE8A-E98ED5D4B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12E3A-4ECF-D19F-FC7C-9845756ED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B0DF2-EB9C-AB65-30A7-11EAB2617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2F4B-1214-799D-AF9C-C51F5076E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2B8A6-44A2-6DF4-870A-149C36DB3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D2E28B-71F6-C0BF-32F2-9A61249C4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827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3D418-E288-871B-DE1C-F714DE4BA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817-6F4E-34B6-1DEC-2D0C173AD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25724-2EA3-C9D0-CD70-A015AEDDC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533474-2AB7-23BE-6F46-BF7686CC04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62B0A3-9A80-5C84-E38E-084E3FD9D6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738218-C5FC-D48C-5AC5-5DA885C72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BF34D-C014-6633-6462-B31B2652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8F00A8-BDC5-9782-67E1-F4425CD7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286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182C6-2E54-9BE1-CC9E-5F0831BB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CA2C1-282F-D9B1-813D-B5AFFF02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447B-801B-02BD-CB3D-7580DBEC3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8EC949-17DD-4C7C-38F4-F15704C46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10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CT4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96AD0F-9594-2E1B-B5FF-A0D98367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E9EF6-C22E-C76E-D62F-E88EC069DA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D4101-E3BD-A09C-4565-9774C1AFDB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387D7-2AE5-4022-BB65-EA2E45A0F279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D4999-B1F0-7D7D-9C4F-1180A3CFB1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1CCF64-8AB4-E750-4FBF-2B0EC1ABF3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84ECE-9971-4F26-A6AB-AC08AD7255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143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D2F6CE-C4CF-173F-DA5B-C208576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AAD04-DB16-84A8-A49F-5320B1D2D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0F0BDD-7555-827D-48BA-249803F2FD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A391B-8987-4EDD-A2BE-9855436DEC5F}" type="datetimeFigureOut">
              <a:rPr lang="en-GB" smtClean="0"/>
              <a:t>14/09/2023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1580B-A74C-114E-89A9-2572467215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78082-89B5-958A-BE56-AF46D121F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0EC4-D715-4A90-8BC2-F0149BC3A9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31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23810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1_Custom Design</vt:lpstr>
      <vt:lpstr>Custom Design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MCC/KK</cp:lastModifiedBy>
  <cp:revision>673</cp:revision>
  <dcterms:created xsi:type="dcterms:W3CDTF">2008-08-30T09:32:10Z</dcterms:created>
  <dcterms:modified xsi:type="dcterms:W3CDTF">2023-09-14T05:53:03Z</dcterms:modified>
</cp:coreProperties>
</file>