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3/21/2023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3/21/2023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WG4#115e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E-Meeting, 17 - 21 April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C4-231bcd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23807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MCC/KK</cp:lastModifiedBy>
  <cp:revision>670</cp:revision>
  <dcterms:created xsi:type="dcterms:W3CDTF">2008-08-30T09:32:10Z</dcterms:created>
  <dcterms:modified xsi:type="dcterms:W3CDTF">2023-03-21T16:13:33Z</dcterms:modified>
</cp:coreProperties>
</file>