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1" r:id="rId2"/>
  </p:sldMasterIdLst>
  <p:notesMasterIdLst>
    <p:notesMasterId r:id="rId7"/>
  </p:notesMasterIdLst>
  <p:handoutMasterIdLst>
    <p:handoutMasterId r:id="rId8"/>
  </p:handoutMasterIdLst>
  <p:sldIdLst>
    <p:sldId id="303" r:id="rId3"/>
    <p:sldId id="705" r:id="rId4"/>
    <p:sldId id="706" r:id="rId5"/>
    <p:sldId id="70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65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12/15/2022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12/15/2022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WG4#114e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Athens, Greece; 27. Feb – 03. Mar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C4-230bcd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15/12/2022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23806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31.124_CR0659_(Rel-16)_UEConTest_R16</cp:lastModifiedBy>
  <cp:revision>669</cp:revision>
  <dcterms:created xsi:type="dcterms:W3CDTF">2008-08-30T09:32:10Z</dcterms:created>
  <dcterms:modified xsi:type="dcterms:W3CDTF">2022-12-15T07:54:27Z</dcterms:modified>
</cp:coreProperties>
</file>