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1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9/7/2022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WG6#113e</a:t>
            </a:r>
          </a:p>
          <a:p>
            <a:pPr eaLnBrk="1" hangingPunct="1"/>
            <a:r>
              <a:rPr lang="sv-SE" altLang="en-US" sz="1200" b="1">
                <a:latin typeface="Arial "/>
              </a:rPr>
              <a:t>Toulouse, </a:t>
            </a:r>
            <a:r>
              <a:rPr lang="sv-SE" altLang="en-US" sz="1200" b="1" dirty="0">
                <a:latin typeface="Arial "/>
              </a:rPr>
              <a:t>France; 14. – 18. November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C4-225bcd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23805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CR3232</cp:lastModifiedBy>
  <cp:revision>668</cp:revision>
  <dcterms:created xsi:type="dcterms:W3CDTF">2008-08-30T09:32:10Z</dcterms:created>
  <dcterms:modified xsi:type="dcterms:W3CDTF">2022-09-07T10:42:21Z</dcterms:modified>
</cp:coreProperties>
</file>