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92" d="100"/>
          <a:sy n="92" d="100"/>
        </p:scale>
        <p:origin x="11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6/13/2022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6/13/2022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WG6#111e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E-Meeting – 18. – 26. August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/>
              <a:t>C4-22abcd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23804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</cp:lastModifiedBy>
  <cp:revision>667</cp:revision>
  <dcterms:created xsi:type="dcterms:W3CDTF">2008-08-30T09:32:10Z</dcterms:created>
  <dcterms:modified xsi:type="dcterms:W3CDTF">2022-06-13T17:22:36Z</dcterms:modified>
</cp:coreProperties>
</file>