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64" r:id="rId7"/>
    <p:sldId id="366" r:id="rId8"/>
    <p:sldId id="368" r:id="rId9"/>
    <p:sldId id="367" r:id="rId10"/>
    <p:sldId id="365"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4316A2-366E-42B3-8ED2-683CE0DB758A}" v="12" dt="2022-08-09T22:22:43.6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56" d="100"/>
          <a:sy n="56" d="100"/>
        </p:scale>
        <p:origin x="524" y="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bnam Sultana" userId="65b107c6-3ab7-432d-8a17-9eeb35e3ae6f" providerId="ADAL" clId="{E74316A2-366E-42B3-8ED2-683CE0DB758A}"/>
    <pc:docChg chg="undo custSel addSld delSld modSld sldOrd modMainMaster">
      <pc:chgData name="Shabnam Sultana" userId="65b107c6-3ab7-432d-8a17-9eeb35e3ae6f" providerId="ADAL" clId="{E74316A2-366E-42B3-8ED2-683CE0DB758A}" dt="2022-08-09T23:04:24.390" v="353" actId="20577"/>
      <pc:docMkLst>
        <pc:docMk/>
      </pc:docMkLst>
      <pc:sldChg chg="modSp mod">
        <pc:chgData name="Shabnam Sultana" userId="65b107c6-3ab7-432d-8a17-9eeb35e3ae6f" providerId="ADAL" clId="{E74316A2-366E-42B3-8ED2-683CE0DB758A}" dt="2022-08-09T23:04:24.390" v="353" actId="20577"/>
        <pc:sldMkLst>
          <pc:docMk/>
          <pc:sldMk cId="0" sldId="341"/>
        </pc:sldMkLst>
        <pc:spChg chg="mod">
          <ac:chgData name="Shabnam Sultana" userId="65b107c6-3ab7-432d-8a17-9eeb35e3ae6f" providerId="ADAL" clId="{E74316A2-366E-42B3-8ED2-683CE0DB758A}" dt="2022-08-09T22:11:43.931" v="0"/>
          <ac:spMkLst>
            <pc:docMk/>
            <pc:sldMk cId="0" sldId="341"/>
            <ac:spMk id="5122" creationId="{6BFCA172-672F-4297-B767-9F7EDE373FA1}"/>
          </ac:spMkLst>
        </pc:spChg>
        <pc:spChg chg="mod">
          <ac:chgData name="Shabnam Sultana" userId="65b107c6-3ab7-432d-8a17-9eeb35e3ae6f" providerId="ADAL" clId="{E74316A2-366E-42B3-8ED2-683CE0DB758A}" dt="2022-08-09T23:04:24.390" v="353" actId="20577"/>
          <ac:spMkLst>
            <pc:docMk/>
            <pc:sldMk cId="0" sldId="341"/>
            <ac:spMk id="5123" creationId="{9FAD3684-801E-4E1E-85EB-F5F3E5D37277}"/>
          </ac:spMkLst>
        </pc:spChg>
      </pc:sldChg>
      <pc:sldChg chg="modSp mod">
        <pc:chgData name="Shabnam Sultana" userId="65b107c6-3ab7-432d-8a17-9eeb35e3ae6f" providerId="ADAL" clId="{E74316A2-366E-42B3-8ED2-683CE0DB758A}" dt="2022-08-09T22:15:24.584" v="128" actId="20577"/>
        <pc:sldMkLst>
          <pc:docMk/>
          <pc:sldMk cId="0" sldId="363"/>
        </pc:sldMkLst>
        <pc:spChg chg="mod">
          <ac:chgData name="Shabnam Sultana" userId="65b107c6-3ab7-432d-8a17-9eeb35e3ae6f" providerId="ADAL" clId="{E74316A2-366E-42B3-8ED2-683CE0DB758A}" dt="2022-08-09T22:15:24.584" v="128" actId="20577"/>
          <ac:spMkLst>
            <pc:docMk/>
            <pc:sldMk cId="0" sldId="363"/>
            <ac:spMk id="6146" creationId="{39BD4D34-87E7-4105-B586-4767AFA2F0F4}"/>
          </ac:spMkLst>
        </pc:spChg>
        <pc:spChg chg="mod">
          <ac:chgData name="Shabnam Sultana" userId="65b107c6-3ab7-432d-8a17-9eeb35e3ae6f" providerId="ADAL" clId="{E74316A2-366E-42B3-8ED2-683CE0DB758A}" dt="2022-08-09T22:15:17.754" v="111"/>
          <ac:spMkLst>
            <pc:docMk/>
            <pc:sldMk cId="0" sldId="363"/>
            <ac:spMk id="6147" creationId="{33CFEE74-7B51-47B2-8BC9-945D38E983E7}"/>
          </ac:spMkLst>
        </pc:spChg>
      </pc:sldChg>
      <pc:sldChg chg="modSp mod">
        <pc:chgData name="Shabnam Sultana" userId="65b107c6-3ab7-432d-8a17-9eeb35e3ae6f" providerId="ADAL" clId="{E74316A2-366E-42B3-8ED2-683CE0DB758A}" dt="2022-08-09T22:16:23.988" v="162" actId="20577"/>
        <pc:sldMkLst>
          <pc:docMk/>
          <pc:sldMk cId="0" sldId="364"/>
        </pc:sldMkLst>
        <pc:spChg chg="mod">
          <ac:chgData name="Shabnam Sultana" userId="65b107c6-3ab7-432d-8a17-9eeb35e3ae6f" providerId="ADAL" clId="{E74316A2-366E-42B3-8ED2-683CE0DB758A}" dt="2022-08-09T22:16:23.988" v="162" actId="20577"/>
          <ac:spMkLst>
            <pc:docMk/>
            <pc:sldMk cId="0" sldId="364"/>
            <ac:spMk id="7170" creationId="{3794A7AC-F975-4B82-9FCA-9C67ECE03726}"/>
          </ac:spMkLst>
        </pc:spChg>
        <pc:spChg chg="mod">
          <ac:chgData name="Shabnam Sultana" userId="65b107c6-3ab7-432d-8a17-9eeb35e3ae6f" providerId="ADAL" clId="{E74316A2-366E-42B3-8ED2-683CE0DB758A}" dt="2022-08-09T22:16:12.484" v="133" actId="255"/>
          <ac:spMkLst>
            <pc:docMk/>
            <pc:sldMk cId="0" sldId="364"/>
            <ac:spMk id="7171" creationId="{8B215120-9330-4C24-86C0-93DB3C460B0D}"/>
          </ac:spMkLst>
        </pc:spChg>
      </pc:sldChg>
      <pc:sldChg chg="modSp mod">
        <pc:chgData name="Shabnam Sultana" userId="65b107c6-3ab7-432d-8a17-9eeb35e3ae6f" providerId="ADAL" clId="{E74316A2-366E-42B3-8ED2-683CE0DB758A}" dt="2022-08-09T22:22:53.623" v="338" actId="20577"/>
        <pc:sldMkLst>
          <pc:docMk/>
          <pc:sldMk cId="0" sldId="365"/>
        </pc:sldMkLst>
        <pc:spChg chg="mod">
          <ac:chgData name="Shabnam Sultana" userId="65b107c6-3ab7-432d-8a17-9eeb35e3ae6f" providerId="ADAL" clId="{E74316A2-366E-42B3-8ED2-683CE0DB758A}" dt="2022-08-09T22:22:28.624" v="334" actId="255"/>
          <ac:spMkLst>
            <pc:docMk/>
            <pc:sldMk cId="0" sldId="365"/>
            <ac:spMk id="8194" creationId="{3AFF4909-1900-46CD-87F7-AE296C59418F}"/>
          </ac:spMkLst>
        </pc:spChg>
        <pc:spChg chg="mod">
          <ac:chgData name="Shabnam Sultana" userId="65b107c6-3ab7-432d-8a17-9eeb35e3ae6f" providerId="ADAL" clId="{E74316A2-366E-42B3-8ED2-683CE0DB758A}" dt="2022-08-09T22:22:53.623" v="338" actId="20577"/>
          <ac:spMkLst>
            <pc:docMk/>
            <pc:sldMk cId="0" sldId="365"/>
            <ac:spMk id="8195" creationId="{A955EC6E-B2A1-4AA5-9F6A-E317D7FE324C}"/>
          </ac:spMkLst>
        </pc:spChg>
      </pc:sldChg>
      <pc:sldChg chg="modSp add mod">
        <pc:chgData name="Shabnam Sultana" userId="65b107c6-3ab7-432d-8a17-9eeb35e3ae6f" providerId="ADAL" clId="{E74316A2-366E-42B3-8ED2-683CE0DB758A}" dt="2022-08-09T22:17:46.004" v="220" actId="20577"/>
        <pc:sldMkLst>
          <pc:docMk/>
          <pc:sldMk cId="2441001172" sldId="366"/>
        </pc:sldMkLst>
        <pc:spChg chg="mod">
          <ac:chgData name="Shabnam Sultana" userId="65b107c6-3ab7-432d-8a17-9eeb35e3ae6f" providerId="ADAL" clId="{E74316A2-366E-42B3-8ED2-683CE0DB758A}" dt="2022-08-09T22:17:05.109" v="181" actId="20577"/>
          <ac:spMkLst>
            <pc:docMk/>
            <pc:sldMk cId="2441001172" sldId="366"/>
            <ac:spMk id="7170" creationId="{3794A7AC-F975-4B82-9FCA-9C67ECE03726}"/>
          </ac:spMkLst>
        </pc:spChg>
        <pc:spChg chg="mod">
          <ac:chgData name="Shabnam Sultana" userId="65b107c6-3ab7-432d-8a17-9eeb35e3ae6f" providerId="ADAL" clId="{E74316A2-366E-42B3-8ED2-683CE0DB758A}" dt="2022-08-09T22:17:46.004" v="220" actId="20577"/>
          <ac:spMkLst>
            <pc:docMk/>
            <pc:sldMk cId="2441001172" sldId="366"/>
            <ac:spMk id="7171" creationId="{8B215120-9330-4C24-86C0-93DB3C460B0D}"/>
          </ac:spMkLst>
        </pc:spChg>
      </pc:sldChg>
      <pc:sldChg chg="modSp add mod ord">
        <pc:chgData name="Shabnam Sultana" userId="65b107c6-3ab7-432d-8a17-9eeb35e3ae6f" providerId="ADAL" clId="{E74316A2-366E-42B3-8ED2-683CE0DB758A}" dt="2022-08-09T22:21:07.273" v="319" actId="20577"/>
        <pc:sldMkLst>
          <pc:docMk/>
          <pc:sldMk cId="699651584" sldId="367"/>
        </pc:sldMkLst>
        <pc:spChg chg="mod">
          <ac:chgData name="Shabnam Sultana" userId="65b107c6-3ab7-432d-8a17-9eeb35e3ae6f" providerId="ADAL" clId="{E74316A2-366E-42B3-8ED2-683CE0DB758A}" dt="2022-08-09T22:20:34.964" v="264" actId="20577"/>
          <ac:spMkLst>
            <pc:docMk/>
            <pc:sldMk cId="699651584" sldId="367"/>
            <ac:spMk id="7170" creationId="{3794A7AC-F975-4B82-9FCA-9C67ECE03726}"/>
          </ac:spMkLst>
        </pc:spChg>
        <pc:spChg chg="mod">
          <ac:chgData name="Shabnam Sultana" userId="65b107c6-3ab7-432d-8a17-9eeb35e3ae6f" providerId="ADAL" clId="{E74316A2-366E-42B3-8ED2-683CE0DB758A}" dt="2022-08-09T22:21:07.273" v="319" actId="20577"/>
          <ac:spMkLst>
            <pc:docMk/>
            <pc:sldMk cId="699651584" sldId="367"/>
            <ac:spMk id="7171" creationId="{8B215120-9330-4C24-86C0-93DB3C460B0D}"/>
          </ac:spMkLst>
        </pc:spChg>
      </pc:sldChg>
      <pc:sldChg chg="addSp delSp modSp add mod setBg">
        <pc:chgData name="Shabnam Sultana" userId="65b107c6-3ab7-432d-8a17-9eeb35e3ae6f" providerId="ADAL" clId="{E74316A2-366E-42B3-8ED2-683CE0DB758A}" dt="2022-08-09T22:19:39.184" v="230" actId="255"/>
        <pc:sldMkLst>
          <pc:docMk/>
          <pc:sldMk cId="34826855" sldId="368"/>
        </pc:sldMkLst>
        <pc:spChg chg="mod">
          <ac:chgData name="Shabnam Sultana" userId="65b107c6-3ab7-432d-8a17-9eeb35e3ae6f" providerId="ADAL" clId="{E74316A2-366E-42B3-8ED2-683CE0DB758A}" dt="2022-08-09T22:19:39.184" v="230" actId="255"/>
          <ac:spMkLst>
            <pc:docMk/>
            <pc:sldMk cId="34826855" sldId="368"/>
            <ac:spMk id="7170" creationId="{3794A7AC-F975-4B82-9FCA-9C67ECE03726}"/>
          </ac:spMkLst>
        </pc:spChg>
        <pc:spChg chg="del mod">
          <ac:chgData name="Shabnam Sultana" userId="65b107c6-3ab7-432d-8a17-9eeb35e3ae6f" providerId="ADAL" clId="{E74316A2-366E-42B3-8ED2-683CE0DB758A}" dt="2022-08-09T22:18:37.950" v="223"/>
          <ac:spMkLst>
            <pc:docMk/>
            <pc:sldMk cId="34826855" sldId="368"/>
            <ac:spMk id="7171" creationId="{8B215120-9330-4C24-86C0-93DB3C460B0D}"/>
          </ac:spMkLst>
        </pc:spChg>
        <pc:spChg chg="add del">
          <ac:chgData name="Shabnam Sultana" userId="65b107c6-3ab7-432d-8a17-9eeb35e3ae6f" providerId="ADAL" clId="{E74316A2-366E-42B3-8ED2-683CE0DB758A}" dt="2022-08-09T22:18:49.251" v="225" actId="26606"/>
          <ac:spMkLst>
            <pc:docMk/>
            <pc:sldMk cId="34826855" sldId="368"/>
            <ac:spMk id="7175" creationId="{A4AC5506-6312-4701-8D3C-40187889A947}"/>
          </ac:spMkLst>
        </pc:spChg>
        <pc:picChg chg="add mod">
          <ac:chgData name="Shabnam Sultana" userId="65b107c6-3ab7-432d-8a17-9eeb35e3ae6f" providerId="ADAL" clId="{E74316A2-366E-42B3-8ED2-683CE0DB758A}" dt="2022-08-09T22:19:04.062" v="227" actId="1076"/>
          <ac:picMkLst>
            <pc:docMk/>
            <pc:sldMk cId="34826855" sldId="368"/>
            <ac:picMk id="2" creationId="{3100C100-AD52-4C77-86D5-ABA5852B3FF2}"/>
          </ac:picMkLst>
        </pc:picChg>
      </pc:sldChg>
      <pc:sldChg chg="add del">
        <pc:chgData name="Shabnam Sultana" userId="65b107c6-3ab7-432d-8a17-9eeb35e3ae6f" providerId="ADAL" clId="{E74316A2-366E-42B3-8ED2-683CE0DB758A}" dt="2022-08-09T22:23:17.934" v="339" actId="2696"/>
        <pc:sldMkLst>
          <pc:docMk/>
          <pc:sldMk cId="2352768283" sldId="369"/>
        </pc:sldMkLst>
      </pc:sldChg>
      <pc:sldChg chg="add del">
        <pc:chgData name="Shabnam Sultana" userId="65b107c6-3ab7-432d-8a17-9eeb35e3ae6f" providerId="ADAL" clId="{E74316A2-366E-42B3-8ED2-683CE0DB758A}" dt="2022-08-09T22:23:17.934" v="339" actId="2696"/>
        <pc:sldMkLst>
          <pc:docMk/>
          <pc:sldMk cId="3234885309" sldId="370"/>
        </pc:sldMkLst>
      </pc:sldChg>
      <pc:sldMasterChg chg="modSp mod modSldLayout">
        <pc:chgData name="Shabnam Sultana" userId="65b107c6-3ab7-432d-8a17-9eeb35e3ae6f" providerId="ADAL" clId="{E74316A2-366E-42B3-8ED2-683CE0DB758A}" dt="2022-08-09T23:04:05.951" v="347" actId="20577"/>
        <pc:sldMasterMkLst>
          <pc:docMk/>
          <pc:sldMasterMk cId="0" sldId="2147485146"/>
        </pc:sldMasterMkLst>
        <pc:spChg chg="mod">
          <ac:chgData name="Shabnam Sultana" userId="65b107c6-3ab7-432d-8a17-9eeb35e3ae6f" providerId="ADAL" clId="{E74316A2-366E-42B3-8ED2-683CE0DB758A}" dt="2022-08-09T22:14:29.928" v="100" actId="20577"/>
          <ac:spMkLst>
            <pc:docMk/>
            <pc:sldMasterMk cId="0" sldId="2147485146"/>
            <ac:spMk id="11" creationId="{AA2802BD-1B72-4AD1-8184-0FD099607084}"/>
          </ac:spMkLst>
        </pc:spChg>
        <pc:spChg chg="mod">
          <ac:chgData name="Shabnam Sultana" userId="65b107c6-3ab7-432d-8a17-9eeb35e3ae6f" providerId="ADAL" clId="{E74316A2-366E-42B3-8ED2-683CE0DB758A}" dt="2022-08-09T23:04:05.951" v="347" actId="20577"/>
          <ac:spMkLst>
            <pc:docMk/>
            <pc:sldMasterMk cId="0" sldId="2147485146"/>
            <ac:spMk id="13" creationId="{AF4006C6-1A95-4284-A498-917EA49F0F95}"/>
          </ac:spMkLst>
        </pc:spChg>
        <pc:sldLayoutChg chg="modSp">
          <pc:chgData name="Shabnam Sultana" userId="65b107c6-3ab7-432d-8a17-9eeb35e3ae6f" providerId="ADAL" clId="{E74316A2-366E-42B3-8ED2-683CE0DB758A}" dt="2022-08-09T22:13:06.165" v="17" actId="1076"/>
          <pc:sldLayoutMkLst>
            <pc:docMk/>
            <pc:sldMasterMk cId="0" sldId="2147485146"/>
            <pc:sldLayoutMk cId="3719935987" sldId="2147485161"/>
          </pc:sldLayoutMkLst>
          <pc:spChg chg="mod">
            <ac:chgData name="Shabnam Sultana" userId="65b107c6-3ab7-432d-8a17-9eeb35e3ae6f" providerId="ADAL" clId="{E74316A2-366E-42B3-8ED2-683CE0DB758A}" dt="2022-08-09T22:13:06.165" v="17" actId="1076"/>
            <ac:spMkLst>
              <pc:docMk/>
              <pc:sldMasterMk cId="0" sldId="2147485146"/>
              <pc:sldLayoutMk cId="3719935987" sldId="2147485161"/>
              <ac:spMk id="2"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10515600" cy="1325563"/>
          </a:xfrm>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SA2#152e	</a:t>
            </a:r>
          </a:p>
          <a:p>
            <a:pPr eaLnBrk="1" hangingPunct="1">
              <a:defRPr/>
            </a:pPr>
            <a:r>
              <a:rPr lang="sv-SE" altLang="en-US" sz="1200" b="1" dirty="0">
                <a:latin typeface="Arial "/>
              </a:rPr>
              <a:t>eMeeting –  17 – 26 August, 2022</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S2-2005903</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altLang="en-US" dirty="0"/>
              <a:t>Cross border  mobility related to IMS calls and LI for home routed IMS</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Ericsson, AT&amp;T</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SE" dirty="0"/>
              <a:t>Currently if IMS signalling uses encryption in HPLMN, mobility without re-establishment of the IMS PDN connection/PDU session cannot be done in most cases. The main reasons are related to the regulatory requirement for Lawful intercept:</a:t>
            </a:r>
          </a:p>
          <a:p>
            <a:pPr lvl="1"/>
            <a:r>
              <a:rPr lang="en-SE" dirty="0"/>
              <a:t>LI in VPLMN uses tapping of traffic in SGW/UPF to be able to see all call related data, if traffic is encrypted this will not be possible.</a:t>
            </a:r>
          </a:p>
          <a:p>
            <a:pPr lvl="1"/>
            <a:r>
              <a:rPr lang="en-SE" dirty="0"/>
              <a:t>LI in HPLMN may be enabled but only allowed by the regulution when UE is in the county of HPLMN. </a:t>
            </a:r>
            <a:r>
              <a:rPr lang="en-GB" dirty="0"/>
              <a:t>I</a:t>
            </a:r>
            <a:r>
              <a:rPr lang="en-SE" dirty="0"/>
              <a:t>n such a case, when moving out LI need to stop intercepting traffic.</a:t>
            </a:r>
          </a:p>
          <a:p>
            <a:r>
              <a:rPr lang="en-SE" dirty="0"/>
              <a:t>LS S2-2203662 list LI requirements and some questions to SA2</a:t>
            </a:r>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Questions &amp; Resolutions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lvl="0"/>
            <a:r>
              <a:rPr lang="en-US" sz="2000" dirty="0"/>
              <a:t>What changes are needed so the IMS can make the required information available? </a:t>
            </a:r>
          </a:p>
          <a:p>
            <a:pPr lvl="1"/>
            <a:r>
              <a:rPr lang="en-US" sz="2000" dirty="0"/>
              <a:t>IMS core to request UE re-register. VoLTE UE should support this already</a:t>
            </a:r>
            <a:endParaRPr lang="en-SE" sz="2000" dirty="0"/>
          </a:p>
          <a:p>
            <a:pPr lvl="0"/>
            <a:r>
              <a:rPr lang="en-US" sz="2000" dirty="0"/>
              <a:t>What is the preferred mechanism to get the IMS-information provided to the VPLMN (e.g. as part of the registration process)?</a:t>
            </a:r>
          </a:p>
          <a:p>
            <a:pPr lvl="1"/>
            <a:r>
              <a:rPr lang="en-US" sz="2000" dirty="0"/>
              <a:t>See above, for ongoing calls, the telephony AS sends re-INVITE to provide means for LI to intercept call related information such as called and calling party.</a:t>
            </a:r>
            <a:endParaRPr lang="en-SE" sz="2000" dirty="0"/>
          </a:p>
          <a:p>
            <a:pPr lvl="0"/>
            <a:r>
              <a:rPr lang="en-US" sz="2000" dirty="0"/>
              <a:t>Are changes needed for the HPLMN to be able to deactivate or activate the IMS confidentiality protection during inter-PLMN handover?</a:t>
            </a:r>
          </a:p>
          <a:p>
            <a:pPr lvl="1"/>
            <a:r>
              <a:rPr lang="en-US" sz="2000" dirty="0"/>
              <a:t>Yes, see above</a:t>
            </a:r>
            <a:endParaRPr lang="en-SE" sz="2000" dirty="0"/>
          </a:p>
          <a:p>
            <a:pPr lvl="0"/>
            <a:r>
              <a:rPr lang="en-US" sz="2000" dirty="0"/>
              <a:t>Are changes needed for the VPLMN to detect if the correct configurations for roamers to allow lawful interception are in use at the VPLMN?</a:t>
            </a:r>
          </a:p>
          <a:p>
            <a:pPr lvl="1"/>
            <a:r>
              <a:rPr lang="en-US" sz="2000" dirty="0"/>
              <a:t>No changes to 5GC/EPC Specification for VPLMN actions foreseen, LI is outside SA2 responsibility.</a:t>
            </a:r>
            <a:br>
              <a:rPr lang="en-US" sz="2000" dirty="0"/>
            </a:br>
            <a:r>
              <a:rPr lang="en-US" sz="2000" dirty="0"/>
              <a:t>NOTE: Inter PLMN mobility is mainly a deployment issue, and not a specification issue</a:t>
            </a:r>
          </a:p>
          <a:p>
            <a:pPr marL="0" indent="0">
              <a:buNone/>
            </a:pPr>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Way Forward</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2057399"/>
            <a:ext cx="10515600" cy="4119563"/>
          </a:xfrm>
        </p:spPr>
        <p:txBody>
          <a:bodyPr/>
          <a:lstStyle/>
          <a:p>
            <a:r>
              <a:rPr lang="en-SE" dirty="0"/>
              <a:t>Decide what release the needed IMS changes are to be made</a:t>
            </a:r>
          </a:p>
          <a:p>
            <a:r>
              <a:rPr lang="en-SE" dirty="0"/>
              <a:t>Do not devide the needed changes in separate releases since the difference in between ongoing call and not ongoing call are minor, see next slide for proposed flow and also proposed CR</a:t>
            </a:r>
          </a:p>
          <a:p>
            <a:r>
              <a:rPr lang="en-SE" dirty="0"/>
              <a:t>Our belie</a:t>
            </a:r>
            <a:r>
              <a:rPr lang="en-US" dirty="0"/>
              <a:t>f</a:t>
            </a:r>
            <a:r>
              <a:rPr lang="en-SE" dirty="0"/>
              <a:t> is that we can do this with a single CR under TEI18 </a:t>
            </a:r>
            <a:r>
              <a:rPr lang="en-US" dirty="0"/>
              <a:t>(new WI or maintenance under S8HR) </a:t>
            </a:r>
            <a:r>
              <a:rPr lang="en-SE" dirty="0"/>
              <a:t>with maximum of TU 0.5 which only has impact on IMS, i.e. EPC/5GC has no impact</a:t>
            </a:r>
          </a:p>
          <a:p>
            <a:pPr marL="0" indent="0">
              <a:buNone/>
            </a:pPr>
            <a:r>
              <a:rPr lang="en-SE" dirty="0"/>
              <a:t> </a:t>
            </a:r>
          </a:p>
          <a:p>
            <a:endParaRPr lang="en-US" altLang="en-US" dirty="0"/>
          </a:p>
        </p:txBody>
      </p:sp>
    </p:spTree>
    <p:extLst>
      <p:ext uri="{BB962C8B-B14F-4D97-AF65-F5344CB8AC3E}">
        <p14:creationId xmlns:p14="http://schemas.microsoft.com/office/powerpoint/2010/main" val="244100117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0" y="557212"/>
            <a:ext cx="10515600" cy="1325563"/>
          </a:xfrm>
        </p:spPr>
        <p:txBody>
          <a:bodyPr/>
          <a:lstStyle/>
          <a:p>
            <a:r>
              <a:rPr lang="en-US" altLang="en-US" sz="4000" dirty="0"/>
              <a:t>Small differences between in call or not in call </a:t>
            </a:r>
            <a:endParaRPr lang="en-GB" altLang="en-US" sz="4000" dirty="0"/>
          </a:p>
        </p:txBody>
      </p:sp>
      <p:pic>
        <p:nvPicPr>
          <p:cNvPr id="2" name="Content Placeholder 1">
            <a:extLst>
              <a:ext uri="{FF2B5EF4-FFF2-40B4-BE49-F238E27FC236}">
                <a16:creationId xmlns:a16="http://schemas.microsoft.com/office/drawing/2014/main" id="{3100C100-AD52-4C77-86D5-ABA5852B3FF2}"/>
              </a:ext>
            </a:extLst>
          </p:cNvPr>
          <p:cNvPicPr>
            <a:picLocks noGrp="1" noChangeAspect="1"/>
          </p:cNvPicPr>
          <p:nvPr>
            <p:ph idx="1"/>
          </p:nvPr>
        </p:nvPicPr>
        <p:blipFill>
          <a:blip r:embed="rId2"/>
          <a:stretch>
            <a:fillRect/>
          </a:stretch>
        </p:blipFill>
        <p:spPr>
          <a:xfrm>
            <a:off x="312419" y="1991244"/>
            <a:ext cx="11384585" cy="4203816"/>
          </a:xfrm>
          <a:prstGeom prst="rect">
            <a:avLst/>
          </a:prstGeom>
        </p:spPr>
      </p:pic>
    </p:spTree>
    <p:extLst>
      <p:ext uri="{BB962C8B-B14F-4D97-AF65-F5344CB8AC3E}">
        <p14:creationId xmlns:p14="http://schemas.microsoft.com/office/powerpoint/2010/main" val="3482685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Terminal Aspects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2400299"/>
            <a:ext cx="10515600" cy="3776663"/>
          </a:xfrm>
        </p:spPr>
        <p:txBody>
          <a:bodyPr/>
          <a:lstStyle/>
          <a:p>
            <a:r>
              <a:rPr lang="en-GB" sz="2800" dirty="0"/>
              <a:t>Our understanding is that most (if not all) chipset vendors and terminal vendors already should support the proposed solution, to be confirmed.</a:t>
            </a:r>
          </a:p>
          <a:p>
            <a:endParaRPr lang="en-US" altLang="en-US" dirty="0"/>
          </a:p>
        </p:txBody>
      </p:sp>
    </p:spTree>
    <p:extLst>
      <p:ext uri="{BB962C8B-B14F-4D97-AF65-F5344CB8AC3E}">
        <p14:creationId xmlns:p14="http://schemas.microsoft.com/office/powerpoint/2010/main" val="69965158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243840" y="500062"/>
            <a:ext cx="10515600" cy="1325563"/>
          </a:xfrm>
        </p:spPr>
        <p:txBody>
          <a:bodyPr/>
          <a:lstStyle/>
          <a:p>
            <a:r>
              <a:rPr lang="en-US" altLang="en-US" sz="3600" dirty="0"/>
              <a:t>Questions raised during the joint CT1, S2, S3, S3-LI call</a:t>
            </a:r>
            <a:endParaRPr lang="en-GB" altLang="en-US" sz="3600"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144780" y="1825625"/>
            <a:ext cx="11803380" cy="4351338"/>
          </a:xfrm>
        </p:spPr>
        <p:txBody>
          <a:bodyPr/>
          <a:lstStyle/>
          <a:p>
            <a:r>
              <a:rPr lang="en-US" dirty="0"/>
              <a:t>How does TAS know the codecs and UDP endpoints of the UE and AGW, since those are needed?</a:t>
            </a:r>
          </a:p>
          <a:p>
            <a:pPr lvl="1"/>
            <a:r>
              <a:rPr lang="en-US" dirty="0"/>
              <a:t>P-CSCF needs to translate, CR updated accordingly</a:t>
            </a:r>
          </a:p>
          <a:p>
            <a:r>
              <a:rPr lang="en-US" dirty="0"/>
              <a:t>How would LI system know if the concerned UE is calling or called party based on the header fields in the re-Invite.</a:t>
            </a:r>
          </a:p>
          <a:p>
            <a:pPr lvl="1"/>
            <a:r>
              <a:rPr lang="en-US" dirty="0"/>
              <a:t>Information what info is needed is provided in the CR. Details to be sorted out in stage 3</a:t>
            </a:r>
          </a:p>
          <a:p>
            <a:r>
              <a:rPr lang="en-US" dirty="0"/>
              <a:t>How to handle SRTP?</a:t>
            </a:r>
          </a:p>
          <a:p>
            <a:pPr lvl="1"/>
            <a:r>
              <a:rPr lang="en-US" dirty="0"/>
              <a:t>This is currently a short coming in existing text in Annex W of 23.228. Nothing is stated how the media plane should be handled. Two proposals are included in CR marked by comments as Alt1 and Alt2.</a:t>
            </a:r>
          </a:p>
          <a:p>
            <a:endParaRPr lang="en-US" altLang="en-US"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5319</TotalTime>
  <Words>563</Words>
  <Application>Microsoft Office PowerPoint</Application>
  <PresentationFormat>Widescreen</PresentationFormat>
  <Paragraphs>31</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Arial </vt:lpstr>
      <vt:lpstr>Calibri</vt:lpstr>
      <vt:lpstr>Calibri Light</vt:lpstr>
      <vt:lpstr>Times New Roman</vt:lpstr>
      <vt:lpstr>Office Theme</vt:lpstr>
      <vt:lpstr>Cross border  mobility related to IMS calls and LI for home routed IMS</vt:lpstr>
      <vt:lpstr>Background</vt:lpstr>
      <vt:lpstr>Questions &amp; Resolutions</vt:lpstr>
      <vt:lpstr>Way Forward</vt:lpstr>
      <vt:lpstr>Small differences between in call or not in call </vt:lpstr>
      <vt:lpstr>Terminal Aspects</vt:lpstr>
      <vt:lpstr>Questions raised during the joint CT1, S2, S3, S3-LI call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Ericsson_0808</cp:lastModifiedBy>
  <cp:revision>595</cp:revision>
  <dcterms:created xsi:type="dcterms:W3CDTF">2010-02-05T13:52:04Z</dcterms:created>
  <dcterms:modified xsi:type="dcterms:W3CDTF">2022-08-09T23:04:31Z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