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3"/>
  </p:notesMasterIdLst>
  <p:handoutMasterIdLst>
    <p:handoutMasterId r:id="rId14"/>
  </p:handoutMasterIdLst>
  <p:sldIdLst>
    <p:sldId id="341" r:id="rId2"/>
    <p:sldId id="396" r:id="rId3"/>
    <p:sldId id="416" r:id="rId4"/>
    <p:sldId id="474" r:id="rId5"/>
    <p:sldId id="502" r:id="rId6"/>
    <p:sldId id="500" r:id="rId7"/>
    <p:sldId id="489" r:id="rId8"/>
    <p:sldId id="388" r:id="rId9"/>
    <p:sldId id="473" r:id="rId10"/>
    <p:sldId id="448" r:id="rId11"/>
    <p:sldId id="379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9112" autoAdjust="0"/>
  </p:normalViewPr>
  <p:slideViewPr>
    <p:cSldViewPr snapToGrid="0">
      <p:cViewPr varScale="1">
        <p:scale>
          <a:sx n="82" d="100"/>
          <a:sy n="82" d="100"/>
        </p:scale>
        <p:origin x="639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57348"/>
            <a:ext cx="4485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WG4#125</a:t>
            </a:r>
          </a:p>
          <a:p>
            <a:pPr eaLnBrk="1" hangingPunct="1"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Hefei, </a:t>
            </a:r>
            <a:r>
              <a:rPr lang="en-US" altLang="zh-CN" sz="1200" b="1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P.R.China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</a:t>
            </a:r>
            <a:r>
              <a:rPr lang="zh-CN" altLang="en-US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14th–18th October 2024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C4-244008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105_Melbourne/Docs/CP-24200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5_Melbourne/Docs/CP-242026.zip" TargetMode="External"/><Relationship Id="rId3" Type="http://schemas.openxmlformats.org/officeDocument/2006/relationships/hyperlink" Target="https://www.3gpp.org/ftp/tsg_ct/TSG_CT/TSGC_105_Melbourne/Docs/CP-242245.zip" TargetMode="External"/><Relationship Id="rId7" Type="http://schemas.openxmlformats.org/officeDocument/2006/relationships/hyperlink" Target="https://www.3gpp.org/ftp/tsg_ct/TSG_CT/TSGC_105_Melbourne/Docs/CP-24202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5_Melbourne/Docs/CP-242024.zip" TargetMode="External"/><Relationship Id="rId5" Type="http://schemas.openxmlformats.org/officeDocument/2006/relationships/hyperlink" Target="https://www.3gpp.org/ftp/tsg_ct/TSG_CT/TSGC_105_Melbourne/Docs/CP-242023.zip" TargetMode="External"/><Relationship Id="rId10" Type="http://schemas.openxmlformats.org/officeDocument/2006/relationships/hyperlink" Target="https://www.3gpp.org/ftp/tsg_ct/TSG_CT/TSGC_105_Melbourne/Docs/CP-242029.zip" TargetMode="External"/><Relationship Id="rId4" Type="http://schemas.openxmlformats.org/officeDocument/2006/relationships/hyperlink" Target="https://www.3gpp.org/ftp/tsg_ct/TSG_CT/TSGC_105_Melbourne/Docs/CP-242022.zip" TargetMode="External"/><Relationship Id="rId9" Type="http://schemas.openxmlformats.org/officeDocument/2006/relationships/hyperlink" Target="https://www.3gpp.org/ftp/tsg_ct/TSG_CT/TSGC_105_Melbourne/Docs/CP-242027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5_Melbourne/Docs/CP-242108.zip" TargetMode="External"/><Relationship Id="rId3" Type="http://schemas.openxmlformats.org/officeDocument/2006/relationships/hyperlink" Target="https://www.3gpp.org/ftp/tsg_ct/TSG_CT/TSGC_105_Melbourne/Docs/CP-242247.zip" TargetMode="External"/><Relationship Id="rId7" Type="http://schemas.openxmlformats.org/officeDocument/2006/relationships/hyperlink" Target="https://www.3gpp.org/ftp/tsg_ct/TSG_CT/TSGC_105_Melbourne/Docs/CP-242106.zip" TargetMode="External"/><Relationship Id="rId2" Type="http://schemas.openxmlformats.org/officeDocument/2006/relationships/hyperlink" Target="https://www.3gpp.org/ftp/tsg_ct/TSG_CT/TSGC_105_Melbourne/Docs/CP-24225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5_Melbourne/Docs/CP-242103.zip" TargetMode="External"/><Relationship Id="rId5" Type="http://schemas.openxmlformats.org/officeDocument/2006/relationships/hyperlink" Target="https://www.3gpp.org/ftp/tsg_ct/TSG_CT/TSGC_105_Melbourne/Docs/CP-242250.zip" TargetMode="External"/><Relationship Id="rId10" Type="http://schemas.openxmlformats.org/officeDocument/2006/relationships/hyperlink" Target="https://www.3gpp.org/ftp/tsg_ct/TSG_CT/TSGC_105_Melbourne/Docs/CP-242100.zip" TargetMode="External"/><Relationship Id="rId4" Type="http://schemas.openxmlformats.org/officeDocument/2006/relationships/hyperlink" Target="https://www.3gpp.org/ftp/tsg_ct/TSG_CT/TSGC_105_Melbourne/Docs/CP-242061.zip" TargetMode="External"/><Relationship Id="rId9" Type="http://schemas.openxmlformats.org/officeDocument/2006/relationships/hyperlink" Target="https://www.3gpp.org/ftp/tsg_ct/TSG_CT/TSGC_105_Melbourne/Docs/CP-242259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105_Melbourne/Docs/CP-242009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5_Melbourne/Docs/CP-242237.zip" TargetMode="External"/><Relationship Id="rId2" Type="http://schemas.openxmlformats.org/officeDocument/2006/relationships/hyperlink" Target="https://www.3gpp.org/ftp/tsg_ct/TSG_CT/TSGC_105_Melbourne/Docs/CP-242213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70682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Plenary #105 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61917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Yue Song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2051870"/>
            <a:ext cx="10354733" cy="4351338"/>
          </a:xfrm>
        </p:spPr>
        <p:txBody>
          <a:bodyPr/>
          <a:lstStyle/>
          <a:p>
            <a:r>
              <a:rPr lang="en-US" dirty="0"/>
              <a:t>All of the stage 2 CRs on which CT4 had dependencies are approved</a:t>
            </a:r>
          </a:p>
          <a:p>
            <a:endParaRPr lang="en-US" altLang="zh-CN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SA#105_Dependent CRs</a:t>
            </a:r>
            <a:endParaRPr lang="en-US" altLang="fr-FR" sz="3600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Yue Song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songyue@chinamobile.com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de-DE" dirty="0"/>
              <a:t>CT#105 F2F plenary meeting  (1.5 days meeting) (9</a:t>
            </a:r>
            <a:r>
              <a:rPr lang="en-US" altLang="zh-CN" dirty="0" err="1"/>
              <a:t>th</a:t>
            </a:r>
            <a:r>
              <a:rPr lang="de-DE" dirty="0"/>
              <a:t>-10th </a:t>
            </a:r>
            <a:r>
              <a:rPr lang="en-US" altLang="zh-CN" dirty="0"/>
              <a:t>September</a:t>
            </a:r>
            <a:r>
              <a:rPr lang="de-DE" dirty="0"/>
              <a:t>)</a:t>
            </a:r>
          </a:p>
          <a:p>
            <a:r>
              <a:rPr lang="de-DE" dirty="0"/>
              <a:t>SA#105 F2F plenary meeting  (3.5 days Meeting) </a:t>
            </a:r>
            <a:r>
              <a:rPr lang="de-DE" altLang="zh-CN" dirty="0"/>
              <a:t>(10</a:t>
            </a:r>
            <a:r>
              <a:rPr lang="en-US" altLang="zh-CN" dirty="0" err="1"/>
              <a:t>th</a:t>
            </a:r>
            <a:r>
              <a:rPr lang="de-DE" altLang="zh-CN" dirty="0"/>
              <a:t>-13th </a:t>
            </a:r>
            <a:r>
              <a:rPr lang="en-US" altLang="zh-CN" dirty="0"/>
              <a:t>September</a:t>
            </a:r>
            <a:r>
              <a:rPr lang="de-DE" altLang="zh-CN" dirty="0"/>
              <a:t>)</a:t>
            </a:r>
            <a:endParaRPr lang="de-DE" dirty="0"/>
          </a:p>
          <a:p>
            <a:r>
              <a:rPr lang="en-US" dirty="0"/>
              <a:t>Meeting guidance</a:t>
            </a:r>
            <a:r>
              <a:rPr lang="en-US" altLang="en-US" dirty="0"/>
              <a:t> of CT#105 </a:t>
            </a:r>
            <a:r>
              <a:rPr lang="de-DE" dirty="0"/>
              <a:t>in </a:t>
            </a:r>
            <a:r>
              <a:rPr lang="de-DE" dirty="0">
                <a:hlinkClick r:id="rId2"/>
              </a:rPr>
              <a:t>CP-242002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CT#105 (1/2)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new/revised WIDs (which were agreed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CP-242245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New WID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 aspects of UPF enhancement for Exposure And SBA Phase 2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lang="en-US" altLang="zh-CN" sz="14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Note: revised during the meeting by adding more supporting company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CP-242022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Architecture support of roaming value-added services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CP-242023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On-demand broadcast of GNSS assistance enhancement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CP-242024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New WID on CT Aspects of Indirect Network Sharing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CP-242025 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NF discovery and selection by target PLMN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8"/>
              </a:rPr>
              <a:t>CP-242026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enhancement of support for Edge Computing in 5G Core network - Phase 3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9"/>
              </a:rPr>
              <a:t>CP-242027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MPS for IMS Messaging and SMS services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0"/>
              </a:rPr>
              <a:t>CP-242029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Identifying non-3GPP Devices Connecting behind a UE or 5G-RG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altLang="zh-CN" b="1" dirty="0"/>
              <a:t>WIDs handled on CT#105 (2/2)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new/revised  WIDs (which were endorsed by CT4) are all approved:</a:t>
            </a:r>
            <a:endParaRPr lang="en-US" sz="1400" dirty="0"/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CP-242253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 WID on CT aspects of Vehicle Mounted Relays Phase 2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lang="en-US" altLang="zh-CN" sz="14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Note: revised during the meeting by adding more supporting company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CP-242247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Core Network Enhanced Support for Artificial Intelligence (AI) and Machine Learning (ML)</a:t>
            </a:r>
          </a:p>
          <a:p>
            <a:pPr marL="0" indent="0">
              <a:spcBef>
                <a:spcPts val="0"/>
              </a:spcBef>
              <a:buNone/>
              <a:tabLst>
                <a:tab pos="1435100" algn="l"/>
              </a:tabLs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Note: revised during the meeting by adding more supporting company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CP-242061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5GS enhancement on QoS monitoring enhancement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CP-242250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New WID on Next Generation Real time Communication services Phase 2</a:t>
            </a:r>
          </a:p>
          <a:p>
            <a:pPr marL="0" indent="0">
              <a:spcBef>
                <a:spcPts val="0"/>
              </a:spcBef>
              <a:buNone/>
              <a:tabLst>
                <a:tab pos="1435100" algn="l"/>
              </a:tabLst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Note: revised during the meeting by adding more supporting company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CP-242103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 Integration of satellite components in the 5G architecture Phase 3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CP-242106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ProSe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support in NPN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8"/>
              </a:rPr>
              <a:t>CP-242108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Proximity-based Services in 5GS Phase 3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9"/>
              </a:rPr>
              <a:t>CP-242259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Multi-Access (ATSSS_Ph4)</a:t>
            </a:r>
          </a:p>
          <a:p>
            <a:pPr marL="0" indent="0">
              <a:spcBef>
                <a:spcPts val="0"/>
              </a:spcBef>
              <a:buNone/>
              <a:tabLst>
                <a:tab pos="1435100" algn="l"/>
              </a:tabLst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Note: revised during the meeting by removing all text related to “</a:t>
            </a:r>
            <a:r>
              <a:rPr lang="en-US" altLang="zh-CN" sz="1400" dirty="0" err="1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DualSteer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”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0"/>
              </a:rPr>
              <a:t>CP-242100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enhancement of controlling RAT utilization</a:t>
            </a:r>
          </a:p>
          <a:p>
            <a:pPr marL="0" indent="0" algn="l" fontAlgn="t">
              <a:buNone/>
            </a:pPr>
            <a:endParaRPr lang="en-US" sz="14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635446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Exception Sheets handled on CT#105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 No exception sheet was submitted to this meeting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23081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CT#105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53357" y="1806767"/>
            <a:ext cx="10515600" cy="4351338"/>
          </a:xfrm>
        </p:spPr>
        <p:txBody>
          <a:bodyPr/>
          <a:lstStyle/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CRs sent by CT4 to CT plenary for approval are approved with the exceptions of:</a:t>
            </a:r>
          </a:p>
          <a:p>
            <a:pPr lvl="1"/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where we had company revisions (see slides 7)</a:t>
            </a:r>
          </a:p>
          <a:p>
            <a:pPr lvl="1">
              <a:tabLst>
                <a:tab pos="631825" algn="l"/>
              </a:tabLst>
            </a:pP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C4-243345 (in CR Pack CP-242033) was not pursued during plenary based on the conclusion of the email discussion in CT4 reflector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IETF status report in 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CP-242009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was presented</a:t>
            </a:r>
          </a:p>
          <a:p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397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Company Contributions on CT#105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844475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related to CT4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403522"/>
              </p:ext>
            </p:extLst>
          </p:nvPr>
        </p:nvGraphicFramePr>
        <p:xfrm>
          <a:off x="650448" y="2226154"/>
          <a:ext cx="10746558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952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CP-242213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C4-243426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Authorize ML model service consumer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29.510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CP-242237</a:t>
                      </a:r>
                      <a:endParaRPr kumimoji="0" lang="en-US" altLang="zh-CN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C4-243659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Deregistration Inactive timer information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el-18</a:t>
                      </a: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29.518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0034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Meeting Plan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/>
              <a:t>Meeting Locations and planning </a:t>
            </a: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altLang="zh-CN" sz="2000" dirty="0"/>
              <a:t>Meetings in Q4 2024 </a:t>
            </a:r>
            <a:r>
              <a:rPr lang="en-US" altLang="zh-CN" sz="2000" dirty="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CT4#125  2024/10/14 – 2024/10/18 Hefei, </a:t>
            </a:r>
            <a:r>
              <a:rPr lang="en-US" altLang="zh-CN" sz="2000" dirty="0" err="1"/>
              <a:t>P.R.China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CT4#126  2024/11/11 – 2024/11/15 Orlando, US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CT#106 2024/12/09 - 2024/12/10 Madrid, Spain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en-US" altLang="zh-CN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SA#105_Release planning</a:t>
            </a:r>
            <a:endParaRPr lang="en-US" altLang="fr-FR" sz="3600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9216" y="185044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GB" sz="1600" dirty="0"/>
              <a:t>Release 19 Planning (no change from last TSG meeting)</a:t>
            </a:r>
          </a:p>
          <a:p>
            <a:r>
              <a:rPr lang="en-GB" altLang="en-US" sz="1600" dirty="0"/>
              <a:t> December 2023	Stage 1  complete</a:t>
            </a:r>
          </a:p>
          <a:p>
            <a:r>
              <a:rPr lang="en-GB" altLang="en-US" sz="1600" dirty="0"/>
              <a:t> December 2024	Stage 2  complete</a:t>
            </a:r>
          </a:p>
          <a:p>
            <a:r>
              <a:rPr lang="en-GB" altLang="zh-CN" sz="1600" dirty="0"/>
              <a:t> September 2025	planed  stage 3 completion</a:t>
            </a:r>
          </a:p>
          <a:p>
            <a:r>
              <a:rPr lang="en-GB" altLang="zh-CN" sz="1600" dirty="0"/>
              <a:t> December 2025	planed ASN.1 and Open API freeze</a:t>
            </a:r>
            <a:endParaRPr lang="en-GB" altLang="en-US" sz="1600" dirty="0"/>
          </a:p>
          <a:p>
            <a:endParaRPr lang="en-GB" alt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7162422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93985</TotalTime>
  <Words>683</Words>
  <Application>Microsoft Office PowerPoint</Application>
  <PresentationFormat>宽屏</PresentationFormat>
  <Paragraphs>81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Arial </vt:lpstr>
      <vt:lpstr>Arial</vt:lpstr>
      <vt:lpstr>Calibri</vt:lpstr>
      <vt:lpstr>Calibri Light</vt:lpstr>
      <vt:lpstr>Times New Roman</vt:lpstr>
      <vt:lpstr>Office Theme</vt:lpstr>
      <vt:lpstr>Plenary #105 report  on CT4 related topics</vt:lpstr>
      <vt:lpstr>Overview</vt:lpstr>
      <vt:lpstr>WIDs handled on CT#105 (1/2)</vt:lpstr>
      <vt:lpstr>WIDs handled on CT#105 (2/2)</vt:lpstr>
      <vt:lpstr>Exception Sheets handled on CT#105</vt:lpstr>
      <vt:lpstr>Highlights from CT#105</vt:lpstr>
      <vt:lpstr>Company Contributions on CT#105</vt:lpstr>
      <vt:lpstr>Meeting Plan</vt:lpstr>
      <vt:lpstr>Report from SA#105_Release planning</vt:lpstr>
      <vt:lpstr>Report from SA#105_Dependent CRs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Song Yue</cp:lastModifiedBy>
  <cp:revision>1388</cp:revision>
  <dcterms:created xsi:type="dcterms:W3CDTF">2010-02-05T13:52:04Z</dcterms:created>
  <dcterms:modified xsi:type="dcterms:W3CDTF">2024-09-10T06:11:06Z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(3)pqEH+r9LG7ipOjDSeeyQhzoFz3dLmQ9lG7L6D0XQ9NP/gSTwX2EYnIr9IcbvCUo37CpVZi95
dNJGFP35tELJ98eJ0RNB9BXD35ajOEaEz4MQbj2tglOX5hSLKzs9OFTmYNNFPmHLWaBZ4ssb
Hn7oQi7TzvcvYHWmeQFlzzot8qQXrUaTG8KwucPWhnqvDh2OVmqo7pjMDjFg+/dnVHi6v0JD
9D3AgGIfF5caIod2J0</vt:lpwstr>
  </property>
  <property fmtid="{D5CDD505-2E9C-101B-9397-08002B2CF9AE}" pid="3" name="_2015_ms_pID_7253431">
    <vt:lpwstr>3CjjkE+nFq5+zaDTYvkPG+fGeAHYBEJnMVOBUYrMJfUf+KqLW78vKR
67UENmO9fgkCGX11pCp/5TzYDR/G7jEyXLslk1GNJ8Gp7p5HbN+1ZHB/jdwlcqsKnSiwfDCe
ma2S+53tsYHPZVYUQLadWl3XfdAPPfQRJPmRyGW5SGMDrlvMx0SM8N2y6SA2Q8IelYv3AoS3
ZmooIhzM5kzwAH1C4FVOuyBhRC4A8fgpDNeb</vt:lpwstr>
  </property>
  <property fmtid="{D5CDD505-2E9C-101B-9397-08002B2CF9AE}" pid="4" name="_2015_ms_pID_7253432">
    <vt:lpwstr>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1680590672</vt:lpwstr>
  </property>
</Properties>
</file>