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WG4#125</a:t>
            </a:r>
          </a:p>
          <a:p>
            <a:pPr eaLnBrk="1" hangingPunct="1">
              <a:defRPr/>
            </a:pPr>
            <a:r>
              <a:rPr lang="en-US" altLang="zh-CN" sz="1000" b="1" kern="1200" dirty="0">
                <a:solidFill>
                  <a:schemeClr val="tx1"/>
                </a:solidFill>
                <a:effectLst/>
                <a:latin typeface="Arial" pitchFamily="34" charset="0"/>
                <a:ea typeface="+mn-ea"/>
                <a:cs typeface="Arial" pitchFamily="34" charset="0"/>
              </a:rPr>
              <a:t>Hefei, </a:t>
            </a:r>
            <a:r>
              <a:rPr lang="en-US" altLang="zh-CN" sz="1000" b="1" kern="1200" dirty="0" err="1">
                <a:solidFill>
                  <a:schemeClr val="tx1"/>
                </a:solidFill>
                <a:effectLst/>
                <a:latin typeface="Arial" pitchFamily="34" charset="0"/>
                <a:ea typeface="+mn-ea"/>
                <a:cs typeface="Arial" pitchFamily="34" charset="0"/>
              </a:rPr>
              <a:t>P.R.China</a:t>
            </a:r>
            <a:r>
              <a:rPr lang="en-US" altLang="zh-CN" sz="1000" b="1" kern="1200" dirty="0">
                <a:solidFill>
                  <a:schemeClr val="tx1"/>
                </a:solidFill>
                <a:effectLst/>
                <a:latin typeface="Arial" pitchFamily="34" charset="0"/>
                <a:ea typeface="+mn-ea"/>
                <a:cs typeface="Arial" pitchFamily="34" charset="0"/>
              </a:rPr>
              <a:t>, 14th–18th October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C4-244002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CT4#125</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t>Friday</a:t>
            </a:r>
            <a:r>
              <a:rPr lang="en-US" sz="1600" dirty="0"/>
              <a:t> 4</a:t>
            </a:r>
            <a:r>
              <a:rPr lang="en-US" altLang="zh-CN" sz="1600" baseline="30000" dirty="0"/>
              <a:t>th</a:t>
            </a:r>
            <a:r>
              <a:rPr lang="en-US" sz="1600" dirty="0"/>
              <a:t> </a:t>
            </a:r>
            <a:r>
              <a:rPr lang="en-US" altLang="zh-CN" sz="1600" dirty="0"/>
              <a:t>October</a:t>
            </a:r>
            <a:r>
              <a:rPr lang="en-US" sz="1600" dirty="0"/>
              <a:t> 2024 16:00 UTC.</a:t>
            </a:r>
          </a:p>
          <a:p>
            <a:r>
              <a:rPr lang="en-US" sz="1600" dirty="0"/>
              <a:t> Providing first DAD on </a:t>
            </a:r>
            <a:r>
              <a:rPr lang="en-US" sz="1600" dirty="0">
                <a:solidFill>
                  <a:srgbClr val="FF0000"/>
                </a:solidFill>
              </a:rPr>
              <a:t>Tuesday</a:t>
            </a:r>
            <a:r>
              <a:rPr lang="en-US" altLang="zh-CN" sz="1600" dirty="0">
                <a:solidFill>
                  <a:srgbClr val="FF0000"/>
                </a:solidFill>
              </a:rPr>
              <a:t> 8</a:t>
            </a:r>
            <a:r>
              <a:rPr lang="en-US" sz="1600" baseline="30000" dirty="0">
                <a:solidFill>
                  <a:srgbClr val="FF0000"/>
                </a:solidFill>
              </a:rPr>
              <a:t>th</a:t>
            </a:r>
            <a:r>
              <a:rPr lang="en-US" sz="1600" dirty="0"/>
              <a:t> </a:t>
            </a:r>
            <a:r>
              <a:rPr lang="en-US" sz="1600" dirty="0">
                <a:solidFill>
                  <a:srgbClr val="FF0000"/>
                </a:solidFill>
              </a:rPr>
              <a:t>(</a:t>
            </a:r>
            <a:r>
              <a:rPr lang="en-US" altLang="zh-CN" sz="1600" dirty="0">
                <a:solidFill>
                  <a:srgbClr val="FF0000"/>
                </a:solidFill>
              </a:rPr>
              <a:t>latest </a:t>
            </a:r>
            <a:r>
              <a:rPr lang="en-US" sz="1600" dirty="0">
                <a:solidFill>
                  <a:srgbClr val="FF0000"/>
                </a:solidFill>
              </a:rPr>
              <a:t>) </a:t>
            </a:r>
            <a:r>
              <a:rPr lang="en-US" sz="1600" dirty="0"/>
              <a:t>October 2024 and time schedule.</a:t>
            </a:r>
          </a:p>
          <a:p>
            <a:r>
              <a:rPr lang="en-US" sz="1600" dirty="0"/>
              <a:t> A list of CRs which might be of interest by CT3 is send on the CT3 exploder by CT4 chair.</a:t>
            </a:r>
          </a:p>
          <a:p>
            <a:r>
              <a:rPr lang="en-US" sz="1600" dirty="0"/>
              <a:t> Revised DAD time schedule on Sunday 12</a:t>
            </a:r>
            <a:r>
              <a:rPr lang="en-US" sz="1600" baseline="30000" dirty="0"/>
              <a:t>th</a:t>
            </a:r>
            <a:r>
              <a:rPr lang="en-US" sz="1600" dirty="0"/>
              <a:t> October 2024 evening.</a:t>
            </a:r>
          </a:p>
          <a:p>
            <a:r>
              <a:rPr lang="en-US" sz="1600" dirty="0"/>
              <a:t> Start of Meeting Monday 14</a:t>
            </a:r>
            <a:r>
              <a:rPr lang="en-US" sz="1600" baseline="30000" dirty="0"/>
              <a:t>th</a:t>
            </a:r>
            <a:r>
              <a:rPr lang="en-US" sz="1600" dirty="0"/>
              <a:t> October 2024 9:00 UTC+8.</a:t>
            </a:r>
          </a:p>
          <a:p>
            <a:r>
              <a:rPr lang="en-US" sz="1600" dirty="0"/>
              <a:t> Final versions of agreed CRs to be provided by Friday  18</a:t>
            </a:r>
            <a:r>
              <a:rPr lang="en-US" sz="1600" baseline="30000" dirty="0"/>
              <a:t>th</a:t>
            </a:r>
            <a:r>
              <a:rPr lang="en-US" sz="1600" dirty="0"/>
              <a:t> October 2024 16:00 UTC+8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C4-244004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23</a:t>
            </a:r>
            <a:r>
              <a:rPr lang="en-US" altLang="zh-CN" sz="1000" b="1" baseline="30000" dirty="0" err="1">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October,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24</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October</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25</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October 16:00 UTC</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75388</TotalTime>
  <Words>1789</Words>
  <Application>Microsoft Office PowerPoint</Application>
  <PresentationFormat>宽屏</PresentationFormat>
  <Paragraphs>94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CT4#125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1166</cp:revision>
  <dcterms:created xsi:type="dcterms:W3CDTF">2010-02-05T13:52:04Z</dcterms:created>
  <dcterms:modified xsi:type="dcterms:W3CDTF">2024-09-18T02:19:05Z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