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477" r:id="rId2"/>
    <p:sldId id="512" r:id="rId3"/>
    <p:sldId id="514" r:id="rId4"/>
    <p:sldId id="503" r:id="rId5"/>
    <p:sldId id="481" r:id="rId6"/>
    <p:sldId id="519" r:id="rId7"/>
    <p:sldId id="513" r:id="rId8"/>
    <p:sldId id="509" r:id="rId9"/>
    <p:sldId id="520" r:id="rId10"/>
    <p:sldId id="521" r:id="rId11"/>
    <p:sldId id="516" r:id="rId12"/>
    <p:sldId id="517" r:id="rId13"/>
    <p:sldId id="490" r:id="rId14"/>
    <p:sldId id="518" r:id="rId15"/>
    <p:sldId id="508" r:id="rId16"/>
    <p:sldId id="515" r:id="rId17"/>
    <p:sldId id="522" r:id="rId18"/>
    <p:sldId id="523" r:id="rId19"/>
    <p:sldId id="524" r:id="rId20"/>
    <p:sldId id="525" r:id="rId21"/>
  </p:sldIdLst>
  <p:sldSz cx="10160000" cy="5715000"/>
  <p:notesSz cx="7315200" cy="9601200"/>
  <p:custDataLst>
    <p:tags r:id="rId24"/>
  </p:custDataLst>
  <p:defaultTex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59D1EDEC-42DB-B94D-9AF8-5F9890BDFC38}">
          <p14:sldIdLst>
            <p14:sldId id="477"/>
            <p14:sldId id="512"/>
            <p14:sldId id="514"/>
            <p14:sldId id="503"/>
            <p14:sldId id="481"/>
            <p14:sldId id="519"/>
            <p14:sldId id="513"/>
            <p14:sldId id="509"/>
            <p14:sldId id="520"/>
            <p14:sldId id="521"/>
            <p14:sldId id="516"/>
            <p14:sldId id="517"/>
            <p14:sldId id="490"/>
            <p14:sldId id="518"/>
            <p14:sldId id="508"/>
            <p14:sldId id="515"/>
            <p14:sldId id="522"/>
            <p14:sldId id="523"/>
            <p14:sldId id="524"/>
            <p14:sldId id="525"/>
          </p14:sldIdLst>
        </p14:section>
      </p14:sectionLst>
    </p:ext>
    <p:ext uri="{EFAFB233-063F-42B5-8137-9DF3F51BA10A}">
      <p15:sldGuideLst xmlns:p15="http://schemas.microsoft.com/office/powerpoint/2012/main">
        <p15:guide id="1" orient="horz" pos="807" userDrawn="1">
          <p15:clr>
            <a:srgbClr val="A4A3A4"/>
          </p15:clr>
        </p15:guide>
        <p15:guide id="2" pos="5434" userDrawn="1">
          <p15:clr>
            <a:srgbClr val="A4A3A4"/>
          </p15:clr>
        </p15:guide>
      </p15:sldGuideLst>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ZWAN, NAYYAR" initials="RN" lastIdx="1" clrIdx="0">
    <p:extLst>
      <p:ext uri="{19B8F6BF-5375-455C-9EA6-DF929625EA0E}">
        <p15:presenceInfo xmlns:p15="http://schemas.microsoft.com/office/powerpoint/2012/main" userId="S-1-5-21-2057499049-1289676208-1959431660-1689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6F00"/>
    <a:srgbClr val="397F09"/>
    <a:srgbClr val="F6920B"/>
    <a:srgbClr val="4CA90C"/>
    <a:srgbClr val="FFFFFF"/>
    <a:srgbClr val="F0760D"/>
    <a:srgbClr val="F5A966"/>
    <a:srgbClr val="1C1C1C"/>
    <a:srgbClr val="D9FBC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3757" autoAdjust="0"/>
  </p:normalViewPr>
  <p:slideViewPr>
    <p:cSldViewPr snapToGrid="0" snapToObjects="1">
      <p:cViewPr varScale="1">
        <p:scale>
          <a:sx n="106" d="100"/>
          <a:sy n="106" d="100"/>
        </p:scale>
        <p:origin x="240" y="82"/>
      </p:cViewPr>
      <p:guideLst>
        <p:guide orient="horz" pos="807"/>
        <p:guide pos="5434"/>
      </p:guideLst>
    </p:cSldViewPr>
  </p:slideViewPr>
  <p:outlineViewPr>
    <p:cViewPr>
      <p:scale>
        <a:sx n="33" d="100"/>
        <a:sy n="33" d="100"/>
      </p:scale>
      <p:origin x="0" y="-4986"/>
    </p:cViewPr>
  </p:outlineViewPr>
  <p:notesTextViewPr>
    <p:cViewPr>
      <p:scale>
        <a:sx n="3" d="2"/>
        <a:sy n="3" d="2"/>
      </p:scale>
      <p:origin x="0" y="0"/>
    </p:cViewPr>
  </p:notesTextViewPr>
  <p:sorterViewPr>
    <p:cViewPr>
      <p:scale>
        <a:sx n="63" d="100"/>
        <a:sy n="63" d="100"/>
      </p:scale>
      <p:origin x="0" y="0"/>
    </p:cViewPr>
  </p:sorterViewPr>
  <p:notesViewPr>
    <p:cSldViewPr snapToGrid="0" snapToObjects="1" showGuides="1">
      <p:cViewPr varScale="1">
        <p:scale>
          <a:sx n="82" d="100"/>
          <a:sy n="82" d="100"/>
        </p:scale>
        <p:origin x="3756" y="90"/>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169699" cy="480059"/>
          </a:xfrm>
          <a:prstGeom prst="rect">
            <a:avLst/>
          </a:prstGeom>
        </p:spPr>
        <p:txBody>
          <a:bodyPr vert="horz" lIns="94978" tIns="47488" rIns="94978" bIns="47488"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143854" y="6"/>
            <a:ext cx="3169699" cy="480059"/>
          </a:xfrm>
          <a:prstGeom prst="rect">
            <a:avLst/>
          </a:prstGeom>
        </p:spPr>
        <p:txBody>
          <a:bodyPr vert="horz" lIns="94978" tIns="47488" rIns="94978" bIns="47488" rtlCol="0"/>
          <a:lstStyle>
            <a:lvl1pPr algn="r" fontAlgn="auto">
              <a:spcBef>
                <a:spcPts val="0"/>
              </a:spcBef>
              <a:spcAft>
                <a:spcPts val="0"/>
              </a:spcAft>
              <a:defRPr sz="1200">
                <a:latin typeface="+mn-lt"/>
                <a:ea typeface="+mn-ea"/>
                <a:cs typeface="+mn-cs"/>
              </a:defRPr>
            </a:lvl1pPr>
          </a:lstStyle>
          <a:p>
            <a:pPr>
              <a:defRPr/>
            </a:pPr>
            <a:fld id="{2193D59D-1118-1F48-B621-90B5F2241958}" type="datetimeFigureOut">
              <a:rPr lang="en-US"/>
              <a:pPr>
                <a:defRPr/>
              </a:pPr>
              <a:t>1/30/2017</a:t>
            </a:fld>
            <a:endParaRPr lang="en-US" dirty="0"/>
          </a:p>
        </p:txBody>
      </p:sp>
      <p:sp>
        <p:nvSpPr>
          <p:cNvPr id="4" name="Footer Placeholder 3"/>
          <p:cNvSpPr>
            <a:spLocks noGrp="1"/>
          </p:cNvSpPr>
          <p:nvPr>
            <p:ph type="ftr" sz="quarter" idx="2"/>
          </p:nvPr>
        </p:nvSpPr>
        <p:spPr>
          <a:xfrm>
            <a:off x="9" y="9119507"/>
            <a:ext cx="3169699" cy="480059"/>
          </a:xfrm>
          <a:prstGeom prst="rect">
            <a:avLst/>
          </a:prstGeom>
        </p:spPr>
        <p:txBody>
          <a:bodyPr vert="horz" lIns="94978" tIns="47488" rIns="94978" bIns="47488"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143854" y="9119507"/>
            <a:ext cx="3169699" cy="480059"/>
          </a:xfrm>
          <a:prstGeom prst="rect">
            <a:avLst/>
          </a:prstGeom>
        </p:spPr>
        <p:txBody>
          <a:bodyPr vert="horz" lIns="94978" tIns="47488" rIns="94978" bIns="47488" rtlCol="0" anchor="b"/>
          <a:lstStyle>
            <a:lvl1pPr algn="r" fontAlgn="auto">
              <a:spcBef>
                <a:spcPts val="0"/>
              </a:spcBef>
              <a:spcAft>
                <a:spcPts val="0"/>
              </a:spcAft>
              <a:defRPr sz="1200">
                <a:latin typeface="+mn-lt"/>
                <a:ea typeface="+mn-ea"/>
                <a:cs typeface="+mn-cs"/>
              </a:defRPr>
            </a:lvl1pPr>
          </a:lstStyle>
          <a:p>
            <a:pPr>
              <a:defRPr/>
            </a:pPr>
            <a:fld id="{43B8E213-BA5A-7647-8879-D50EF1E6FB7A}" type="slidenum">
              <a:rPr lang="en-US"/>
              <a:pPr>
                <a:defRPr/>
              </a:pPr>
              <a:t>‹#›</a:t>
            </a:fld>
            <a:endParaRPr lang="en-US" dirty="0"/>
          </a:p>
        </p:txBody>
      </p:sp>
    </p:spTree>
    <p:extLst>
      <p:ext uri="{BB962C8B-B14F-4D97-AF65-F5344CB8AC3E}">
        <p14:creationId xmlns:p14="http://schemas.microsoft.com/office/powerpoint/2010/main" val="31734704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169699" cy="480059"/>
          </a:xfrm>
          <a:prstGeom prst="rect">
            <a:avLst/>
          </a:prstGeom>
        </p:spPr>
        <p:txBody>
          <a:bodyPr vert="horz" lIns="95878" tIns="47942" rIns="95878" bIns="47942"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143854" y="6"/>
            <a:ext cx="3169699" cy="480059"/>
          </a:xfrm>
          <a:prstGeom prst="rect">
            <a:avLst/>
          </a:prstGeom>
        </p:spPr>
        <p:txBody>
          <a:bodyPr vert="horz" lIns="95878" tIns="47942" rIns="95878" bIns="47942" rtlCol="0"/>
          <a:lstStyle>
            <a:lvl1pPr algn="r" fontAlgn="auto">
              <a:spcBef>
                <a:spcPts val="0"/>
              </a:spcBef>
              <a:spcAft>
                <a:spcPts val="0"/>
              </a:spcAft>
              <a:defRPr sz="1200">
                <a:latin typeface="+mn-lt"/>
                <a:ea typeface="+mn-ea"/>
                <a:cs typeface="+mn-cs"/>
              </a:defRPr>
            </a:lvl1pPr>
          </a:lstStyle>
          <a:p>
            <a:pPr>
              <a:defRPr/>
            </a:pPr>
            <a:fld id="{D2ABDD48-2735-F143-B9DB-F439A098A26D}" type="datetimeFigureOut">
              <a:rPr lang="en-US"/>
              <a:pPr>
                <a:defRPr/>
              </a:pPr>
              <a:t>1/30/2017</a:t>
            </a:fld>
            <a:endParaRPr lang="en-US" dirty="0"/>
          </a:p>
        </p:txBody>
      </p:sp>
      <p:sp>
        <p:nvSpPr>
          <p:cNvPr id="4" name="Slide Image Placeholder 3"/>
          <p:cNvSpPr>
            <a:spLocks noGrp="1" noRot="1" noChangeAspect="1"/>
          </p:cNvSpPr>
          <p:nvPr>
            <p:ph type="sldImg" idx="2"/>
          </p:nvPr>
        </p:nvSpPr>
        <p:spPr>
          <a:xfrm>
            <a:off x="455613" y="720725"/>
            <a:ext cx="6403975" cy="3602038"/>
          </a:xfrm>
          <a:prstGeom prst="rect">
            <a:avLst/>
          </a:prstGeom>
          <a:noFill/>
          <a:ln w="12700">
            <a:solidFill>
              <a:prstClr val="black"/>
            </a:solidFill>
          </a:ln>
        </p:spPr>
        <p:txBody>
          <a:bodyPr vert="horz" lIns="95878" tIns="47942" rIns="95878" bIns="47942" rtlCol="0" anchor="ctr"/>
          <a:lstStyle/>
          <a:p>
            <a:pPr lvl="0"/>
            <a:endParaRPr lang="en-US" noProof="0" dirty="0"/>
          </a:p>
        </p:txBody>
      </p:sp>
      <p:sp>
        <p:nvSpPr>
          <p:cNvPr id="5" name="Notes Placeholder 4"/>
          <p:cNvSpPr>
            <a:spLocks noGrp="1"/>
          </p:cNvSpPr>
          <p:nvPr>
            <p:ph type="body" sz="quarter" idx="3"/>
          </p:nvPr>
        </p:nvSpPr>
        <p:spPr>
          <a:xfrm>
            <a:off x="731865" y="4560578"/>
            <a:ext cx="5851497" cy="4320539"/>
          </a:xfrm>
          <a:prstGeom prst="rect">
            <a:avLst/>
          </a:prstGeom>
        </p:spPr>
        <p:txBody>
          <a:bodyPr vert="horz" lIns="95878" tIns="47942" rIns="95878" bIns="47942"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9" y="9119507"/>
            <a:ext cx="3169699" cy="480059"/>
          </a:xfrm>
          <a:prstGeom prst="rect">
            <a:avLst/>
          </a:prstGeom>
        </p:spPr>
        <p:txBody>
          <a:bodyPr vert="horz" lIns="95878" tIns="47942" rIns="95878" bIns="47942"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143854" y="9119507"/>
            <a:ext cx="3169699" cy="480059"/>
          </a:xfrm>
          <a:prstGeom prst="rect">
            <a:avLst/>
          </a:prstGeom>
        </p:spPr>
        <p:txBody>
          <a:bodyPr vert="horz" lIns="95878" tIns="47942" rIns="95878" bIns="47942" rtlCol="0" anchor="b"/>
          <a:lstStyle>
            <a:lvl1pPr algn="r" fontAlgn="auto">
              <a:spcBef>
                <a:spcPts val="0"/>
              </a:spcBef>
              <a:spcAft>
                <a:spcPts val="0"/>
              </a:spcAft>
              <a:defRPr sz="1200">
                <a:latin typeface="+mn-lt"/>
                <a:ea typeface="+mn-ea"/>
                <a:cs typeface="+mn-cs"/>
              </a:defRPr>
            </a:lvl1pPr>
          </a:lstStyle>
          <a:p>
            <a:pPr>
              <a:defRPr/>
            </a:pPr>
            <a:fld id="{90F31A8A-43EB-8947-B182-07D22D8CB7AC}" type="slidenum">
              <a:rPr lang="en-US"/>
              <a:pPr>
                <a:defRPr/>
              </a:pPr>
              <a:t>‹#›</a:t>
            </a:fld>
            <a:endParaRPr lang="en-US" dirty="0"/>
          </a:p>
        </p:txBody>
      </p:sp>
    </p:spTree>
    <p:extLst>
      <p:ext uri="{BB962C8B-B14F-4D97-AF65-F5344CB8AC3E}">
        <p14:creationId xmlns:p14="http://schemas.microsoft.com/office/powerpoint/2010/main" val="13601748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937" kern="1200">
        <a:solidFill>
          <a:schemeClr val="tx1"/>
        </a:solidFill>
        <a:latin typeface="+mn-lt"/>
        <a:ea typeface="ＭＳ Ｐゴシック" charset="0"/>
        <a:cs typeface="ＭＳ Ｐゴシック" charset="0"/>
      </a:defRPr>
    </a:lvl1pPr>
    <a:lvl2pPr marL="356845" algn="l" rtl="0" eaLnBrk="0" fontAlgn="base" hangingPunct="0">
      <a:spcBef>
        <a:spcPct val="30000"/>
      </a:spcBef>
      <a:spcAft>
        <a:spcPct val="0"/>
      </a:spcAft>
      <a:defRPr sz="937" kern="1200">
        <a:solidFill>
          <a:schemeClr val="tx1"/>
        </a:solidFill>
        <a:latin typeface="+mn-lt"/>
        <a:ea typeface="ＭＳ Ｐゴシック" charset="0"/>
        <a:cs typeface="+mn-cs"/>
      </a:defRPr>
    </a:lvl2pPr>
    <a:lvl3pPr marL="713689" algn="l" rtl="0" eaLnBrk="0" fontAlgn="base" hangingPunct="0">
      <a:spcBef>
        <a:spcPct val="30000"/>
      </a:spcBef>
      <a:spcAft>
        <a:spcPct val="0"/>
      </a:spcAft>
      <a:defRPr sz="937" kern="1200">
        <a:solidFill>
          <a:schemeClr val="tx1"/>
        </a:solidFill>
        <a:latin typeface="+mn-lt"/>
        <a:ea typeface="ＭＳ Ｐゴシック" charset="0"/>
        <a:cs typeface="+mn-cs"/>
      </a:defRPr>
    </a:lvl3pPr>
    <a:lvl4pPr marL="1070534" algn="l" rtl="0" eaLnBrk="0" fontAlgn="base" hangingPunct="0">
      <a:spcBef>
        <a:spcPct val="30000"/>
      </a:spcBef>
      <a:spcAft>
        <a:spcPct val="0"/>
      </a:spcAft>
      <a:defRPr sz="937" kern="1200">
        <a:solidFill>
          <a:schemeClr val="tx1"/>
        </a:solidFill>
        <a:latin typeface="+mn-lt"/>
        <a:ea typeface="ＭＳ Ｐゴシック" charset="0"/>
        <a:cs typeface="+mn-cs"/>
      </a:defRPr>
    </a:lvl4pPr>
    <a:lvl5pPr marL="1427378" algn="l" rtl="0" eaLnBrk="0" fontAlgn="base" hangingPunct="0">
      <a:spcBef>
        <a:spcPct val="30000"/>
      </a:spcBef>
      <a:spcAft>
        <a:spcPct val="0"/>
      </a:spcAft>
      <a:defRPr sz="937" kern="1200">
        <a:solidFill>
          <a:schemeClr val="tx1"/>
        </a:solidFill>
        <a:latin typeface="+mn-lt"/>
        <a:ea typeface="ＭＳ Ｐゴシック" charset="0"/>
        <a:cs typeface="+mn-cs"/>
      </a:defRPr>
    </a:lvl5pPr>
    <a:lvl6pPr marL="1784223" algn="l" defTabSz="713689" rtl="0" eaLnBrk="1" latinLnBrk="0" hangingPunct="1">
      <a:defRPr sz="937" kern="1200">
        <a:solidFill>
          <a:schemeClr val="tx1"/>
        </a:solidFill>
        <a:latin typeface="+mn-lt"/>
        <a:ea typeface="+mn-ea"/>
        <a:cs typeface="+mn-cs"/>
      </a:defRPr>
    </a:lvl6pPr>
    <a:lvl7pPr marL="2141068" algn="l" defTabSz="713689" rtl="0" eaLnBrk="1" latinLnBrk="0" hangingPunct="1">
      <a:defRPr sz="937" kern="1200">
        <a:solidFill>
          <a:schemeClr val="tx1"/>
        </a:solidFill>
        <a:latin typeface="+mn-lt"/>
        <a:ea typeface="+mn-ea"/>
        <a:cs typeface="+mn-cs"/>
      </a:defRPr>
    </a:lvl7pPr>
    <a:lvl8pPr marL="2497912" algn="l" defTabSz="713689" rtl="0" eaLnBrk="1" latinLnBrk="0" hangingPunct="1">
      <a:defRPr sz="937" kern="1200">
        <a:solidFill>
          <a:schemeClr val="tx1"/>
        </a:solidFill>
        <a:latin typeface="+mn-lt"/>
        <a:ea typeface="+mn-ea"/>
        <a:cs typeface="+mn-cs"/>
      </a:defRPr>
    </a:lvl8pPr>
    <a:lvl9pPr marL="2854757" algn="l" defTabSz="713689" rtl="0" eaLnBrk="1" latinLnBrk="0" hangingPunct="1">
      <a:defRPr sz="9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1</a:t>
            </a:fld>
            <a:endParaRPr lang="en-US" dirty="0"/>
          </a:p>
        </p:txBody>
      </p:sp>
    </p:spTree>
    <p:extLst>
      <p:ext uri="{BB962C8B-B14F-4D97-AF65-F5344CB8AC3E}">
        <p14:creationId xmlns:p14="http://schemas.microsoft.com/office/powerpoint/2010/main" val="284482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5</a:t>
            </a:fld>
            <a:endParaRPr lang="en-US" dirty="0"/>
          </a:p>
        </p:txBody>
      </p:sp>
    </p:spTree>
    <p:extLst>
      <p:ext uri="{BB962C8B-B14F-4D97-AF65-F5344CB8AC3E}">
        <p14:creationId xmlns:p14="http://schemas.microsoft.com/office/powerpoint/2010/main" val="1185206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conservative glob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 y="121"/>
            <a:ext cx="10160212" cy="5714881"/>
          </a:xfrm>
          <a:prstGeom prst="rect">
            <a:avLst/>
          </a:prstGeom>
        </p:spPr>
      </p:pic>
      <p:sp>
        <p:nvSpPr>
          <p:cNvPr id="7" name="Subtitle 2"/>
          <p:cNvSpPr>
            <a:spLocks noGrp="1"/>
          </p:cNvSpPr>
          <p:nvPr>
            <p:ph type="subTitle" idx="1"/>
          </p:nvPr>
        </p:nvSpPr>
        <p:spPr>
          <a:xfrm>
            <a:off x="626182" y="2938982"/>
            <a:ext cx="8900583" cy="1566598"/>
          </a:xfrm>
          <a:noFill/>
        </p:spPr>
        <p:txBody>
          <a:bodyPr>
            <a:noAutofit/>
          </a:bodyPr>
          <a:lstStyle>
            <a:lvl1pPr marL="0" indent="0" algn="l">
              <a:lnSpc>
                <a:spcPct val="110000"/>
              </a:lnSpc>
              <a:buNone/>
              <a:defRPr b="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1"/>
          <p:cNvSpPr>
            <a:spLocks noGrp="1"/>
          </p:cNvSpPr>
          <p:nvPr>
            <p:ph type="ctrTitle"/>
          </p:nvPr>
        </p:nvSpPr>
        <p:spPr>
          <a:xfrm>
            <a:off x="626182" y="2385775"/>
            <a:ext cx="8900583" cy="569018"/>
          </a:xfrm>
          <a:noFill/>
        </p:spPr>
        <p:txBody>
          <a:bodyPr anchor="b">
            <a:normAutofit/>
          </a:bodyPr>
          <a:lstStyle>
            <a:lvl1pPr>
              <a:lnSpc>
                <a:spcPct val="110000"/>
              </a:lnSpc>
              <a:spcAft>
                <a:spcPts val="800"/>
              </a:spcAft>
              <a:defRPr sz="2800" b="0">
                <a:solidFill>
                  <a:schemeClr val="accent1"/>
                </a:solidFill>
              </a:defRPr>
            </a:lvl1pPr>
          </a:lstStyle>
          <a:p>
            <a:r>
              <a:rPr lang="en-US" smtClean="0"/>
              <a:t>Click to edit Master title style</a:t>
            </a:r>
            <a:endParaRPr lang="en-US" dirty="0"/>
          </a:p>
        </p:txBody>
      </p:sp>
      <p:sp>
        <p:nvSpPr>
          <p:cNvPr id="5" name="Footer Placeholder 6"/>
          <p:cNvSpPr>
            <a:spLocks noGrp="1"/>
          </p:cNvSpPr>
          <p:nvPr>
            <p:ph type="ftr" sz="quarter" idx="10"/>
          </p:nvPr>
        </p:nvSpPr>
        <p:spPr>
          <a:xfrm>
            <a:off x="631472" y="5388241"/>
            <a:ext cx="6401153" cy="252677"/>
          </a:xfrm>
          <a:prstGeom prst="rect">
            <a:avLst/>
          </a:prstGeom>
        </p:spPr>
        <p:txBody>
          <a:bodyPr/>
          <a:lstStyle>
            <a:lvl1pPr>
              <a:defRPr>
                <a:solidFill>
                  <a:srgbClr val="666666"/>
                </a:solidFill>
              </a:defRPr>
            </a:lvl1pPr>
          </a:lstStyle>
          <a:p>
            <a:r>
              <a:rPr lang="en-US" dirty="0" smtClean="0">
                <a:solidFill>
                  <a:schemeClr val="tx2"/>
                </a:solidFill>
              </a:rPr>
              <a:t>© 2015 AT&amp;T Intellectual Property. All rights reserved. AT&amp;T and the AT&amp;T logo are trademarks of AT&amp;T Intellectual Property.</a:t>
            </a:r>
          </a:p>
          <a:p>
            <a:r>
              <a:rPr lang="en-US" dirty="0" smtClean="0">
                <a:solidFill>
                  <a:schemeClr val="tx2"/>
                </a:solidFill>
              </a:rPr>
              <a:t>AT&amp;T Proprietary (Internal Use Only) Not for use or disclosure outside the AT&amp;T companies except under written agreement.</a:t>
            </a:r>
            <a:endParaRPr lang="en-US" dirty="0">
              <a:solidFill>
                <a:schemeClr val="tx2"/>
              </a:solidFill>
            </a:endParaRPr>
          </a:p>
        </p:txBody>
      </p:sp>
    </p:spTree>
    <p:extLst>
      <p:ext uri="{BB962C8B-B14F-4D97-AF65-F5344CB8AC3E}">
        <p14:creationId xmlns:p14="http://schemas.microsoft.com/office/powerpoint/2010/main" val="2321020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no bleed">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9365422" cy="4144698"/>
          </a:xfrm>
          <a:prstGeom prst="roundRect">
            <a:avLst>
              <a:gd name="adj" fmla="val 2079"/>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23798772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image 3 side blee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6229" y="952500"/>
            <a:ext cx="10240902" cy="4762500"/>
          </a:xfrm>
          <a:prstGeom prst="rect">
            <a:avLst/>
          </a:prstGeom>
          <a:solidFill>
            <a:schemeClr val="tx1"/>
          </a:solidFill>
          <a:ln>
            <a:solidFill>
              <a:srgbClr val="000000">
                <a:alpha val="0"/>
              </a:srgbClr>
            </a:solidFill>
          </a:ln>
        </p:spPr>
        <p:txBody>
          <a:bodyPr rtlCol="0" anchor="ctr">
            <a:normAutofit/>
          </a:bodyPr>
          <a:lstStyle>
            <a:lvl1pPr algn="ctr">
              <a:defRPr/>
            </a:lvl1p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370970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6654800" y="2057400"/>
            <a:ext cx="3505200" cy="365760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653288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0"/>
          </p:nvPr>
        </p:nvSpPr>
        <p:spPr>
          <a:xfrm>
            <a:off x="6654800" y="0"/>
            <a:ext cx="3505200" cy="196596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0" y="3665220"/>
            <a:ext cx="6532880"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657320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4639096" y="3665220"/>
            <a:ext cx="5520906"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1016000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2" y="3665220"/>
            <a:ext cx="4495321"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058141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no bleed">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4699928" cy="2378604"/>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7" name="Picture Placeholder 2"/>
          <p:cNvSpPr>
            <a:spLocks noGrp="1"/>
          </p:cNvSpPr>
          <p:nvPr>
            <p:ph type="pic" sz="quarter" idx="22"/>
          </p:nvPr>
        </p:nvSpPr>
        <p:spPr>
          <a:xfrm>
            <a:off x="5208327" y="903553"/>
            <a:ext cx="4553983" cy="1896725"/>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8" name="Picture Placeholder 2"/>
          <p:cNvSpPr>
            <a:spLocks noGrp="1"/>
          </p:cNvSpPr>
          <p:nvPr>
            <p:ph type="pic" sz="quarter" idx="23"/>
          </p:nvPr>
        </p:nvSpPr>
        <p:spPr>
          <a:xfrm>
            <a:off x="5208327" y="2881175"/>
            <a:ext cx="4553983" cy="2166456"/>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9" name="Picture Placeholder 2"/>
          <p:cNvSpPr>
            <a:spLocks noGrp="1"/>
          </p:cNvSpPr>
          <p:nvPr>
            <p:ph type="pic" sz="quarter" idx="24"/>
          </p:nvPr>
        </p:nvSpPr>
        <p:spPr>
          <a:xfrm>
            <a:off x="397290" y="3365521"/>
            <a:ext cx="4699928" cy="1682110"/>
          </a:xfrm>
          <a:prstGeom prst="roundRect">
            <a:avLst>
              <a:gd name="adj" fmla="val 3435"/>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6423302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text center">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16" name="Picture Placeholder 3"/>
          <p:cNvSpPr txBox="1">
            <a:spLocks/>
          </p:cNvSpPr>
          <p:nvPr userDrawn="1"/>
        </p:nvSpPr>
        <p:spPr>
          <a:xfrm>
            <a:off x="396876"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7" name="Picture Placeholder 3"/>
          <p:cNvSpPr txBox="1">
            <a:spLocks/>
          </p:cNvSpPr>
          <p:nvPr userDrawn="1"/>
        </p:nvSpPr>
        <p:spPr>
          <a:xfrm>
            <a:off x="5139509"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8" name="Picture Placeholder 3"/>
          <p:cNvSpPr txBox="1">
            <a:spLocks/>
          </p:cNvSpPr>
          <p:nvPr userDrawn="1"/>
        </p:nvSpPr>
        <p:spPr>
          <a:xfrm>
            <a:off x="396876"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9" name="Picture Placeholder 3"/>
          <p:cNvSpPr txBox="1">
            <a:spLocks/>
          </p:cNvSpPr>
          <p:nvPr userDrawn="1"/>
        </p:nvSpPr>
        <p:spPr>
          <a:xfrm>
            <a:off x="5139509"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1" name="Content Placeholder 5"/>
          <p:cNvSpPr txBox="1">
            <a:spLocks/>
          </p:cNvSpPr>
          <p:nvPr userDrawn="1"/>
        </p:nvSpPr>
        <p:spPr bwMode="auto">
          <a:xfrm>
            <a:off x="2849401" y="2556471"/>
            <a:ext cx="4451769" cy="856185"/>
          </a:xfrm>
          <a:prstGeom prst="roundRect">
            <a:avLst>
              <a:gd name="adj" fmla="val 606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0" name="Text Placeholder 7"/>
          <p:cNvSpPr>
            <a:spLocks noGrp="1"/>
          </p:cNvSpPr>
          <p:nvPr>
            <p:ph type="body" sz="quarter" idx="25"/>
          </p:nvPr>
        </p:nvSpPr>
        <p:spPr>
          <a:xfrm>
            <a:off x="2849401" y="2592087"/>
            <a:ext cx="4451769" cy="857250"/>
          </a:xfrm>
          <a:prstGeom prst="roundRect">
            <a:avLst>
              <a:gd name="adj" fmla="val 8667"/>
            </a:avLst>
          </a:prstGeom>
          <a:solidFill>
            <a:schemeClr val="bg1"/>
          </a:solidFill>
        </p:spPr>
        <p:txBody>
          <a:bodyPr/>
          <a:lstStyle>
            <a:lvl1pPr algn="ctr">
              <a:defRPr>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79399181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Image + 1 Column 2 sections: Orange">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14833551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Blue">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5"/>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29403120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Green">
    <p:bg>
      <p:bgRef idx="1001">
        <a:schemeClr val="bg1"/>
      </p:bgRef>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13"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3"/>
                </a:solidFill>
              </a:defRPr>
            </a:lvl1pPr>
          </a:lstStyle>
          <a:p>
            <a:pPr lvl="0"/>
            <a:r>
              <a:rPr lang="en-US" smtClean="0"/>
              <a:t>Click to edit Master text styles</a:t>
            </a:r>
          </a:p>
        </p:txBody>
      </p:sp>
      <p:sp>
        <p:nvSpPr>
          <p:cNvPr id="20"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0450744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 image right">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42180"/>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5118340"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9"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2" name="Text Placeholder 2"/>
          <p:cNvSpPr>
            <a:spLocks noGrp="1"/>
          </p:cNvSpPr>
          <p:nvPr>
            <p:ph type="body" sz="quarter" idx="22"/>
          </p:nvPr>
        </p:nvSpPr>
        <p:spPr>
          <a:xfrm>
            <a:off x="651740" y="1236929"/>
            <a:ext cx="4118753"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5421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Blue 1">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51" b="3497"/>
          <a:stretch/>
        </p:blipFill>
        <p:spPr>
          <a:xfrm>
            <a:off x="0" y="121"/>
            <a:ext cx="10160000" cy="5714881"/>
          </a:xfrm>
          <a:prstGeom prst="rect">
            <a:avLst/>
          </a:prstGeom>
        </p:spPr>
      </p:pic>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10" name="Text Placeholder 2"/>
          <p:cNvSpPr>
            <a:spLocks noGrp="1"/>
          </p:cNvSpPr>
          <p:nvPr>
            <p:ph type="body" sz="quarter" idx="10"/>
          </p:nvPr>
        </p:nvSpPr>
        <p:spPr>
          <a:xfrm>
            <a:off x="710955" y="1008063"/>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11" name="Text Placeholder 8"/>
          <p:cNvSpPr>
            <a:spLocks noGrp="1"/>
          </p:cNvSpPr>
          <p:nvPr>
            <p:ph type="body" sz="quarter" idx="11"/>
          </p:nvPr>
        </p:nvSpPr>
        <p:spPr>
          <a:xfrm>
            <a:off x="710956" y="1841500"/>
            <a:ext cx="3949393" cy="631032"/>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30943581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 image left">
    <p:bg>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7" y="38658"/>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396876"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1"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5" name="Text Placeholder 2"/>
          <p:cNvSpPr>
            <a:spLocks noGrp="1"/>
          </p:cNvSpPr>
          <p:nvPr>
            <p:ph type="body" sz="quarter" idx="22"/>
          </p:nvPr>
        </p:nvSpPr>
        <p:spPr>
          <a:xfrm>
            <a:off x="5386314" y="1228436"/>
            <a:ext cx="4133394"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8053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 name="Content Placeholder 2"/>
          <p:cNvSpPr>
            <a:spLocks noGrp="1"/>
          </p:cNvSpPr>
          <p:nvPr>
            <p:ph idx="1"/>
          </p:nvPr>
        </p:nvSpPr>
        <p:spPr>
          <a:xfrm>
            <a:off x="396877" y="646486"/>
            <a:ext cx="9365433" cy="4439178"/>
          </a:xfrm>
          <a:prstGeom prst="roundRect">
            <a:avLst>
              <a:gd name="adj" fmla="val 2400"/>
            </a:avLst>
          </a:prstGeom>
          <a:solidFill>
            <a:srgbClr val="FFFFFF"/>
          </a:solidFill>
          <a:ln>
            <a:solidFill>
              <a:srgbClr val="F2F2F2">
                <a:alpha val="0"/>
              </a:srgbClr>
            </a:solidFill>
          </a:ln>
        </p:spPr>
        <p:txBody>
          <a:bodyPr lIns="182880" tIns="91440" rIns="182880" bIns="182880"/>
          <a:lstStyle>
            <a:lvl1pPr>
              <a:defRPr>
                <a:ln>
                  <a:noFill/>
                </a:ln>
                <a:solidFill>
                  <a:schemeClr val="accent1"/>
                </a:solidFill>
              </a:defRPr>
            </a:lvl1pPr>
            <a:lvl2pPr>
              <a:defRPr>
                <a:ln>
                  <a:noFill/>
                </a:ln>
                <a:solidFill>
                  <a:schemeClr val="tx2"/>
                </a:solidFill>
              </a:defRPr>
            </a:lvl2pPr>
            <a:lvl3pPr>
              <a:defRPr>
                <a:ln>
                  <a:noFill/>
                </a:ln>
                <a:solidFill>
                  <a:schemeClr val="tx2"/>
                </a:solidFill>
              </a:defRPr>
            </a:lvl3pPr>
            <a:lvl4pPr>
              <a:defRPr>
                <a:ln>
                  <a:noFill/>
                </a:ln>
                <a:solidFill>
                  <a:schemeClr val="tx2"/>
                </a:solidFill>
              </a:defRPr>
            </a:lvl4pPr>
            <a:lvl5pPr>
              <a:defRPr>
                <a:ln>
                  <a:noFill/>
                </a:ln>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59112" y="6090"/>
            <a:ext cx="8893528" cy="640397"/>
          </a:xfrm>
          <a:noFill/>
        </p:spPr>
        <p:txBody>
          <a:bodyPr/>
          <a:lstStyle>
            <a:lvl1pPr>
              <a:defRPr sz="2400"/>
            </a:lvl1pPr>
          </a:lstStyle>
          <a:p>
            <a:r>
              <a:rPr lang="en-US" dirty="0" smtClean="0"/>
              <a:t>Click to edit Master title style</a:t>
            </a:r>
            <a:br>
              <a:rPr lang="en-US" dirty="0" smtClean="0"/>
            </a:br>
            <a:endParaRPr lang="en-CA"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92823825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two colum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30860"/>
            <a:ext cx="8893528" cy="640397"/>
          </a:xfrm>
        </p:spPr>
        <p:txBody>
          <a:bodyPr/>
          <a:lstStyle/>
          <a:p>
            <a:r>
              <a:rPr lang="en-US" dirty="0" smtClean="0"/>
              <a:t>Click to edit Master title style</a:t>
            </a:r>
            <a:endParaRPr lang="en-US" dirty="0"/>
          </a:p>
        </p:txBody>
      </p:sp>
      <p:sp>
        <p:nvSpPr>
          <p:cNvPr id="9" name="Content Placeholder 5"/>
          <p:cNvSpPr txBox="1">
            <a:spLocks/>
          </p:cNvSpPr>
          <p:nvPr userDrawn="1"/>
        </p:nvSpPr>
        <p:spPr bwMode="auto">
          <a:xfrm>
            <a:off x="396876" y="793899"/>
            <a:ext cx="4586362" cy="4155133"/>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0" name="Content Placeholder 5"/>
          <p:cNvSpPr txBox="1">
            <a:spLocks/>
          </p:cNvSpPr>
          <p:nvPr userDrawn="1"/>
        </p:nvSpPr>
        <p:spPr bwMode="auto">
          <a:xfrm>
            <a:off x="5175947" y="793898"/>
            <a:ext cx="4586362" cy="415513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8" name="Text Placeholder 2"/>
          <p:cNvSpPr>
            <a:spLocks noGrp="1"/>
          </p:cNvSpPr>
          <p:nvPr>
            <p:ph type="body" sz="quarter" idx="22"/>
          </p:nvPr>
        </p:nvSpPr>
        <p:spPr>
          <a:xfrm>
            <a:off x="5434768" y="1228436"/>
            <a:ext cx="4084941"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sz="quarter" idx="23"/>
          </p:nvPr>
        </p:nvSpPr>
        <p:spPr>
          <a:xfrm>
            <a:off x="635943" y="1232094"/>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0151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two columns with accent header">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64"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6" y="1071668"/>
            <a:ext cx="4586362"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5175947" y="1071668"/>
            <a:ext cx="4586362"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2"/>
          <p:cNvSpPr>
            <a:spLocks noGrp="1"/>
          </p:cNvSpPr>
          <p:nvPr>
            <p:ph type="body" sz="quarter" idx="22"/>
          </p:nvPr>
        </p:nvSpPr>
        <p:spPr>
          <a:xfrm>
            <a:off x="5434768" y="1409862"/>
            <a:ext cx="4084941" cy="354012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2"/>
          <p:cNvSpPr>
            <a:spLocks noGrp="1"/>
          </p:cNvSpPr>
          <p:nvPr>
            <p:ph type="body" sz="quarter" idx="23"/>
          </p:nvPr>
        </p:nvSpPr>
        <p:spPr>
          <a:xfrm>
            <a:off x="635943" y="1413519"/>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8389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quote Green">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3"/>
              </a:solidFill>
            </a:endParaRPr>
          </a:p>
        </p:txBody>
      </p:sp>
      <p:sp>
        <p:nvSpPr>
          <p:cNvPr id="11"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0674"/>
            <a:ext cx="471986" cy="369098"/>
          </a:xfrm>
          <a:prstGeom prst="rect">
            <a:avLst/>
          </a:prstGeom>
        </p:spPr>
      </p:pic>
      <p:pic>
        <p:nvPicPr>
          <p:cNvPr id="16" name="Picture 15"/>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5537" y="4518712"/>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10"/>
          </p:nvPr>
        </p:nvSpPr>
        <p:spPr>
          <a:xfrm>
            <a:off x="5689830" y="1509449"/>
            <a:ext cx="3621107" cy="2999818"/>
          </a:xfrm>
        </p:spPr>
        <p:txBody>
          <a:bodyPr/>
          <a:lstStyle>
            <a:lvl1pPr>
              <a:defRPr sz="28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199632056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quote blue">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5"/>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7" name="Picture 1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9380"/>
            <a:ext cx="471986" cy="369098"/>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1217" y="4522235"/>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10"/>
          </p:nvPr>
        </p:nvSpPr>
        <p:spPr>
          <a:xfrm>
            <a:off x="5689830" y="1509449"/>
            <a:ext cx="3621107" cy="2999818"/>
          </a:xfrm>
        </p:spPr>
        <p:txBody>
          <a:bodyPr/>
          <a:lstStyle>
            <a:lvl1pPr>
              <a:defRPr sz="28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24932417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4 boxes">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Picture Placeholder 3"/>
          <p:cNvSpPr txBox="1">
            <a:spLocks/>
          </p:cNvSpPr>
          <p:nvPr userDrawn="1"/>
        </p:nvSpPr>
        <p:spPr>
          <a:xfrm>
            <a:off x="396876"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9" name="Picture Placeholder 3"/>
          <p:cNvSpPr txBox="1">
            <a:spLocks/>
          </p:cNvSpPr>
          <p:nvPr userDrawn="1"/>
        </p:nvSpPr>
        <p:spPr>
          <a:xfrm>
            <a:off x="5139509"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0" name="Picture Placeholder 3"/>
          <p:cNvSpPr txBox="1">
            <a:spLocks/>
          </p:cNvSpPr>
          <p:nvPr userDrawn="1"/>
        </p:nvSpPr>
        <p:spPr>
          <a:xfrm>
            <a:off x="396876"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800" dirty="0">
              <a:solidFill>
                <a:schemeClr val="accent1"/>
              </a:solidFill>
            </a:endParaRPr>
          </a:p>
        </p:txBody>
      </p:sp>
      <p:sp>
        <p:nvSpPr>
          <p:cNvPr id="11" name="Picture Placeholder 3"/>
          <p:cNvSpPr txBox="1">
            <a:spLocks/>
          </p:cNvSpPr>
          <p:nvPr userDrawn="1"/>
        </p:nvSpPr>
        <p:spPr>
          <a:xfrm>
            <a:off x="5139509"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2" name="Text Placeholder 2"/>
          <p:cNvSpPr>
            <a:spLocks noGrp="1"/>
          </p:cNvSpPr>
          <p:nvPr>
            <p:ph type="body" sz="quarter" idx="23"/>
          </p:nvPr>
        </p:nvSpPr>
        <p:spPr>
          <a:xfrm>
            <a:off x="635943" y="1071669"/>
            <a:ext cx="414665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5372636" y="1074080"/>
            <a:ext cx="414707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640047" y="3138481"/>
            <a:ext cx="414255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6"/>
          </p:nvPr>
        </p:nvSpPr>
        <p:spPr>
          <a:xfrm>
            <a:off x="5376740" y="3140891"/>
            <a:ext cx="414296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35490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3 colum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9"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Text Placeholder 2"/>
          <p:cNvSpPr>
            <a:spLocks noGrp="1"/>
          </p:cNvSpPr>
          <p:nvPr>
            <p:ph type="body" sz="quarter" idx="23"/>
          </p:nvPr>
        </p:nvSpPr>
        <p:spPr>
          <a:xfrm>
            <a:off x="635942" y="1212645"/>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3825312" y="1212645"/>
            <a:ext cx="2531310"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7044722" y="1212645"/>
            <a:ext cx="2568911"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4575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1">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8"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604476"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4997"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userDrawn="1"/>
        </p:nvGrpSpPr>
        <p:grpSpPr>
          <a:xfrm>
            <a:off x="3234501" y="2766445"/>
            <a:ext cx="520638" cy="520095"/>
            <a:chOff x="2788280" y="3319733"/>
            <a:chExt cx="624114" cy="624114"/>
          </a:xfrm>
        </p:grpSpPr>
        <p:sp>
          <p:nvSpPr>
            <p:cNvPr id="23" name="Oval 22"/>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 name="Picture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31" name="Group 30"/>
          <p:cNvGrpSpPr/>
          <p:nvPr userDrawn="1"/>
        </p:nvGrpSpPr>
        <p:grpSpPr>
          <a:xfrm>
            <a:off x="6430819" y="2766445"/>
            <a:ext cx="520638" cy="520095"/>
            <a:chOff x="2788280" y="3319733"/>
            <a:chExt cx="624114" cy="624114"/>
          </a:xfrm>
        </p:grpSpPr>
        <p:sp>
          <p:nvSpPr>
            <p:cNvPr id="32" name="Oval 31"/>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11434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2">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4"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0" name="Group 19"/>
          <p:cNvGrpSpPr/>
          <p:nvPr userDrawn="1"/>
        </p:nvGrpSpPr>
        <p:grpSpPr>
          <a:xfrm>
            <a:off x="3185099" y="2770209"/>
            <a:ext cx="520638" cy="520095"/>
            <a:chOff x="2788280" y="3319733"/>
            <a:chExt cx="624114" cy="624114"/>
          </a:xfrm>
        </p:grpSpPr>
        <p:sp>
          <p:nvSpPr>
            <p:cNvPr id="27" name="Oval 26"/>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8" name="Picture 2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29" name="Group 28"/>
          <p:cNvGrpSpPr/>
          <p:nvPr userDrawn="1"/>
        </p:nvGrpSpPr>
        <p:grpSpPr>
          <a:xfrm>
            <a:off x="6449995" y="2773972"/>
            <a:ext cx="520638" cy="520095"/>
            <a:chOff x="2788280" y="3319733"/>
            <a:chExt cx="624114" cy="624114"/>
          </a:xfrm>
        </p:grpSpPr>
        <p:sp>
          <p:nvSpPr>
            <p:cNvPr id="35" name="Oval 34"/>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6" name="Picture 3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2" name="Round Same Side Corner Rectangle 31"/>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 Same Side Corner Rectangle 33"/>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7282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Blue 3">
    <p:spTree>
      <p:nvGrpSpPr>
        <p:cNvPr id="1" name=""/>
        <p:cNvGrpSpPr/>
        <p:nvPr/>
      </p:nvGrpSpPr>
      <p:grpSpPr>
        <a:xfrm>
          <a:off x="0" y="0"/>
          <a:ext cx="0" cy="0"/>
          <a:chOff x="0" y="0"/>
          <a:chExt cx="0" cy="0"/>
        </a:xfrm>
      </p:grpSpPr>
      <p:sp>
        <p:nvSpPr>
          <p:cNvPr id="15" name="Rounded Rectangle 14"/>
          <p:cNvSpPr/>
          <p:nvPr userDrawn="1"/>
        </p:nvSpPr>
        <p:spPr>
          <a:xfrm>
            <a:off x="0" y="0"/>
            <a:ext cx="10160000" cy="5715000"/>
          </a:xfrm>
          <a:prstGeom prst="roundRect">
            <a:avLst>
              <a:gd name="adj" fmla="val 0"/>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ed Rectangle 9"/>
          <p:cNvSpPr/>
          <p:nvPr userDrawn="1"/>
        </p:nvSpPr>
        <p:spPr>
          <a:xfrm>
            <a:off x="254001" y="187854"/>
            <a:ext cx="6943678" cy="5334000"/>
          </a:xfrm>
          <a:prstGeom prst="roundRect">
            <a:avLst>
              <a:gd name="adj" fmla="val 129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7" name="Text Placeholder 2"/>
          <p:cNvSpPr>
            <a:spLocks noGrp="1"/>
          </p:cNvSpPr>
          <p:nvPr>
            <p:ph type="body" sz="quarter" idx="10"/>
          </p:nvPr>
        </p:nvSpPr>
        <p:spPr>
          <a:xfrm>
            <a:off x="553556" y="1546322"/>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9" name="Text Placeholder 8"/>
          <p:cNvSpPr>
            <a:spLocks noGrp="1"/>
          </p:cNvSpPr>
          <p:nvPr>
            <p:ph type="body" sz="quarter" idx="11"/>
          </p:nvPr>
        </p:nvSpPr>
        <p:spPr>
          <a:xfrm>
            <a:off x="578718" y="2397441"/>
            <a:ext cx="3949393" cy="527657"/>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7454402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3 columns 2 segments">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724587" y="-327977"/>
            <a:ext cx="10160212" cy="5714881"/>
          </a:xfrm>
          <a:prstGeom prst="rect">
            <a:avLst/>
          </a:prstGeom>
        </p:spPr>
      </p:pic>
      <p:sp>
        <p:nvSpPr>
          <p:cNvPr id="24" name="Content Placeholder 5"/>
          <p:cNvSpPr txBox="1">
            <a:spLocks/>
          </p:cNvSpPr>
          <p:nvPr userDrawn="1"/>
        </p:nvSpPr>
        <p:spPr bwMode="auto">
          <a:xfrm>
            <a:off x="6817281"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74864" y="48795"/>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589669"/>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80847" y="589669"/>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6462" y="589669"/>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 Placeholder 2"/>
          <p:cNvSpPr>
            <a:spLocks noGrp="1"/>
          </p:cNvSpPr>
          <p:nvPr>
            <p:ph type="body" sz="quarter" idx="23"/>
          </p:nvPr>
        </p:nvSpPr>
        <p:spPr>
          <a:xfrm>
            <a:off x="635942" y="815313"/>
            <a:ext cx="2548422" cy="2234499"/>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4"/>
          </p:nvPr>
        </p:nvSpPr>
        <p:spPr>
          <a:xfrm>
            <a:off x="3825312" y="815313"/>
            <a:ext cx="2531310" cy="2234499"/>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5"/>
          </p:nvPr>
        </p:nvSpPr>
        <p:spPr>
          <a:xfrm>
            <a:off x="7044722" y="815313"/>
            <a:ext cx="2568911" cy="2234499"/>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 Placeholder 2"/>
          <p:cNvSpPr>
            <a:spLocks noGrp="1"/>
          </p:cNvSpPr>
          <p:nvPr>
            <p:ph type="body" sz="quarter" idx="26"/>
          </p:nvPr>
        </p:nvSpPr>
        <p:spPr>
          <a:xfrm>
            <a:off x="635942" y="3278075"/>
            <a:ext cx="2548422" cy="1218406"/>
          </a:xfrm>
        </p:spPr>
        <p:txBody>
          <a:bodyPr/>
          <a:lstStyle>
            <a:lvl1pPr>
              <a:defRPr sz="1600"/>
            </a:lvl1pPr>
            <a:lvl2pPr>
              <a:defRPr sz="16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2"/>
          <p:cNvSpPr>
            <a:spLocks noGrp="1"/>
          </p:cNvSpPr>
          <p:nvPr>
            <p:ph type="body" sz="quarter" idx="27"/>
          </p:nvPr>
        </p:nvSpPr>
        <p:spPr>
          <a:xfrm>
            <a:off x="3825312" y="3290253"/>
            <a:ext cx="2531310"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8"/>
          </p:nvPr>
        </p:nvSpPr>
        <p:spPr>
          <a:xfrm>
            <a:off x="7044722" y="3290253"/>
            <a:ext cx="2568911"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2763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3 columns + images">
    <p:bg>
      <p:bgPr>
        <a:solidFill>
          <a:schemeClr val="bg2"/>
        </a:solidFill>
        <a:effectLst/>
      </p:bgPr>
    </p:bg>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6817281"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6" name="Content Placeholder 5"/>
          <p:cNvSpPr txBox="1">
            <a:spLocks/>
          </p:cNvSpPr>
          <p:nvPr userDrawn="1"/>
        </p:nvSpPr>
        <p:spPr bwMode="auto">
          <a:xfrm>
            <a:off x="3593589"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7" name="Content Placeholder 5"/>
          <p:cNvSpPr txBox="1">
            <a:spLocks/>
          </p:cNvSpPr>
          <p:nvPr userDrawn="1"/>
        </p:nvSpPr>
        <p:spPr bwMode="auto">
          <a:xfrm>
            <a:off x="396877"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Picture Placeholder 3"/>
          <p:cNvSpPr>
            <a:spLocks noGrp="1"/>
          </p:cNvSpPr>
          <p:nvPr>
            <p:ph type="pic" sz="quarter" idx="21"/>
          </p:nvPr>
        </p:nvSpPr>
        <p:spPr>
          <a:xfrm>
            <a:off x="396878" y="3696656"/>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5" name="Picture Placeholder 3"/>
          <p:cNvSpPr>
            <a:spLocks noGrp="1"/>
          </p:cNvSpPr>
          <p:nvPr>
            <p:ph type="pic" sz="quarter" idx="22"/>
          </p:nvPr>
        </p:nvSpPr>
        <p:spPr>
          <a:xfrm>
            <a:off x="6817284" y="3711210"/>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6" name="Picture Placeholder 3"/>
          <p:cNvSpPr>
            <a:spLocks noGrp="1"/>
          </p:cNvSpPr>
          <p:nvPr>
            <p:ph type="pic" sz="quarter" idx="23"/>
          </p:nvPr>
        </p:nvSpPr>
        <p:spPr>
          <a:xfrm>
            <a:off x="3593695" y="3703844"/>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8" name="Text Placeholder 2"/>
          <p:cNvSpPr>
            <a:spLocks noGrp="1"/>
          </p:cNvSpPr>
          <p:nvPr>
            <p:ph type="body" sz="quarter" idx="24"/>
          </p:nvPr>
        </p:nvSpPr>
        <p:spPr>
          <a:xfrm>
            <a:off x="635942" y="1297310"/>
            <a:ext cx="2548422" cy="2273460"/>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2"/>
          <p:cNvSpPr>
            <a:spLocks noGrp="1"/>
          </p:cNvSpPr>
          <p:nvPr>
            <p:ph type="body" sz="quarter" idx="25"/>
          </p:nvPr>
        </p:nvSpPr>
        <p:spPr>
          <a:xfrm>
            <a:off x="3825312" y="1297310"/>
            <a:ext cx="2531310" cy="227346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6"/>
          </p:nvPr>
        </p:nvSpPr>
        <p:spPr>
          <a:xfrm>
            <a:off x="7044722" y="1297310"/>
            <a:ext cx="2568911" cy="227346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05161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4 columns 4 segments">
    <p:bg>
      <p:bgPr>
        <a:solidFill>
          <a:schemeClr val="bg2"/>
        </a:solidFill>
        <a:effectLst/>
      </p:bgPr>
    </p:bg>
    <p:spTree>
      <p:nvGrpSpPr>
        <p:cNvPr id="1" name=""/>
        <p:cNvGrpSpPr/>
        <p:nvPr/>
      </p:nvGrpSpPr>
      <p:grpSpPr>
        <a:xfrm>
          <a:off x="0" y="0"/>
          <a:ext cx="0" cy="0"/>
          <a:chOff x="0" y="0"/>
          <a:chExt cx="0" cy="0"/>
        </a:xfrm>
      </p:grpSpPr>
      <p:pic>
        <p:nvPicPr>
          <p:cNvPr id="73" name="Picture 7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7760966" y="1072594"/>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30" name="Content Placeholder 5"/>
          <p:cNvSpPr txBox="1">
            <a:spLocks/>
          </p:cNvSpPr>
          <p:nvPr userDrawn="1"/>
        </p:nvSpPr>
        <p:spPr bwMode="auto">
          <a:xfrm>
            <a:off x="5566094"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7" name="Content Placeholder 5"/>
          <p:cNvSpPr txBox="1">
            <a:spLocks/>
          </p:cNvSpPr>
          <p:nvPr userDrawn="1"/>
        </p:nvSpPr>
        <p:spPr bwMode="auto">
          <a:xfrm>
            <a:off x="3371215"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1176343" y="1079605"/>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 Same Side Corner Rectangle 30"/>
          <p:cNvSpPr/>
          <p:nvPr userDrawn="1"/>
        </p:nvSpPr>
        <p:spPr>
          <a:xfrm>
            <a:off x="7760961" y="1071668"/>
            <a:ext cx="2002164"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ound Same Side Corner Rectangle 31"/>
          <p:cNvSpPr/>
          <p:nvPr userDrawn="1"/>
        </p:nvSpPr>
        <p:spPr>
          <a:xfrm>
            <a:off x="5566087" y="1071668"/>
            <a:ext cx="2002164"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a:off x="3371215" y="1071668"/>
            <a:ext cx="2002163"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1176342" y="1071668"/>
            <a:ext cx="2002163"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8" name="Straight Connector 47"/>
          <p:cNvCxnSpPr/>
          <p:nvPr userDrawn="1"/>
        </p:nvCxnSpPr>
        <p:spPr>
          <a:xfrm>
            <a:off x="7760961" y="1843566"/>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a:off x="5566090" y="1843566"/>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371213" y="1843566"/>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1176340" y="1848133"/>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7760961" y="2884881"/>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760961" y="3926197"/>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userDrawn="1"/>
        </p:nvCxnSpPr>
        <p:spPr>
          <a:xfrm>
            <a:off x="5566090" y="2884881"/>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5566090" y="3926197"/>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userDrawn="1"/>
        </p:nvCxnSpPr>
        <p:spPr>
          <a:xfrm>
            <a:off x="3371213" y="2884881"/>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userDrawn="1"/>
        </p:nvCxnSpPr>
        <p:spPr>
          <a:xfrm>
            <a:off x="3371213" y="3926197"/>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1176340" y="2884881"/>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userDrawn="1"/>
        </p:nvCxnSpPr>
        <p:spPr>
          <a:xfrm>
            <a:off x="1176340" y="3926197"/>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60" name="Text Placeholder 2"/>
          <p:cNvSpPr>
            <a:spLocks noGrp="1"/>
          </p:cNvSpPr>
          <p:nvPr>
            <p:ph type="body" sz="quarter" idx="10"/>
          </p:nvPr>
        </p:nvSpPr>
        <p:spPr>
          <a:xfrm>
            <a:off x="1176342" y="1939637"/>
            <a:ext cx="2002161" cy="842818"/>
          </a:xfrm>
        </p:spPr>
        <p:txBody>
          <a:bodyPr/>
          <a:lstStyle>
            <a:lvl1pPr marL="111125" indent="0">
              <a:defRPr sz="1400"/>
            </a:lvl1pPr>
          </a:lstStyle>
          <a:p>
            <a:pPr lvl="0"/>
            <a:r>
              <a:rPr lang="en-US" smtClean="0"/>
              <a:t>Click to edit Master text styles</a:t>
            </a:r>
          </a:p>
        </p:txBody>
      </p:sp>
      <p:sp>
        <p:nvSpPr>
          <p:cNvPr id="61" name="Text Placeholder 2"/>
          <p:cNvSpPr>
            <a:spLocks noGrp="1"/>
          </p:cNvSpPr>
          <p:nvPr>
            <p:ph type="body" sz="quarter" idx="11"/>
          </p:nvPr>
        </p:nvSpPr>
        <p:spPr>
          <a:xfrm>
            <a:off x="3371214" y="1939637"/>
            <a:ext cx="2002161" cy="842818"/>
          </a:xfrm>
        </p:spPr>
        <p:txBody>
          <a:bodyPr/>
          <a:lstStyle>
            <a:lvl1pPr marL="111125" indent="0">
              <a:defRPr sz="1400"/>
            </a:lvl1pPr>
          </a:lstStyle>
          <a:p>
            <a:pPr lvl="0"/>
            <a:r>
              <a:rPr lang="en-US" smtClean="0"/>
              <a:t>Click to edit Master text styles</a:t>
            </a:r>
          </a:p>
        </p:txBody>
      </p:sp>
      <p:sp>
        <p:nvSpPr>
          <p:cNvPr id="62" name="Text Placeholder 2"/>
          <p:cNvSpPr>
            <a:spLocks noGrp="1"/>
          </p:cNvSpPr>
          <p:nvPr>
            <p:ph type="body" sz="quarter" idx="12"/>
          </p:nvPr>
        </p:nvSpPr>
        <p:spPr>
          <a:xfrm>
            <a:off x="5566093" y="1939637"/>
            <a:ext cx="2002158" cy="842818"/>
          </a:xfrm>
        </p:spPr>
        <p:txBody>
          <a:bodyPr/>
          <a:lstStyle>
            <a:lvl1pPr marL="111125" indent="0">
              <a:defRPr sz="1400"/>
            </a:lvl1pPr>
          </a:lstStyle>
          <a:p>
            <a:pPr lvl="0"/>
            <a:r>
              <a:rPr lang="en-US" smtClean="0"/>
              <a:t>Click to edit Master text styles</a:t>
            </a:r>
          </a:p>
        </p:txBody>
      </p:sp>
      <p:sp>
        <p:nvSpPr>
          <p:cNvPr id="63" name="Text Placeholder 2"/>
          <p:cNvSpPr>
            <a:spLocks noGrp="1"/>
          </p:cNvSpPr>
          <p:nvPr>
            <p:ph type="body" sz="quarter" idx="13"/>
          </p:nvPr>
        </p:nvSpPr>
        <p:spPr>
          <a:xfrm>
            <a:off x="7760961" y="1939637"/>
            <a:ext cx="2002164" cy="842818"/>
          </a:xfrm>
        </p:spPr>
        <p:txBody>
          <a:bodyPr/>
          <a:lstStyle>
            <a:lvl1pPr marL="111125" indent="0">
              <a:defRPr sz="1400"/>
            </a:lvl1pPr>
          </a:lstStyle>
          <a:p>
            <a:pPr lvl="0"/>
            <a:r>
              <a:rPr lang="en-US" smtClean="0"/>
              <a:t>Click to edit Master text styles</a:t>
            </a:r>
          </a:p>
        </p:txBody>
      </p:sp>
      <p:sp>
        <p:nvSpPr>
          <p:cNvPr id="64" name="Text Placeholder 2"/>
          <p:cNvSpPr>
            <a:spLocks noGrp="1"/>
          </p:cNvSpPr>
          <p:nvPr>
            <p:ph type="body" sz="quarter" idx="14"/>
          </p:nvPr>
        </p:nvSpPr>
        <p:spPr>
          <a:xfrm>
            <a:off x="1187398" y="2977712"/>
            <a:ext cx="2002161" cy="842818"/>
          </a:xfrm>
        </p:spPr>
        <p:txBody>
          <a:bodyPr/>
          <a:lstStyle>
            <a:lvl1pPr marL="111125" indent="0">
              <a:defRPr sz="1400"/>
            </a:lvl1pPr>
          </a:lstStyle>
          <a:p>
            <a:pPr lvl="0"/>
            <a:r>
              <a:rPr lang="en-US" smtClean="0"/>
              <a:t>Click to edit Master text styles</a:t>
            </a:r>
          </a:p>
        </p:txBody>
      </p:sp>
      <p:sp>
        <p:nvSpPr>
          <p:cNvPr id="65" name="Text Placeholder 2"/>
          <p:cNvSpPr>
            <a:spLocks noGrp="1"/>
          </p:cNvSpPr>
          <p:nvPr>
            <p:ph type="body" sz="quarter" idx="15"/>
          </p:nvPr>
        </p:nvSpPr>
        <p:spPr>
          <a:xfrm>
            <a:off x="3382271" y="2977712"/>
            <a:ext cx="2002161" cy="842818"/>
          </a:xfrm>
        </p:spPr>
        <p:txBody>
          <a:bodyPr/>
          <a:lstStyle>
            <a:lvl1pPr marL="111125" indent="0">
              <a:defRPr sz="1400"/>
            </a:lvl1pPr>
          </a:lstStyle>
          <a:p>
            <a:pPr lvl="0"/>
            <a:r>
              <a:rPr lang="en-US" smtClean="0"/>
              <a:t>Click to edit Master text styles</a:t>
            </a:r>
          </a:p>
        </p:txBody>
      </p:sp>
      <p:sp>
        <p:nvSpPr>
          <p:cNvPr id="66" name="Text Placeholder 2"/>
          <p:cNvSpPr>
            <a:spLocks noGrp="1"/>
          </p:cNvSpPr>
          <p:nvPr>
            <p:ph type="body" sz="quarter" idx="16"/>
          </p:nvPr>
        </p:nvSpPr>
        <p:spPr>
          <a:xfrm>
            <a:off x="5577150" y="2977712"/>
            <a:ext cx="2002158" cy="842818"/>
          </a:xfrm>
        </p:spPr>
        <p:txBody>
          <a:bodyPr/>
          <a:lstStyle>
            <a:lvl1pPr marL="111125" indent="0">
              <a:defRPr sz="1400"/>
            </a:lvl1pPr>
          </a:lstStyle>
          <a:p>
            <a:pPr lvl="0"/>
            <a:r>
              <a:rPr lang="en-US" smtClean="0"/>
              <a:t>Click to edit Master text styles</a:t>
            </a:r>
          </a:p>
        </p:txBody>
      </p:sp>
      <p:sp>
        <p:nvSpPr>
          <p:cNvPr id="67" name="Text Placeholder 2"/>
          <p:cNvSpPr>
            <a:spLocks noGrp="1"/>
          </p:cNvSpPr>
          <p:nvPr>
            <p:ph type="body" sz="quarter" idx="17"/>
          </p:nvPr>
        </p:nvSpPr>
        <p:spPr>
          <a:xfrm>
            <a:off x="7772018" y="2977712"/>
            <a:ext cx="2002164" cy="842818"/>
          </a:xfrm>
        </p:spPr>
        <p:txBody>
          <a:bodyPr/>
          <a:lstStyle>
            <a:lvl1pPr marL="111125" indent="0">
              <a:defRPr sz="1400"/>
            </a:lvl1pPr>
          </a:lstStyle>
          <a:p>
            <a:pPr lvl="0"/>
            <a:r>
              <a:rPr lang="en-US" smtClean="0"/>
              <a:t>Click to edit Master text styles</a:t>
            </a:r>
          </a:p>
        </p:txBody>
      </p:sp>
      <p:sp>
        <p:nvSpPr>
          <p:cNvPr id="68" name="Text Placeholder 2"/>
          <p:cNvSpPr>
            <a:spLocks noGrp="1"/>
          </p:cNvSpPr>
          <p:nvPr>
            <p:ph type="body" sz="quarter" idx="18"/>
          </p:nvPr>
        </p:nvSpPr>
        <p:spPr>
          <a:xfrm>
            <a:off x="1198455" y="4040634"/>
            <a:ext cx="2002161" cy="842818"/>
          </a:xfrm>
        </p:spPr>
        <p:txBody>
          <a:bodyPr/>
          <a:lstStyle>
            <a:lvl1pPr marL="111125" indent="0">
              <a:defRPr sz="1400"/>
            </a:lvl1pPr>
          </a:lstStyle>
          <a:p>
            <a:pPr lvl="0"/>
            <a:r>
              <a:rPr lang="en-US" smtClean="0"/>
              <a:t>Click to edit Master text styles</a:t>
            </a:r>
          </a:p>
        </p:txBody>
      </p:sp>
      <p:sp>
        <p:nvSpPr>
          <p:cNvPr id="69" name="Text Placeholder 2"/>
          <p:cNvSpPr>
            <a:spLocks noGrp="1"/>
          </p:cNvSpPr>
          <p:nvPr>
            <p:ph type="body" sz="quarter" idx="19"/>
          </p:nvPr>
        </p:nvSpPr>
        <p:spPr>
          <a:xfrm>
            <a:off x="3393327" y="4040634"/>
            <a:ext cx="2002161" cy="842818"/>
          </a:xfrm>
        </p:spPr>
        <p:txBody>
          <a:bodyPr/>
          <a:lstStyle>
            <a:lvl1pPr marL="111125" indent="0">
              <a:defRPr sz="1400"/>
            </a:lvl1pPr>
          </a:lstStyle>
          <a:p>
            <a:pPr lvl="0"/>
            <a:r>
              <a:rPr lang="en-US" smtClean="0"/>
              <a:t>Click to edit Master text styles</a:t>
            </a:r>
          </a:p>
        </p:txBody>
      </p:sp>
      <p:sp>
        <p:nvSpPr>
          <p:cNvPr id="70" name="Text Placeholder 2"/>
          <p:cNvSpPr>
            <a:spLocks noGrp="1"/>
          </p:cNvSpPr>
          <p:nvPr>
            <p:ph type="body" sz="quarter" idx="20"/>
          </p:nvPr>
        </p:nvSpPr>
        <p:spPr>
          <a:xfrm>
            <a:off x="5588207" y="4040634"/>
            <a:ext cx="2002158" cy="842818"/>
          </a:xfrm>
        </p:spPr>
        <p:txBody>
          <a:bodyPr/>
          <a:lstStyle>
            <a:lvl1pPr marL="111125" indent="0">
              <a:defRPr sz="1400"/>
            </a:lvl1pPr>
          </a:lstStyle>
          <a:p>
            <a:pPr lvl="0"/>
            <a:r>
              <a:rPr lang="en-US" smtClean="0"/>
              <a:t>Click to edit Master text styles</a:t>
            </a:r>
          </a:p>
        </p:txBody>
      </p:sp>
      <p:sp>
        <p:nvSpPr>
          <p:cNvPr id="71" name="Text Placeholder 2"/>
          <p:cNvSpPr>
            <a:spLocks noGrp="1"/>
          </p:cNvSpPr>
          <p:nvPr>
            <p:ph type="body" sz="quarter" idx="21"/>
          </p:nvPr>
        </p:nvSpPr>
        <p:spPr>
          <a:xfrm>
            <a:off x="7783074" y="4040634"/>
            <a:ext cx="2002164" cy="842818"/>
          </a:xfrm>
        </p:spPr>
        <p:txBody>
          <a:bodyPr/>
          <a:lstStyle>
            <a:lvl1pPr marL="111125" indent="0">
              <a:defRPr sz="1400"/>
            </a:lvl1pPr>
          </a:lstStyle>
          <a:p>
            <a:pPr lvl="0"/>
            <a:r>
              <a:rPr lang="en-US" smtClean="0"/>
              <a:t>Click to edit Master text styles</a:t>
            </a:r>
          </a:p>
        </p:txBody>
      </p:sp>
      <p:sp>
        <p:nvSpPr>
          <p:cNvPr id="39" name="Text Placeholder 3"/>
          <p:cNvSpPr>
            <a:spLocks noGrp="1"/>
          </p:cNvSpPr>
          <p:nvPr>
            <p:ph type="body" sz="quarter" idx="22"/>
          </p:nvPr>
        </p:nvSpPr>
        <p:spPr>
          <a:xfrm>
            <a:off x="1185806" y="1315488"/>
            <a:ext cx="1992696" cy="617802"/>
          </a:xfrm>
        </p:spPr>
        <p:txBody>
          <a:bodyPr/>
          <a:lstStyle>
            <a:lvl1pPr marL="112713" indent="0">
              <a:defRPr sz="1800">
                <a:solidFill>
                  <a:schemeClr val="accent1"/>
                </a:solidFill>
              </a:defRPr>
            </a:lvl1pPr>
          </a:lstStyle>
          <a:p>
            <a:pPr lvl="0"/>
            <a:r>
              <a:rPr lang="en-US" smtClean="0"/>
              <a:t>Click to edit Master text styles</a:t>
            </a:r>
          </a:p>
        </p:txBody>
      </p:sp>
      <p:sp>
        <p:nvSpPr>
          <p:cNvPr id="40" name="Text Placeholder 3"/>
          <p:cNvSpPr>
            <a:spLocks noGrp="1"/>
          </p:cNvSpPr>
          <p:nvPr>
            <p:ph type="body" sz="quarter" idx="23"/>
          </p:nvPr>
        </p:nvSpPr>
        <p:spPr>
          <a:xfrm>
            <a:off x="3371214" y="1317228"/>
            <a:ext cx="2002161" cy="617802"/>
          </a:xfrm>
        </p:spPr>
        <p:txBody>
          <a:bodyPr/>
          <a:lstStyle>
            <a:lvl1pPr marL="112713" indent="0">
              <a:defRPr sz="1800">
                <a:solidFill>
                  <a:schemeClr val="accent5"/>
                </a:solidFill>
              </a:defRPr>
            </a:lvl1pPr>
          </a:lstStyle>
          <a:p>
            <a:pPr lvl="0"/>
            <a:r>
              <a:rPr lang="en-US" smtClean="0"/>
              <a:t>Click to edit Master text styles</a:t>
            </a:r>
          </a:p>
        </p:txBody>
      </p:sp>
      <p:sp>
        <p:nvSpPr>
          <p:cNvPr id="44" name="Text Placeholder 3"/>
          <p:cNvSpPr>
            <a:spLocks noGrp="1"/>
          </p:cNvSpPr>
          <p:nvPr>
            <p:ph type="body" sz="quarter" idx="24"/>
          </p:nvPr>
        </p:nvSpPr>
        <p:spPr>
          <a:xfrm>
            <a:off x="5566086" y="1306790"/>
            <a:ext cx="2002164" cy="617802"/>
          </a:xfrm>
        </p:spPr>
        <p:txBody>
          <a:bodyPr/>
          <a:lstStyle>
            <a:lvl1pPr marL="112713" indent="0">
              <a:defRPr sz="1800">
                <a:solidFill>
                  <a:schemeClr val="accent3"/>
                </a:solidFill>
              </a:defRPr>
            </a:lvl1pPr>
          </a:lstStyle>
          <a:p>
            <a:pPr lvl="0"/>
            <a:r>
              <a:rPr lang="en-US" smtClean="0"/>
              <a:t>Click to edit Master text styles</a:t>
            </a:r>
          </a:p>
        </p:txBody>
      </p:sp>
      <p:sp>
        <p:nvSpPr>
          <p:cNvPr id="45" name="Text Placeholder 3"/>
          <p:cNvSpPr>
            <a:spLocks noGrp="1"/>
          </p:cNvSpPr>
          <p:nvPr>
            <p:ph type="body" sz="quarter" idx="25"/>
          </p:nvPr>
        </p:nvSpPr>
        <p:spPr>
          <a:xfrm>
            <a:off x="7772018" y="1308530"/>
            <a:ext cx="1991108" cy="617802"/>
          </a:xfrm>
        </p:spPr>
        <p:txBody>
          <a:bodyPr/>
          <a:lstStyle>
            <a:lvl1pPr marL="112713" indent="0">
              <a:defRPr sz="1800">
                <a:solidFill>
                  <a:srgbClr val="7030A0"/>
                </a:solidFill>
              </a:defRPr>
            </a:lvl1pPr>
          </a:lstStyle>
          <a:p>
            <a:pPr lvl="0"/>
            <a:r>
              <a:rPr lang="en-US" smtClean="0"/>
              <a:t>Click to edit Master text styles</a:t>
            </a:r>
          </a:p>
        </p:txBody>
      </p:sp>
      <p:sp>
        <p:nvSpPr>
          <p:cNvPr id="46" name="Text Placeholder 5"/>
          <p:cNvSpPr>
            <a:spLocks noGrp="1"/>
          </p:cNvSpPr>
          <p:nvPr>
            <p:ph type="body" sz="quarter" idx="26"/>
          </p:nvPr>
        </p:nvSpPr>
        <p:spPr>
          <a:xfrm>
            <a:off x="444582" y="3081526"/>
            <a:ext cx="626392" cy="635000"/>
          </a:xfrm>
        </p:spPr>
        <p:txBody>
          <a:bodyPr/>
          <a:lstStyle>
            <a:lvl1pPr>
              <a:defRPr sz="1400" i="1"/>
            </a:lvl1pPr>
          </a:lstStyle>
          <a:p>
            <a:pPr lvl="0"/>
            <a:r>
              <a:rPr lang="en-US" smtClean="0"/>
              <a:t>Click to edit Master text styles</a:t>
            </a:r>
          </a:p>
        </p:txBody>
      </p:sp>
      <p:sp>
        <p:nvSpPr>
          <p:cNvPr id="47" name="Text Placeholder 5"/>
          <p:cNvSpPr>
            <a:spLocks noGrp="1"/>
          </p:cNvSpPr>
          <p:nvPr>
            <p:ph type="body" sz="quarter" idx="27"/>
          </p:nvPr>
        </p:nvSpPr>
        <p:spPr>
          <a:xfrm>
            <a:off x="435874" y="2037533"/>
            <a:ext cx="626392" cy="635000"/>
          </a:xfrm>
        </p:spPr>
        <p:txBody>
          <a:bodyPr/>
          <a:lstStyle>
            <a:lvl1pPr>
              <a:defRPr sz="1400" i="1"/>
            </a:lvl1pPr>
          </a:lstStyle>
          <a:p>
            <a:pPr lvl="0"/>
            <a:r>
              <a:rPr lang="en-US" smtClean="0"/>
              <a:t>Click to edit Master text styles</a:t>
            </a:r>
          </a:p>
        </p:txBody>
      </p:sp>
      <p:sp>
        <p:nvSpPr>
          <p:cNvPr id="72" name="Text Placeholder 5"/>
          <p:cNvSpPr>
            <a:spLocks noGrp="1"/>
          </p:cNvSpPr>
          <p:nvPr>
            <p:ph type="body" sz="quarter" idx="28"/>
          </p:nvPr>
        </p:nvSpPr>
        <p:spPr>
          <a:xfrm>
            <a:off x="444582" y="4156674"/>
            <a:ext cx="626392" cy="635000"/>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77381820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4 columns + images">
    <p:bg>
      <p:bgPr>
        <a:solidFill>
          <a:schemeClr val="bg2"/>
        </a:solidFill>
        <a:effectLst/>
      </p:bgPr>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538086" y="1072997"/>
            <a:ext cx="2225040" cy="240030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5157259" y="1072595"/>
            <a:ext cx="2225039" cy="240071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775611" y="1071669"/>
            <a:ext cx="2225039"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9" y="1079606"/>
            <a:ext cx="2225039" cy="239369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5" name="Round Same Side Corner Rectangle 34"/>
          <p:cNvSpPr/>
          <p:nvPr userDrawn="1"/>
        </p:nvSpPr>
        <p:spPr>
          <a:xfrm>
            <a:off x="396878" y="1071668"/>
            <a:ext cx="222504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a:off x="2775607" y="1071668"/>
            <a:ext cx="222504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 Same Side Corner Rectangle 36"/>
          <p:cNvSpPr/>
          <p:nvPr userDrawn="1"/>
        </p:nvSpPr>
        <p:spPr>
          <a:xfrm>
            <a:off x="5157257" y="1071668"/>
            <a:ext cx="222504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7538086" y="1071668"/>
            <a:ext cx="2225040"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sz="quarter" idx="10"/>
          </p:nvPr>
        </p:nvSpPr>
        <p:spPr>
          <a:xfrm>
            <a:off x="397289" y="3591720"/>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0" name="Picture Placeholder 2"/>
          <p:cNvSpPr>
            <a:spLocks noGrp="1"/>
          </p:cNvSpPr>
          <p:nvPr>
            <p:ph type="pic" sz="quarter" idx="11"/>
          </p:nvPr>
        </p:nvSpPr>
        <p:spPr>
          <a:xfrm>
            <a:off x="7529794" y="3600003"/>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4" name="Picture Placeholder 2"/>
          <p:cNvSpPr>
            <a:spLocks noGrp="1"/>
          </p:cNvSpPr>
          <p:nvPr>
            <p:ph type="pic" sz="quarter" idx="12"/>
          </p:nvPr>
        </p:nvSpPr>
        <p:spPr>
          <a:xfrm>
            <a:off x="5163431"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6" name="Picture Placeholder 2"/>
          <p:cNvSpPr>
            <a:spLocks noGrp="1"/>
          </p:cNvSpPr>
          <p:nvPr>
            <p:ph type="pic" sz="quarter" idx="13"/>
          </p:nvPr>
        </p:nvSpPr>
        <p:spPr>
          <a:xfrm>
            <a:off x="2775607"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18" name="Text Placeholder 2"/>
          <p:cNvSpPr>
            <a:spLocks noGrp="1"/>
          </p:cNvSpPr>
          <p:nvPr>
            <p:ph type="body" sz="quarter" idx="24"/>
          </p:nvPr>
        </p:nvSpPr>
        <p:spPr>
          <a:xfrm>
            <a:off x="603135" y="1335545"/>
            <a:ext cx="1781538" cy="2163100"/>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5"/>
          </p:nvPr>
        </p:nvSpPr>
        <p:spPr>
          <a:xfrm>
            <a:off x="2997360" y="1347838"/>
            <a:ext cx="1781538" cy="216310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Text Placeholder 2"/>
          <p:cNvSpPr>
            <a:spLocks noGrp="1"/>
          </p:cNvSpPr>
          <p:nvPr>
            <p:ph type="body" sz="quarter" idx="26"/>
          </p:nvPr>
        </p:nvSpPr>
        <p:spPr>
          <a:xfrm>
            <a:off x="5379007" y="1331452"/>
            <a:ext cx="1781538" cy="216310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9" name="Text Placeholder 2"/>
          <p:cNvSpPr>
            <a:spLocks noGrp="1"/>
          </p:cNvSpPr>
          <p:nvPr>
            <p:ph type="body" sz="quarter" idx="27"/>
          </p:nvPr>
        </p:nvSpPr>
        <p:spPr>
          <a:xfrm>
            <a:off x="7759837" y="1343745"/>
            <a:ext cx="1781538" cy="2163100"/>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560153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5 columns 2 segment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5" name="Content Placeholder 5"/>
          <p:cNvSpPr txBox="1">
            <a:spLocks/>
          </p:cNvSpPr>
          <p:nvPr userDrawn="1"/>
        </p:nvSpPr>
        <p:spPr bwMode="auto">
          <a:xfrm>
            <a:off x="7982859" y="1072996"/>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6087940" y="1072594"/>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4194782"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291800"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396878" y="1079605"/>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9" name="Straight Connector 48"/>
          <p:cNvCxnSpPr/>
          <p:nvPr userDrawn="1"/>
        </p:nvCxnSpPr>
        <p:spPr>
          <a:xfrm>
            <a:off x="2291798" y="3431781"/>
            <a:ext cx="1780267"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96878" y="3431781"/>
            <a:ext cx="1780267"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4194782" y="3431781"/>
            <a:ext cx="1780267"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6087938" y="3431781"/>
            <a:ext cx="1780267"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982859" y="3431781"/>
            <a:ext cx="1780267" cy="0"/>
          </a:xfrm>
          <a:prstGeom prst="line">
            <a:avLst/>
          </a:prstGeom>
          <a:ln w="9525" cmpd="sng">
            <a:gradFill flip="none" rotWithShape="1">
              <a:gsLst>
                <a:gs pos="0">
                  <a:srgbClr val="0C2577"/>
                </a:gs>
                <a:gs pos="100000">
                  <a:schemeClr val="accent5"/>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6" name="Text Placeholder 2"/>
          <p:cNvSpPr>
            <a:spLocks noGrp="1"/>
          </p:cNvSpPr>
          <p:nvPr>
            <p:ph type="body" sz="quarter" idx="24"/>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8" name="Text Placeholder 2"/>
          <p:cNvSpPr>
            <a:spLocks noGrp="1"/>
          </p:cNvSpPr>
          <p:nvPr>
            <p:ph type="body" sz="quarter" idx="26"/>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9" name="Text Placeholder 2"/>
          <p:cNvSpPr>
            <a:spLocks noGrp="1"/>
          </p:cNvSpPr>
          <p:nvPr>
            <p:ph type="body" sz="quarter" idx="27"/>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0" name="Text Placeholder 2"/>
          <p:cNvSpPr>
            <a:spLocks noGrp="1"/>
          </p:cNvSpPr>
          <p:nvPr>
            <p:ph type="body" sz="quarter" idx="28"/>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1" name="Text Placeholder 2"/>
          <p:cNvSpPr>
            <a:spLocks noGrp="1"/>
          </p:cNvSpPr>
          <p:nvPr>
            <p:ph type="body" sz="quarter" idx="29" hasCustomPrompt="1"/>
          </p:nvPr>
        </p:nvSpPr>
        <p:spPr>
          <a:xfrm>
            <a:off x="58263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30" hasCustomPrompt="1"/>
          </p:nvPr>
        </p:nvSpPr>
        <p:spPr>
          <a:xfrm>
            <a:off x="247219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Text Placeholder 2"/>
          <p:cNvSpPr>
            <a:spLocks noGrp="1"/>
          </p:cNvSpPr>
          <p:nvPr>
            <p:ph type="body" sz="quarter" idx="31" hasCustomPrompt="1"/>
          </p:nvPr>
        </p:nvSpPr>
        <p:spPr>
          <a:xfrm>
            <a:off x="437047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
          <p:cNvSpPr>
            <a:spLocks noGrp="1"/>
          </p:cNvSpPr>
          <p:nvPr>
            <p:ph type="body" sz="quarter" idx="32" hasCustomPrompt="1"/>
          </p:nvPr>
        </p:nvSpPr>
        <p:spPr>
          <a:xfrm>
            <a:off x="626833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Text Placeholder 2"/>
          <p:cNvSpPr>
            <a:spLocks noGrp="1"/>
          </p:cNvSpPr>
          <p:nvPr>
            <p:ph type="body" sz="quarter" idx="33" hasCustomPrompt="1"/>
          </p:nvPr>
        </p:nvSpPr>
        <p:spPr>
          <a:xfrm>
            <a:off x="8171256"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9360702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5 columns + image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982859" y="1072997"/>
            <a:ext cx="1780267" cy="240030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6087940" y="1072595"/>
            <a:ext cx="1780267" cy="2400713"/>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4194782"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2291800"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8" y="1079606"/>
            <a:ext cx="1780267" cy="2393698"/>
          </a:xfrm>
          <a:prstGeom prst="roundRect">
            <a:avLst>
              <a:gd name="adj" fmla="val 3283"/>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Picture Placeholder 3"/>
          <p:cNvSpPr>
            <a:spLocks noGrp="1"/>
          </p:cNvSpPr>
          <p:nvPr>
            <p:ph type="pic" sz="quarter" idx="21"/>
          </p:nvPr>
        </p:nvSpPr>
        <p:spPr>
          <a:xfrm>
            <a:off x="396878" y="357996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7" name="Picture Placeholder 3"/>
          <p:cNvSpPr>
            <a:spLocks noGrp="1"/>
          </p:cNvSpPr>
          <p:nvPr>
            <p:ph type="pic" sz="quarter" idx="22"/>
          </p:nvPr>
        </p:nvSpPr>
        <p:spPr>
          <a:xfrm>
            <a:off x="2291798" y="3572775"/>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Picture Placeholder 3"/>
          <p:cNvSpPr>
            <a:spLocks noGrp="1"/>
          </p:cNvSpPr>
          <p:nvPr>
            <p:ph type="pic" sz="quarter" idx="23"/>
          </p:nvPr>
        </p:nvSpPr>
        <p:spPr>
          <a:xfrm>
            <a:off x="4197885" y="3572751"/>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9" name="Picture Placeholder 3"/>
          <p:cNvSpPr>
            <a:spLocks noGrp="1"/>
          </p:cNvSpPr>
          <p:nvPr>
            <p:ph type="pic" sz="quarter" idx="24"/>
          </p:nvPr>
        </p:nvSpPr>
        <p:spPr>
          <a:xfrm>
            <a:off x="6092808"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0" name="Picture Placeholder 3"/>
          <p:cNvSpPr>
            <a:spLocks noGrp="1"/>
          </p:cNvSpPr>
          <p:nvPr>
            <p:ph type="pic" sz="quarter" idx="25"/>
          </p:nvPr>
        </p:nvSpPr>
        <p:spPr>
          <a:xfrm>
            <a:off x="7984901"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1" name="Text Placeholder 2"/>
          <p:cNvSpPr>
            <a:spLocks noGrp="1"/>
          </p:cNvSpPr>
          <p:nvPr>
            <p:ph type="body" sz="quarter" idx="26"/>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3" name="Text Placeholder 2"/>
          <p:cNvSpPr>
            <a:spLocks noGrp="1"/>
          </p:cNvSpPr>
          <p:nvPr>
            <p:ph type="body" sz="quarter" idx="27"/>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4" name="Text Placeholder 2"/>
          <p:cNvSpPr>
            <a:spLocks noGrp="1"/>
          </p:cNvSpPr>
          <p:nvPr>
            <p:ph type="body" sz="quarter" idx="28"/>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5" name="Text Placeholder 2"/>
          <p:cNvSpPr>
            <a:spLocks noGrp="1"/>
          </p:cNvSpPr>
          <p:nvPr>
            <p:ph type="body" sz="quarter" idx="29"/>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196173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chart step 1">
    <p:bg>
      <p:bgPr>
        <a:solidFill>
          <a:schemeClr val="bg2"/>
        </a:solidFill>
        <a:effectLst/>
      </p:bgPr>
    </p:bg>
    <p:spTree>
      <p:nvGrpSpPr>
        <p:cNvPr id="1" name=""/>
        <p:cNvGrpSpPr/>
        <p:nvPr/>
      </p:nvGrpSpPr>
      <p:grpSpPr>
        <a:xfrm>
          <a:off x="0" y="0"/>
          <a:ext cx="0" cy="0"/>
          <a:chOff x="0" y="0"/>
          <a:chExt cx="0" cy="0"/>
        </a:xfrm>
      </p:grpSpPr>
      <p:pic>
        <p:nvPicPr>
          <p:cNvPr id="45" name="Picture 4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grpSp>
        <p:nvGrpSpPr>
          <p:cNvPr id="9" name="Group 8"/>
          <p:cNvGrpSpPr/>
          <p:nvPr userDrawn="1"/>
        </p:nvGrpSpPr>
        <p:grpSpPr>
          <a:xfrm>
            <a:off x="1224051" y="2414375"/>
            <a:ext cx="2488082" cy="552633"/>
            <a:chOff x="1006395" y="2897248"/>
            <a:chExt cx="2239274" cy="663160"/>
          </a:xfrm>
        </p:grpSpPr>
        <p:sp>
          <p:nvSpPr>
            <p:cNvPr id="10" name="Rounded Rectangle 9"/>
            <p:cNvSpPr/>
            <p:nvPr/>
          </p:nvSpPr>
          <p:spPr>
            <a:xfrm>
              <a:off x="100639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11" name="Round Same Side Corner Rectangle 10"/>
            <p:cNvSpPr/>
            <p:nvPr/>
          </p:nvSpPr>
          <p:spPr>
            <a:xfrm>
              <a:off x="1006395"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 name="Group 17"/>
          <p:cNvGrpSpPr/>
          <p:nvPr userDrawn="1"/>
        </p:nvGrpSpPr>
        <p:grpSpPr>
          <a:xfrm>
            <a:off x="3845705" y="2414375"/>
            <a:ext cx="2488082" cy="552633"/>
            <a:chOff x="3457468" y="2897248"/>
            <a:chExt cx="2239274" cy="663160"/>
          </a:xfrm>
        </p:grpSpPr>
        <p:sp>
          <p:nvSpPr>
            <p:cNvPr id="19" name="Rounded Rectangle 18"/>
            <p:cNvSpPr/>
            <p:nvPr/>
          </p:nvSpPr>
          <p:spPr>
            <a:xfrm>
              <a:off x="3457468"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0" name="Round Same Side Corner Rectangle 19"/>
            <p:cNvSpPr/>
            <p:nvPr/>
          </p:nvSpPr>
          <p:spPr>
            <a:xfrm>
              <a:off x="3457468"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20"/>
          <p:cNvGrpSpPr/>
          <p:nvPr userDrawn="1"/>
        </p:nvGrpSpPr>
        <p:grpSpPr>
          <a:xfrm>
            <a:off x="6467357" y="2414377"/>
            <a:ext cx="2489827" cy="552633"/>
            <a:chOff x="5876184" y="2897248"/>
            <a:chExt cx="2240844" cy="663159"/>
          </a:xfrm>
        </p:grpSpPr>
        <p:sp>
          <p:nvSpPr>
            <p:cNvPr id="22" name="Rounded Rectangle 21"/>
            <p:cNvSpPr/>
            <p:nvPr/>
          </p:nvSpPr>
          <p:spPr>
            <a:xfrm>
              <a:off x="5877754"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3" name="Round Same Side Corner Rectangle 22"/>
            <p:cNvSpPr/>
            <p:nvPr/>
          </p:nvSpPr>
          <p:spPr>
            <a:xfrm>
              <a:off x="5876184"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4" name="Round Same Side Corner Rectangle 2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ed Rectangle 2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26" name="Round Same Side Corner Rectangle 2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ound Same Side Corner Rectangle 2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ounded Rectangle 2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29" name="Round Same Side Corner Rectangle 2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ound Same Side Corner Rectangle 2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ounded Rectangle 3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32" name="Round Same Side Corner Rectangle 3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ed Rectangle 3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35" name="Round Same Side Corner Rectangle 3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EF6F00"/>
                </a:solidFill>
                <a:latin typeface="Calibri"/>
                <a:cs typeface="Calibri"/>
              </a:rPr>
              <a:t>1</a:t>
            </a:r>
            <a:endParaRPr lang="en-US" sz="2000" dirty="0">
              <a:solidFill>
                <a:srgbClr val="EF6F00"/>
              </a:solidFill>
              <a:latin typeface="Calibri"/>
              <a:cs typeface="Calibri"/>
            </a:endParaRPr>
          </a:p>
        </p:txBody>
      </p:sp>
      <p:sp>
        <p:nvSpPr>
          <p:cNvPr id="38" name="Rectangle 37"/>
          <p:cNvSpPr/>
          <p:nvPr userDrawn="1"/>
        </p:nvSpPr>
        <p:spPr>
          <a:xfrm>
            <a:off x="8149709" y="1"/>
            <a:ext cx="268247" cy="99961"/>
          </a:xfrm>
          <a:prstGeom prst="rect">
            <a:avLst/>
          </a:prstGeom>
          <a:gradFill flip="none" rotWithShape="1">
            <a:gsLst>
              <a:gs pos="0">
                <a:schemeClr val="accent1"/>
              </a:gs>
              <a:gs pos="100000">
                <a:schemeClr val="accent2"/>
              </a:gs>
            </a:gsLst>
            <a:lin ang="0" scaled="0"/>
            <a:tileRect/>
          </a:gra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4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3"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4" name="Text Placeholder 5"/>
          <p:cNvSpPr>
            <a:spLocks noGrp="1"/>
          </p:cNvSpPr>
          <p:nvPr>
            <p:ph type="body" sz="quarter" idx="11"/>
          </p:nvPr>
        </p:nvSpPr>
        <p:spPr>
          <a:xfrm>
            <a:off x="639633" y="1236929"/>
            <a:ext cx="6657237" cy="106362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80842637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chart step 2">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64" name="Round Same Side Corner Rectangle 6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ed Rectangle 6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66" name="Round Same Side Corner Rectangle 6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69" name="Round Same Side Corner Rectangle 6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ound Same Side Corner Rectangle 6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Rounded Rectangle 7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72" name="Round Same Side Corner Rectangle 7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ound Same Side Corner Rectangle 7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ounded Rectangle 7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accent5"/>
                </a:solidFill>
                <a:latin typeface="Calibri"/>
                <a:cs typeface="Calibri"/>
              </a:rPr>
              <a:t>2</a:t>
            </a:r>
            <a:endParaRPr lang="en-US" sz="2000" dirty="0">
              <a:solidFill>
                <a:schemeClr val="accent5"/>
              </a:solidFill>
              <a:latin typeface="Calibri"/>
              <a:cs typeface="Calibri"/>
            </a:endParaRPr>
          </a:p>
        </p:txBody>
      </p:sp>
      <p:sp>
        <p:nvSpPr>
          <p:cNvPr id="75" name="Round Same Side Corner Rectangle 74"/>
          <p:cNvSpPr/>
          <p:nvPr userDrawn="1"/>
        </p:nvSpPr>
        <p:spPr>
          <a:xfrm rot="10800000">
            <a:off x="8485804" y="1"/>
            <a:ext cx="268243" cy="99961"/>
          </a:xfrm>
          <a:prstGeom prst="round2SameRect">
            <a:avLst>
              <a:gd name="adj1" fmla="val 0"/>
              <a:gd name="adj2" fmla="val 0"/>
            </a:avLst>
          </a:prstGeom>
          <a:gradFill flip="none" rotWithShape="1">
            <a:gsLst>
              <a:gs pos="0">
                <a:schemeClr val="accent5"/>
              </a:gs>
              <a:gs pos="100000">
                <a:schemeClr val="accent6"/>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Round Same Side Corner Rectangle 7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78" name="Rectangle 7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3" name="Group 32"/>
          <p:cNvGrpSpPr/>
          <p:nvPr userDrawn="1"/>
        </p:nvGrpSpPr>
        <p:grpSpPr>
          <a:xfrm>
            <a:off x="1224050" y="2414375"/>
            <a:ext cx="7731389" cy="552633"/>
            <a:chOff x="1101645" y="2897248"/>
            <a:chExt cx="6958250" cy="663160"/>
          </a:xfrm>
        </p:grpSpPr>
        <p:sp>
          <p:nvSpPr>
            <p:cNvPr id="34" name="Rounded Rectangle 33"/>
            <p:cNvSpPr/>
            <p:nvPr userDrawn="1"/>
          </p:nvSpPr>
          <p:spPr>
            <a:xfrm>
              <a:off x="110164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5" name="Rounded Rectangle 34"/>
            <p:cNvSpPr/>
            <p:nvPr userDrawn="1"/>
          </p:nvSpPr>
          <p:spPr>
            <a:xfrm>
              <a:off x="3461133"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6" name="Rounded Rectangle 35"/>
            <p:cNvSpPr/>
            <p:nvPr userDrawn="1"/>
          </p:nvSpPr>
          <p:spPr>
            <a:xfrm>
              <a:off x="5820621"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7" name="Round Same Side Corner Rectangle 36"/>
            <p:cNvSpPr/>
            <p:nvPr userDrawn="1"/>
          </p:nvSpPr>
          <p:spPr>
            <a:xfrm>
              <a:off x="1101645"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3461133"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 Same Side Corner Rectangle 48"/>
            <p:cNvSpPr/>
            <p:nvPr userDrawn="1"/>
          </p:nvSpPr>
          <p:spPr>
            <a:xfrm>
              <a:off x="5820621"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rgbClr val="00B0F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7205468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chart step 3">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ed Rectangle 48"/>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4CA90C"/>
                </a:solidFill>
                <a:latin typeface="Calibri"/>
                <a:cs typeface="Calibri"/>
              </a:rPr>
              <a:t>3</a:t>
            </a:r>
            <a:endParaRPr lang="en-US" sz="2000" dirty="0">
              <a:solidFill>
                <a:srgbClr val="4CA90C"/>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gradFill flip="none" rotWithShape="1">
            <a:gsLst>
              <a:gs pos="0">
                <a:schemeClr val="accent3"/>
              </a:gs>
              <a:gs pos="100000">
                <a:schemeClr val="accent4"/>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ounded Rectangle 51"/>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ed Rectangle 54"/>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ounded Rectangle 56"/>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224051"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845705"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6467358"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chemeClr val="accent3"/>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4167863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chart step 4">
    <p:bg>
      <p:bgPr>
        <a:solidFill>
          <a:schemeClr val="bg2"/>
        </a:solidFill>
        <a:effectLst/>
      </p:bgPr>
    </p:bg>
    <p:spTree>
      <p:nvGrpSpPr>
        <p:cNvPr id="1" name=""/>
        <p:cNvGrpSpPr/>
        <p:nvPr/>
      </p:nvGrpSpPr>
      <p:grpSpPr>
        <a:xfrm>
          <a:off x="0" y="0"/>
          <a:ext cx="0" cy="0"/>
          <a:chOff x="0" y="0"/>
          <a:chExt cx="0" cy="0"/>
        </a:xfrm>
      </p:grpSpPr>
      <p:pic>
        <p:nvPicPr>
          <p:cNvPr id="34" name="Picture 3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dirty="0" smtClean="0">
                <a:solidFill>
                  <a:srgbClr val="666666"/>
                </a:solidFill>
              </a:rPr>
              <a:t>Click to edit Master title style</a:t>
            </a:r>
            <a:endParaRPr lang="en-US" dirty="0">
              <a:solidFill>
                <a:srgbClr val="666666"/>
              </a:solidFill>
            </a:endParaRPr>
          </a:p>
        </p:txBody>
      </p:sp>
      <p:sp>
        <p:nvSpPr>
          <p:cNvPr id="39" name="Round Same Side Corner Rectangle 38"/>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ed Rectangle 39"/>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41" name="Round Same Side Corner Rectangle 40"/>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ed Rectangle 42"/>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81017E"/>
                </a:solidFill>
                <a:latin typeface="Calibri"/>
                <a:cs typeface="Calibri"/>
              </a:rPr>
              <a:t>4</a:t>
            </a:r>
            <a:endParaRPr lang="en-US" sz="2000" dirty="0">
              <a:solidFill>
                <a:srgbClr val="81017E"/>
              </a:solidFill>
              <a:latin typeface="Calibri"/>
              <a:cs typeface="Calibri"/>
            </a:endParaRPr>
          </a:p>
        </p:txBody>
      </p:sp>
      <p:sp>
        <p:nvSpPr>
          <p:cNvPr id="44" name="Round Same Side Corner Rectangle 43"/>
          <p:cNvSpPr/>
          <p:nvPr userDrawn="1"/>
        </p:nvSpPr>
        <p:spPr>
          <a:xfrm rot="10800000">
            <a:off x="9157982" y="1"/>
            <a:ext cx="268243" cy="99961"/>
          </a:xfrm>
          <a:prstGeom prst="round2SameRect">
            <a:avLst>
              <a:gd name="adj1" fmla="val 0"/>
              <a:gd name="adj2" fmla="val 0"/>
            </a:avLst>
          </a:prstGeom>
          <a:gradFill>
            <a:gsLst>
              <a:gs pos="0">
                <a:srgbClr val="81017E"/>
              </a:gs>
              <a:gs pos="100000">
                <a:srgbClr val="DA0081"/>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ed Rectangle 45"/>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47" name="Round Same Side Corner Rectangle 46"/>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ound Same Side Corner Rectangle 47"/>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ed Rectangle 6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65" name="Round Same Side Corner Rectangle 6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Round Same Side Corner Rectangle 6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68" name="Rectangle 6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ed Rectangle 68"/>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0" name="Round Same Side Corner Rectangle 69"/>
          <p:cNvSpPr/>
          <p:nvPr userDrawn="1"/>
        </p:nvSpPr>
        <p:spPr>
          <a:xfrm>
            <a:off x="1224051"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Rounded Rectangle 74"/>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6" name="Round Same Side Corner Rectangle 75"/>
          <p:cNvSpPr/>
          <p:nvPr userDrawn="1"/>
        </p:nvSpPr>
        <p:spPr>
          <a:xfrm>
            <a:off x="3845705"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8" name="Round Same Side Corner Rectangle 77"/>
          <p:cNvSpPr/>
          <p:nvPr userDrawn="1"/>
        </p:nvSpPr>
        <p:spPr>
          <a:xfrm>
            <a:off x="6467358"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33" name="Text Placeholder 5"/>
          <p:cNvSpPr>
            <a:spLocks noGrp="1"/>
          </p:cNvSpPr>
          <p:nvPr>
            <p:ph type="body" sz="quarter" idx="11"/>
          </p:nvPr>
        </p:nvSpPr>
        <p:spPr>
          <a:xfrm>
            <a:off x="639633" y="1236929"/>
            <a:ext cx="6657237" cy="1063625"/>
          </a:xfrm>
        </p:spPr>
        <p:txBody>
          <a:bodyPr/>
          <a:lstStyle>
            <a:lvl1pPr>
              <a:defRPr>
                <a:solidFill>
                  <a:srgbClr val="7030A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895993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Orange">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8" name="Text Placeholder 2"/>
          <p:cNvSpPr>
            <a:spLocks noGrp="1"/>
          </p:cNvSpPr>
          <p:nvPr>
            <p:ph type="body" sz="quarter" idx="10"/>
          </p:nvPr>
        </p:nvSpPr>
        <p:spPr>
          <a:xfrm>
            <a:off x="1556050" y="1509450"/>
            <a:ext cx="7071741" cy="2399771"/>
          </a:xfrm>
        </p:spPr>
        <p:txBody>
          <a:bodyPr/>
          <a:lstStyle>
            <a:lvl1pPr>
              <a:defRPr sz="30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19334890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chart step 5">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 name="Group 1"/>
          <p:cNvGrpSpPr/>
          <p:nvPr userDrawn="1"/>
        </p:nvGrpSpPr>
        <p:grpSpPr>
          <a:xfrm>
            <a:off x="1225794" y="2414376"/>
            <a:ext cx="7731389" cy="552634"/>
            <a:chOff x="1103215" y="2897247"/>
            <a:chExt cx="6958250" cy="663161"/>
          </a:xfrm>
        </p:grpSpPr>
        <p:sp>
          <p:nvSpPr>
            <p:cNvPr id="57" name="Rounded Rectangle 56"/>
            <p:cNvSpPr/>
            <p:nvPr userDrawn="1"/>
          </p:nvSpPr>
          <p:spPr>
            <a:xfrm>
              <a:off x="110321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103215" y="2897248"/>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462703"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462703"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5822191"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5822191"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0C2577"/>
                </a:solidFill>
                <a:latin typeface="Calibri"/>
                <a:cs typeface="Calibri"/>
              </a:rPr>
              <a:t>5</a:t>
            </a:r>
            <a:endParaRPr lang="en-US" sz="2000" dirty="0">
              <a:solidFill>
                <a:srgbClr val="0C2577"/>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gradFill flip="none" rotWithShape="1">
            <a:gsLst>
              <a:gs pos="0">
                <a:srgbClr val="0C2577"/>
              </a:gs>
              <a:gs pos="100000">
                <a:schemeClr val="accent5"/>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6" name="Rounded Rectangle 35"/>
          <p:cNvSpPr/>
          <p:nvPr userDrawn="1"/>
        </p:nvSpPr>
        <p:spPr>
          <a:xfrm>
            <a:off x="9160322"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9" name="Rounded Rectangle 48"/>
          <p:cNvSpPr/>
          <p:nvPr userDrawn="1"/>
        </p:nvSpPr>
        <p:spPr>
          <a:xfrm>
            <a:off x="8824233"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2" name="Rounded Rectangle 51"/>
          <p:cNvSpPr/>
          <p:nvPr userDrawn="1"/>
        </p:nvSpPr>
        <p:spPr>
          <a:xfrm>
            <a:off x="8488144"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5" name="Rounded Rectangle 54"/>
          <p:cNvSpPr/>
          <p:nvPr userDrawn="1"/>
        </p:nvSpPr>
        <p:spPr>
          <a:xfrm>
            <a:off x="8152056"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0"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1" name="Text Placeholder 5"/>
          <p:cNvSpPr>
            <a:spLocks noGrp="1"/>
          </p:cNvSpPr>
          <p:nvPr>
            <p:ph type="body" sz="quarter" idx="11"/>
          </p:nvPr>
        </p:nvSpPr>
        <p:spPr>
          <a:xfrm>
            <a:off x="639633" y="1236929"/>
            <a:ext cx="6657237" cy="1063625"/>
          </a:xfrm>
        </p:spPr>
        <p:txBody>
          <a:bodyPr/>
          <a:lstStyle>
            <a:lvl1pPr>
              <a:defRPr>
                <a:solidFill>
                  <a:schemeClr val="accent5"/>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094334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rt 2 sectio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9"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0" name="Text Placeholder 2"/>
          <p:cNvSpPr>
            <a:spLocks noGrp="1"/>
          </p:cNvSpPr>
          <p:nvPr>
            <p:ph type="body" sz="quarter" idx="10"/>
          </p:nvPr>
        </p:nvSpPr>
        <p:spPr>
          <a:xfrm>
            <a:off x="627525" y="1214437"/>
            <a:ext cx="8892184" cy="108611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
        <p:nvSpPr>
          <p:cNvPr id="12" name="Text Placeholder 4"/>
          <p:cNvSpPr>
            <a:spLocks noGrp="1"/>
          </p:cNvSpPr>
          <p:nvPr>
            <p:ph type="body" sz="quarter" idx="11"/>
          </p:nvPr>
        </p:nvSpPr>
        <p:spPr>
          <a:xfrm>
            <a:off x="627525" y="2678907"/>
            <a:ext cx="8892184" cy="2141802"/>
          </a:xfrm>
        </p:spPr>
        <p:txBody>
          <a:bodyPr/>
          <a:lstStyle>
            <a:lvl1pPr>
              <a:defRPr>
                <a:solidFill>
                  <a:schemeClr val="accent1"/>
                </a:soli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90751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to/from stacked op1">
    <p:bg>
      <p:bgPr>
        <a:solidFill>
          <a:schemeClr val="bg2"/>
        </a:solidFill>
        <a:effectLst/>
      </p:bgPr>
    </p:bg>
    <p:spTree>
      <p:nvGrpSpPr>
        <p:cNvPr id="1" name=""/>
        <p:cNvGrpSpPr/>
        <p:nvPr/>
      </p:nvGrpSpPr>
      <p:grpSpPr>
        <a:xfrm>
          <a:off x="0" y="0"/>
          <a:ext cx="0" cy="0"/>
          <a:chOff x="0" y="0"/>
          <a:chExt cx="0" cy="0"/>
        </a:xfrm>
      </p:grpSpPr>
      <p:pic>
        <p:nvPicPr>
          <p:cNvPr id="25" name="Picture 2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6"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rot="5400000">
            <a:off x="4854594" y="2197949"/>
            <a:ext cx="520095" cy="520638"/>
            <a:chOff x="2788280" y="3319733"/>
            <a:chExt cx="624114" cy="624114"/>
          </a:xfrm>
        </p:grpSpPr>
        <p:sp>
          <p:nvSpPr>
            <p:cNvPr id="19" name="Oval 18"/>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81171"/>
              <a:ext cx="447400" cy="463378"/>
            </a:xfrm>
            <a:prstGeom prst="rect">
              <a:avLst/>
            </a:prstGeom>
          </p:spPr>
        </p:pic>
      </p:grpSp>
      <p:sp>
        <p:nvSpPr>
          <p:cNvPr id="15"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2"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3"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4"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108785517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to/from stacked op2">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9"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22"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smtClean="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5" name="Group 14"/>
          <p:cNvGrpSpPr/>
          <p:nvPr userDrawn="1"/>
        </p:nvGrpSpPr>
        <p:grpSpPr>
          <a:xfrm rot="5400000">
            <a:off x="4864564" y="2235192"/>
            <a:ext cx="520095" cy="520638"/>
            <a:chOff x="2788280" y="3319733"/>
            <a:chExt cx="624114" cy="624114"/>
          </a:xfrm>
        </p:grpSpPr>
        <p:sp>
          <p:nvSpPr>
            <p:cNvPr id="20" name="Oval 19"/>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69448"/>
              <a:ext cx="447400" cy="463378"/>
            </a:xfrm>
            <a:prstGeom prst="rect">
              <a:avLst/>
            </a:prstGeom>
          </p:spPr>
        </p:pic>
      </p:grpSp>
      <p:sp>
        <p:nvSpPr>
          <p:cNvPr id="24"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5"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6"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7"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95904055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3x1">
    <p:bg>
      <p:bgPr>
        <a:solidFill>
          <a:schemeClr val="bg2"/>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396877" y="3729533"/>
            <a:ext cx="9365433" cy="1176687"/>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Content Placeholder 5"/>
          <p:cNvSpPr txBox="1">
            <a:spLocks/>
          </p:cNvSpPr>
          <p:nvPr userDrawn="1"/>
        </p:nvSpPr>
        <p:spPr bwMode="auto">
          <a:xfrm>
            <a:off x="396877" y="2409278"/>
            <a:ext cx="9365433" cy="1175726"/>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6" name="Content Placeholder 5"/>
          <p:cNvSpPr txBox="1">
            <a:spLocks/>
          </p:cNvSpPr>
          <p:nvPr userDrawn="1"/>
        </p:nvSpPr>
        <p:spPr bwMode="auto">
          <a:xfrm>
            <a:off x="396877" y="1084962"/>
            <a:ext cx="9365433" cy="1176853"/>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 Placeholder 2"/>
          <p:cNvSpPr>
            <a:spLocks noGrp="1"/>
          </p:cNvSpPr>
          <p:nvPr>
            <p:ph type="body" sz="quarter" idx="10"/>
          </p:nvPr>
        </p:nvSpPr>
        <p:spPr>
          <a:xfrm>
            <a:off x="736117" y="1213116"/>
            <a:ext cx="878359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1" name="Text Placeholder 2"/>
          <p:cNvSpPr>
            <a:spLocks noGrp="1"/>
          </p:cNvSpPr>
          <p:nvPr>
            <p:ph type="body" sz="quarter" idx="11"/>
          </p:nvPr>
        </p:nvSpPr>
        <p:spPr>
          <a:xfrm>
            <a:off x="725878" y="2536307"/>
            <a:ext cx="878359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2"/>
          </p:nvPr>
        </p:nvSpPr>
        <p:spPr>
          <a:xfrm>
            <a:off x="736117" y="3835473"/>
            <a:ext cx="878359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90380196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3x1 plus photo">
    <p:bg>
      <p:bgPr>
        <a:solidFill>
          <a:schemeClr val="bg2"/>
        </a:solidFill>
        <a:effectLst/>
      </p:bgPr>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457989" y="238881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24" name="Content Placeholder 5"/>
          <p:cNvSpPr txBox="1">
            <a:spLocks/>
          </p:cNvSpPr>
          <p:nvPr userDrawn="1"/>
        </p:nvSpPr>
        <p:spPr bwMode="auto">
          <a:xfrm>
            <a:off x="472930" y="3719126"/>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8" name="Content Placeholder 5"/>
          <p:cNvSpPr txBox="1">
            <a:spLocks/>
          </p:cNvSpPr>
          <p:nvPr userDrawn="1"/>
        </p:nvSpPr>
        <p:spPr bwMode="auto">
          <a:xfrm>
            <a:off x="438067" y="107167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Picture Placeholder 3"/>
          <p:cNvSpPr>
            <a:spLocks noGrp="1"/>
          </p:cNvSpPr>
          <p:nvPr>
            <p:ph type="pic" sz="quarter" idx="21"/>
          </p:nvPr>
        </p:nvSpPr>
        <p:spPr>
          <a:xfrm>
            <a:off x="6335622" y="1071672"/>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6" name="Picture Placeholder 3"/>
          <p:cNvSpPr>
            <a:spLocks noGrp="1"/>
          </p:cNvSpPr>
          <p:nvPr>
            <p:ph type="pic" sz="quarter" idx="22"/>
          </p:nvPr>
        </p:nvSpPr>
        <p:spPr>
          <a:xfrm>
            <a:off x="6335622" y="2394861"/>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3"/>
          </p:nvPr>
        </p:nvSpPr>
        <p:spPr>
          <a:xfrm>
            <a:off x="6335622" y="3729536"/>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Text Placeholder 2"/>
          <p:cNvSpPr>
            <a:spLocks noGrp="1"/>
          </p:cNvSpPr>
          <p:nvPr>
            <p:ph type="body" sz="quarter" idx="10"/>
          </p:nvPr>
        </p:nvSpPr>
        <p:spPr>
          <a:xfrm>
            <a:off x="736118" y="1213116"/>
            <a:ext cx="512408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1"/>
          </p:nvPr>
        </p:nvSpPr>
        <p:spPr>
          <a:xfrm>
            <a:off x="725879" y="2536307"/>
            <a:ext cx="512408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2"/>
          </p:nvPr>
        </p:nvSpPr>
        <p:spPr>
          <a:xfrm>
            <a:off x="736118" y="3835473"/>
            <a:ext cx="512408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712352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2 rows to/from progression">
    <p:bg>
      <p:bgPr>
        <a:solidFill>
          <a:schemeClr val="bg2"/>
        </a:solidFill>
        <a:effectLst/>
      </p:bgPr>
    </p:bg>
    <p:spTree>
      <p:nvGrpSpPr>
        <p:cNvPr id="1" name=""/>
        <p:cNvGrpSpPr/>
        <p:nvPr/>
      </p:nvGrpSpPr>
      <p:grpSpPr>
        <a:xfrm>
          <a:off x="0" y="0"/>
          <a:ext cx="0" cy="0"/>
          <a:chOff x="0" y="0"/>
          <a:chExt cx="0" cy="0"/>
        </a:xfrm>
      </p:grpSpPr>
      <p:pic>
        <p:nvPicPr>
          <p:cNvPr id="33" name="Picture 3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95392" y="1703855"/>
            <a:ext cx="373788" cy="386734"/>
          </a:xfrm>
          <a:prstGeom prst="rect">
            <a:avLst/>
          </a:prstGeom>
        </p:spPr>
      </p:pic>
      <p:pic>
        <p:nvPicPr>
          <p:cNvPr id="22" name="Picture 21"/>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895392" y="2940737"/>
            <a:ext cx="373788" cy="386733"/>
          </a:xfrm>
          <a:prstGeom prst="rect">
            <a:avLst/>
          </a:prstGeom>
        </p:spPr>
      </p:pic>
      <p:pic>
        <p:nvPicPr>
          <p:cNvPr id="23" name="Picture 22"/>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4895392" y="4168994"/>
            <a:ext cx="373788" cy="386733"/>
          </a:xfrm>
          <a:prstGeom prst="rect">
            <a:avLst/>
          </a:prstGeom>
        </p:spPr>
      </p:pic>
      <p:sp>
        <p:nvSpPr>
          <p:cNvPr id="25" name="Text Placeholder 2"/>
          <p:cNvSpPr>
            <a:spLocks noGrp="1"/>
          </p:cNvSpPr>
          <p:nvPr>
            <p:ph type="body" sz="quarter" idx="14"/>
          </p:nvPr>
        </p:nvSpPr>
        <p:spPr>
          <a:xfrm>
            <a:off x="748224" y="1410872"/>
            <a:ext cx="3913298"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6" name="Text Placeholder 2"/>
          <p:cNvSpPr>
            <a:spLocks noGrp="1"/>
          </p:cNvSpPr>
          <p:nvPr>
            <p:ph type="body" sz="quarter" idx="15"/>
          </p:nvPr>
        </p:nvSpPr>
        <p:spPr>
          <a:xfrm>
            <a:off x="748224" y="2648138"/>
            <a:ext cx="3913298"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6"/>
          </p:nvPr>
        </p:nvSpPr>
        <p:spPr>
          <a:xfrm>
            <a:off x="748224" y="3889510"/>
            <a:ext cx="3913298"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7"/>
          </p:nvPr>
        </p:nvSpPr>
        <p:spPr>
          <a:xfrm>
            <a:off x="5503586" y="1409621"/>
            <a:ext cx="4016123"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8"/>
          </p:nvPr>
        </p:nvSpPr>
        <p:spPr>
          <a:xfrm>
            <a:off x="5503586" y="2646887"/>
            <a:ext cx="4016123"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5503586" y="3888259"/>
            <a:ext cx="4016123"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31" name="Text Placeholder 6"/>
          <p:cNvSpPr>
            <a:spLocks noGrp="1"/>
          </p:cNvSpPr>
          <p:nvPr>
            <p:ph type="body" sz="quarter" idx="22"/>
          </p:nvPr>
        </p:nvSpPr>
        <p:spPr>
          <a:xfrm>
            <a:off x="748224" y="1099793"/>
            <a:ext cx="3913298" cy="186429"/>
          </a:xfrm>
        </p:spPr>
        <p:txBody>
          <a:bodyPr/>
          <a:lstStyle>
            <a:lvl1pPr algn="l">
              <a:defRPr sz="1400" i="1"/>
            </a:lvl1pPr>
          </a:lstStyle>
          <a:p>
            <a:pPr lvl="0"/>
            <a:r>
              <a:rPr lang="en-US" smtClean="0"/>
              <a:t>Click to edit Master text styles</a:t>
            </a:r>
          </a:p>
        </p:txBody>
      </p:sp>
      <p:sp>
        <p:nvSpPr>
          <p:cNvPr id="32" name="Text Placeholder 6"/>
          <p:cNvSpPr>
            <a:spLocks noGrp="1"/>
          </p:cNvSpPr>
          <p:nvPr>
            <p:ph type="body" sz="quarter" idx="23"/>
          </p:nvPr>
        </p:nvSpPr>
        <p:spPr>
          <a:xfrm>
            <a:off x="5503586" y="1099793"/>
            <a:ext cx="4016123" cy="170657"/>
          </a:xfrm>
        </p:spPr>
        <p:txBody>
          <a:bodyPr/>
          <a:lstStyle>
            <a:lvl1pPr algn="l">
              <a:defRPr sz="1400" i="1"/>
            </a:lvl1pPr>
          </a:lstStyle>
          <a:p>
            <a:pPr lvl="0"/>
            <a:r>
              <a:rPr lang="en-US" smtClean="0"/>
              <a:t>Click to edit Master text styles</a:t>
            </a:r>
          </a:p>
        </p:txBody>
      </p:sp>
    </p:spTree>
    <p:extLst>
      <p:ext uri="{BB962C8B-B14F-4D97-AF65-F5344CB8AC3E}">
        <p14:creationId xmlns:p14="http://schemas.microsoft.com/office/powerpoint/2010/main" val="536080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 4x1">
    <p:bg>
      <p:bgPr>
        <a:solidFill>
          <a:schemeClr val="bg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438068" y="107167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6" name="Content Placeholder 5"/>
          <p:cNvSpPr txBox="1">
            <a:spLocks/>
          </p:cNvSpPr>
          <p:nvPr userDrawn="1"/>
        </p:nvSpPr>
        <p:spPr bwMode="auto">
          <a:xfrm>
            <a:off x="396877" y="2088675"/>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1" name="Content Placeholder 5"/>
          <p:cNvSpPr txBox="1">
            <a:spLocks/>
          </p:cNvSpPr>
          <p:nvPr userDrawn="1"/>
        </p:nvSpPr>
        <p:spPr bwMode="auto">
          <a:xfrm>
            <a:off x="396877" y="310568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2" name="Content Placeholder 5"/>
          <p:cNvSpPr txBox="1">
            <a:spLocks/>
          </p:cNvSpPr>
          <p:nvPr userDrawn="1"/>
        </p:nvSpPr>
        <p:spPr bwMode="auto">
          <a:xfrm>
            <a:off x="396877" y="4122684"/>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66" name="Round Same Side Corner Rectangle 65"/>
          <p:cNvSpPr/>
          <p:nvPr userDrawn="1"/>
        </p:nvSpPr>
        <p:spPr>
          <a:xfrm rot="16200000">
            <a:off x="78821" y="1406303"/>
            <a:ext cx="872474"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6200000">
            <a:off x="78820" y="3440313"/>
            <a:ext cx="8724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 Same Side Corner Rectangle 67"/>
          <p:cNvSpPr/>
          <p:nvPr userDrawn="1"/>
        </p:nvSpPr>
        <p:spPr>
          <a:xfrm rot="16200000">
            <a:off x="78820" y="4457317"/>
            <a:ext cx="872473" cy="2032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 Same Side Corner Rectangle 68"/>
          <p:cNvSpPr/>
          <p:nvPr userDrawn="1"/>
        </p:nvSpPr>
        <p:spPr>
          <a:xfrm rot="16200000">
            <a:off x="78821" y="2423308"/>
            <a:ext cx="872474"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4"/>
          </p:nvPr>
        </p:nvSpPr>
        <p:spPr>
          <a:xfrm>
            <a:off x="796656" y="1169460"/>
            <a:ext cx="8723054" cy="775229"/>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18" name="Text Placeholder 2"/>
          <p:cNvSpPr>
            <a:spLocks noGrp="1"/>
          </p:cNvSpPr>
          <p:nvPr>
            <p:ph type="body" sz="quarter" idx="15"/>
          </p:nvPr>
        </p:nvSpPr>
        <p:spPr>
          <a:xfrm>
            <a:off x="796656" y="2185916"/>
            <a:ext cx="8723054" cy="775229"/>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19" name="Text Placeholder 2"/>
          <p:cNvSpPr>
            <a:spLocks noGrp="1"/>
          </p:cNvSpPr>
          <p:nvPr>
            <p:ph type="body" sz="quarter" idx="16"/>
          </p:nvPr>
        </p:nvSpPr>
        <p:spPr>
          <a:xfrm>
            <a:off x="796656" y="3203470"/>
            <a:ext cx="8723054" cy="775229"/>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0" name="Text Placeholder 2"/>
          <p:cNvSpPr>
            <a:spLocks noGrp="1"/>
          </p:cNvSpPr>
          <p:nvPr>
            <p:ph type="body" sz="quarter" idx="17"/>
          </p:nvPr>
        </p:nvSpPr>
        <p:spPr>
          <a:xfrm>
            <a:off x="796656" y="4219926"/>
            <a:ext cx="8723054" cy="775229"/>
          </a:xfrm>
        </p:spPr>
        <p:txBody>
          <a:bodyPr/>
          <a:lstStyle>
            <a:lvl1pPr>
              <a:defRPr sz="1600">
                <a:solidFill>
                  <a:srgbClr val="7030A0"/>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529919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 3x4 progression">
    <p:bg>
      <p:bgPr>
        <a:solidFill>
          <a:schemeClr val="bg2"/>
        </a:solidFill>
        <a:effectLst/>
      </p:bgPr>
    </p:bg>
    <p:spTree>
      <p:nvGrpSpPr>
        <p:cNvPr id="1" name=""/>
        <p:cNvGrpSpPr/>
        <p:nvPr/>
      </p:nvGrpSpPr>
      <p:grpSpPr>
        <a:xfrm>
          <a:off x="0" y="0"/>
          <a:ext cx="0" cy="0"/>
          <a:chOff x="0" y="0"/>
          <a:chExt cx="0" cy="0"/>
        </a:xfrm>
      </p:grpSpPr>
      <p:pic>
        <p:nvPicPr>
          <p:cNvPr id="49" name="Picture 4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grpSp>
        <p:nvGrpSpPr>
          <p:cNvPr id="61" name="Group 60"/>
          <p:cNvGrpSpPr/>
          <p:nvPr userDrawn="1"/>
        </p:nvGrpSpPr>
        <p:grpSpPr>
          <a:xfrm>
            <a:off x="2446375" y="1067024"/>
            <a:ext cx="7362190" cy="192393"/>
            <a:chOff x="2201735" y="1280427"/>
            <a:chExt cx="6625971" cy="230872"/>
          </a:xfrm>
        </p:grpSpPr>
        <p:cxnSp>
          <p:nvCxnSpPr>
            <p:cNvPr id="62" name="Straight Arrow Connector 61"/>
            <p:cNvCxnSpPr/>
            <p:nvPr/>
          </p:nvCxnSpPr>
          <p:spPr>
            <a:xfrm>
              <a:off x="2247274" y="1397537"/>
              <a:ext cx="6538804" cy="0"/>
            </a:xfrm>
            <a:prstGeom prst="straightConnector1">
              <a:avLst/>
            </a:prstGeom>
            <a:ln w="28575" cap="rnd"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63" name="Picture 62"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01735" y="1280427"/>
              <a:ext cx="222911" cy="230872"/>
            </a:xfrm>
            <a:prstGeom prst="rect">
              <a:avLst/>
            </a:prstGeom>
          </p:spPr>
        </p:pic>
        <p:pic>
          <p:nvPicPr>
            <p:cNvPr id="64" name="Picture 63"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8610068" y="1284659"/>
              <a:ext cx="217638" cy="225411"/>
            </a:xfrm>
            <a:prstGeom prst="rect">
              <a:avLst/>
            </a:prstGeom>
          </p:spPr>
        </p:pic>
      </p:grpSp>
      <p:sp>
        <p:nvSpPr>
          <p:cNvPr id="2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31"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32"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33"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34"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35"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36"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44"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45"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47" name="Text Placeholder 6"/>
          <p:cNvSpPr>
            <a:spLocks noGrp="1"/>
          </p:cNvSpPr>
          <p:nvPr>
            <p:ph type="body" sz="quarter" idx="22"/>
          </p:nvPr>
        </p:nvSpPr>
        <p:spPr>
          <a:xfrm>
            <a:off x="2446375" y="889574"/>
            <a:ext cx="1764986" cy="164363"/>
          </a:xfrm>
        </p:spPr>
        <p:txBody>
          <a:bodyPr/>
          <a:lstStyle>
            <a:lvl1pPr>
              <a:defRPr sz="1400" i="1"/>
            </a:lvl1pPr>
          </a:lstStyle>
          <a:p>
            <a:pPr lvl="0"/>
            <a:r>
              <a:rPr lang="en-US" smtClean="0"/>
              <a:t>Click to edit Master text styles</a:t>
            </a:r>
          </a:p>
        </p:txBody>
      </p:sp>
      <p:sp>
        <p:nvSpPr>
          <p:cNvPr id="48" name="Text Placeholder 6"/>
          <p:cNvSpPr>
            <a:spLocks noGrp="1"/>
          </p:cNvSpPr>
          <p:nvPr>
            <p:ph type="body" sz="quarter" idx="23"/>
          </p:nvPr>
        </p:nvSpPr>
        <p:spPr>
          <a:xfrm>
            <a:off x="8209855" y="889574"/>
            <a:ext cx="1697748"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63420180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3x4">
    <p:bg>
      <p:bgPr>
        <a:solidFill>
          <a:schemeClr val="bg2"/>
        </a:solidFill>
        <a:effectLst/>
      </p:bgPr>
    </p:bg>
    <p:spTree>
      <p:nvGrpSpPr>
        <p:cNvPr id="1" name=""/>
        <p:cNvGrpSpPr/>
        <p:nvPr/>
      </p:nvGrpSpPr>
      <p:grpSpPr>
        <a:xfrm>
          <a:off x="0" y="0"/>
          <a:ext cx="0" cy="0"/>
          <a:chOff x="0" y="0"/>
          <a:chExt cx="0" cy="0"/>
        </a:xfrm>
      </p:grpSpPr>
      <p:pic>
        <p:nvPicPr>
          <p:cNvPr id="57" name="Picture 5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sp>
        <p:nvSpPr>
          <p:cNvPr id="3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36"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44"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45"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47"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48"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49"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50"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51"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52"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53"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54" name="Text Placeholder 6"/>
          <p:cNvSpPr>
            <a:spLocks noGrp="1"/>
          </p:cNvSpPr>
          <p:nvPr>
            <p:ph type="body" sz="quarter" idx="22"/>
          </p:nvPr>
        </p:nvSpPr>
        <p:spPr>
          <a:xfrm>
            <a:off x="2625355" y="1108355"/>
            <a:ext cx="2143386" cy="158518"/>
          </a:xfrm>
        </p:spPr>
        <p:txBody>
          <a:bodyPr/>
          <a:lstStyle>
            <a:lvl1pPr>
              <a:defRPr sz="1400" i="1"/>
            </a:lvl1pPr>
          </a:lstStyle>
          <a:p>
            <a:pPr lvl="0"/>
            <a:r>
              <a:rPr lang="en-US" smtClean="0"/>
              <a:t>Click to edit Master text styles</a:t>
            </a:r>
          </a:p>
        </p:txBody>
      </p:sp>
      <p:sp>
        <p:nvSpPr>
          <p:cNvPr id="55" name="Text Placeholder 6"/>
          <p:cNvSpPr>
            <a:spLocks noGrp="1"/>
          </p:cNvSpPr>
          <p:nvPr>
            <p:ph type="body" sz="quarter" idx="23"/>
          </p:nvPr>
        </p:nvSpPr>
        <p:spPr>
          <a:xfrm>
            <a:off x="5080211" y="1108355"/>
            <a:ext cx="2123961" cy="172228"/>
          </a:xfrm>
        </p:spPr>
        <p:txBody>
          <a:bodyPr/>
          <a:lstStyle>
            <a:lvl1pPr>
              <a:defRPr sz="1400" i="1"/>
            </a:lvl1pPr>
          </a:lstStyle>
          <a:p>
            <a:pPr lvl="0"/>
            <a:r>
              <a:rPr lang="en-US" smtClean="0"/>
              <a:t>Click to edit Master text styles</a:t>
            </a:r>
          </a:p>
        </p:txBody>
      </p:sp>
      <p:sp>
        <p:nvSpPr>
          <p:cNvPr id="56" name="Text Placeholder 6"/>
          <p:cNvSpPr>
            <a:spLocks noGrp="1"/>
          </p:cNvSpPr>
          <p:nvPr>
            <p:ph type="body" sz="quarter" idx="24"/>
          </p:nvPr>
        </p:nvSpPr>
        <p:spPr>
          <a:xfrm>
            <a:off x="7479696" y="1102062"/>
            <a:ext cx="2148793" cy="178522"/>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4456714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8" name="Picture 1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9" name="Picture 18"/>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80996"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351413902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3 sectio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1" name="Rounded Rectangle 20"/>
          <p:cNvSpPr/>
          <p:nvPr userDrawn="1"/>
        </p:nvSpPr>
        <p:spPr>
          <a:xfrm>
            <a:off x="494123" y="2034640"/>
            <a:ext cx="9129608" cy="538671"/>
          </a:xfrm>
          <a:prstGeom prst="roundRect">
            <a:avLst>
              <a:gd name="adj" fmla="val 15046"/>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2" name="Rounded Rectangle 21"/>
          <p:cNvSpPr/>
          <p:nvPr userDrawn="1"/>
        </p:nvSpPr>
        <p:spPr>
          <a:xfrm>
            <a:off x="494123" y="2661306"/>
            <a:ext cx="9129608" cy="538671"/>
          </a:xfrm>
          <a:prstGeom prst="roundRect">
            <a:avLst>
              <a:gd name="adj" fmla="val 12940"/>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3" name="Rounded Rectangle 22"/>
          <p:cNvSpPr/>
          <p:nvPr userDrawn="1"/>
        </p:nvSpPr>
        <p:spPr>
          <a:xfrm>
            <a:off x="494123" y="3287176"/>
            <a:ext cx="9129608" cy="538671"/>
          </a:xfrm>
          <a:prstGeom prst="roundRect">
            <a:avLst>
              <a:gd name="adj" fmla="val 15112"/>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4" name="Round Same Side Corner Rectangle 23"/>
          <p:cNvSpPr/>
          <p:nvPr userDrawn="1"/>
        </p:nvSpPr>
        <p:spPr>
          <a:xfrm rot="16200000">
            <a:off x="326387" y="3454908"/>
            <a:ext cx="53867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 Same Side Corner Rectangle 24"/>
          <p:cNvSpPr/>
          <p:nvPr userDrawn="1"/>
        </p:nvSpPr>
        <p:spPr>
          <a:xfrm rot="16200000">
            <a:off x="326387" y="2829037"/>
            <a:ext cx="53867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 Same Side Corner Rectangle 25"/>
          <p:cNvSpPr/>
          <p:nvPr userDrawn="1"/>
        </p:nvSpPr>
        <p:spPr>
          <a:xfrm rot="16200000">
            <a:off x="326387" y="2202370"/>
            <a:ext cx="5386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 Placeholder 2"/>
          <p:cNvSpPr>
            <a:spLocks noGrp="1"/>
          </p:cNvSpPr>
          <p:nvPr>
            <p:ph type="body" sz="quarter" idx="10"/>
          </p:nvPr>
        </p:nvSpPr>
        <p:spPr>
          <a:xfrm>
            <a:off x="824687" y="2153012"/>
            <a:ext cx="8607330" cy="322792"/>
          </a:xfrm>
        </p:spPr>
        <p:txBody>
          <a:bodyPr/>
          <a:lstStyle>
            <a:lvl1pPr>
              <a:defRPr sz="2400">
                <a:solidFill>
                  <a:schemeClr val="accent3"/>
                </a:solidFill>
              </a:defRPr>
            </a:lvl1pPr>
          </a:lstStyle>
          <a:p>
            <a:pPr lvl="0"/>
            <a:r>
              <a:rPr lang="en-US" smtClean="0"/>
              <a:t>Click to edit Master text styles</a:t>
            </a:r>
          </a:p>
        </p:txBody>
      </p:sp>
      <p:sp>
        <p:nvSpPr>
          <p:cNvPr id="16" name="Text Placeholder 2"/>
          <p:cNvSpPr>
            <a:spLocks noGrp="1"/>
          </p:cNvSpPr>
          <p:nvPr>
            <p:ph type="body" sz="quarter" idx="11"/>
          </p:nvPr>
        </p:nvSpPr>
        <p:spPr>
          <a:xfrm>
            <a:off x="824687" y="2790117"/>
            <a:ext cx="8607330" cy="322792"/>
          </a:xfrm>
        </p:spPr>
        <p:txBody>
          <a:bodyPr/>
          <a:lstStyle>
            <a:lvl1pPr>
              <a:defRPr sz="2400">
                <a:solidFill>
                  <a:schemeClr val="accent5"/>
                </a:solidFill>
              </a:defRPr>
            </a:lvl1pPr>
          </a:lstStyle>
          <a:p>
            <a:pPr lvl="0"/>
            <a:r>
              <a:rPr lang="en-US" smtClean="0"/>
              <a:t>Click to edit Master text styles</a:t>
            </a:r>
          </a:p>
        </p:txBody>
      </p:sp>
      <p:sp>
        <p:nvSpPr>
          <p:cNvPr id="17" name="Text Placeholder 2"/>
          <p:cNvSpPr>
            <a:spLocks noGrp="1"/>
          </p:cNvSpPr>
          <p:nvPr>
            <p:ph type="body" sz="quarter" idx="12"/>
          </p:nvPr>
        </p:nvSpPr>
        <p:spPr>
          <a:xfrm>
            <a:off x="824687" y="3405550"/>
            <a:ext cx="8607330" cy="322792"/>
          </a:xfrm>
        </p:spPr>
        <p:txBody>
          <a:bodyPr/>
          <a:lstStyle>
            <a:lvl1pPr>
              <a:defRPr sz="24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25915265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5 sections">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54" name="Content Placeholder 5"/>
          <p:cNvSpPr txBox="1">
            <a:spLocks/>
          </p:cNvSpPr>
          <p:nvPr userDrawn="1"/>
        </p:nvSpPr>
        <p:spPr bwMode="auto">
          <a:xfrm>
            <a:off x="517542" y="1071668"/>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3" name="Content Placeholder 5"/>
          <p:cNvSpPr txBox="1">
            <a:spLocks/>
          </p:cNvSpPr>
          <p:nvPr userDrawn="1"/>
        </p:nvSpPr>
        <p:spPr bwMode="auto">
          <a:xfrm>
            <a:off x="494120" y="170482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4" name="Content Placeholder 5"/>
          <p:cNvSpPr txBox="1">
            <a:spLocks/>
          </p:cNvSpPr>
          <p:nvPr userDrawn="1"/>
        </p:nvSpPr>
        <p:spPr bwMode="auto">
          <a:xfrm>
            <a:off x="494120" y="233797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5" name="Content Placeholder 5"/>
          <p:cNvSpPr txBox="1">
            <a:spLocks/>
          </p:cNvSpPr>
          <p:nvPr userDrawn="1"/>
        </p:nvSpPr>
        <p:spPr bwMode="auto">
          <a:xfrm>
            <a:off x="494120" y="297112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6" name="Content Placeholder 5"/>
          <p:cNvSpPr txBox="1">
            <a:spLocks/>
          </p:cNvSpPr>
          <p:nvPr userDrawn="1"/>
        </p:nvSpPr>
        <p:spPr bwMode="auto">
          <a:xfrm>
            <a:off x="494120" y="360427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8" name="Round Same Side Corner Rectangle 37"/>
          <p:cNvSpPr/>
          <p:nvPr userDrawn="1"/>
        </p:nvSpPr>
        <p:spPr>
          <a:xfrm rot="16200000">
            <a:off x="351415" y="12143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ound Same Side Corner Rectangle 38"/>
          <p:cNvSpPr/>
          <p:nvPr userDrawn="1"/>
        </p:nvSpPr>
        <p:spPr>
          <a:xfrm rot="16200000">
            <a:off x="351415" y="184753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userDrawn="1"/>
        </p:nvSpPr>
        <p:spPr>
          <a:xfrm rot="16200000">
            <a:off x="351415" y="248068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6200000">
            <a:off x="351415" y="311382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rot="16200000">
            <a:off x="351415" y="37469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0"/>
          </p:nvPr>
        </p:nvSpPr>
        <p:spPr>
          <a:xfrm>
            <a:off x="873117" y="1190190"/>
            <a:ext cx="5772352" cy="322792"/>
          </a:xfrm>
        </p:spPr>
        <p:txBody>
          <a:bodyPr/>
          <a:lstStyle>
            <a:lvl1pPr>
              <a:defRPr sz="1800">
                <a:solidFill>
                  <a:schemeClr val="accent1"/>
                </a:solidFill>
              </a:defRPr>
            </a:lvl1pPr>
          </a:lstStyle>
          <a:p>
            <a:pPr lvl="0"/>
            <a:r>
              <a:rPr lang="en-US" smtClean="0"/>
              <a:t>Click to edit Master text styles</a:t>
            </a:r>
          </a:p>
        </p:txBody>
      </p:sp>
      <p:sp>
        <p:nvSpPr>
          <p:cNvPr id="18" name="Text Placeholder 2"/>
          <p:cNvSpPr>
            <a:spLocks noGrp="1"/>
          </p:cNvSpPr>
          <p:nvPr>
            <p:ph type="body" sz="quarter" idx="11"/>
          </p:nvPr>
        </p:nvSpPr>
        <p:spPr>
          <a:xfrm>
            <a:off x="864410" y="1839925"/>
            <a:ext cx="5772352" cy="322792"/>
          </a:xfrm>
        </p:spPr>
        <p:txBody>
          <a:bodyPr/>
          <a:lstStyle>
            <a:lvl1pPr>
              <a:defRPr sz="1800">
                <a:solidFill>
                  <a:schemeClr val="accent1"/>
                </a:solidFill>
              </a:defRPr>
            </a:lvl1pPr>
          </a:lstStyle>
          <a:p>
            <a:pPr lvl="0"/>
            <a:r>
              <a:rPr lang="en-US" smtClean="0"/>
              <a:t>Click to edit Master text styles</a:t>
            </a:r>
          </a:p>
        </p:txBody>
      </p:sp>
      <p:sp>
        <p:nvSpPr>
          <p:cNvPr id="19" name="Text Placeholder 2"/>
          <p:cNvSpPr>
            <a:spLocks noGrp="1"/>
          </p:cNvSpPr>
          <p:nvPr>
            <p:ph type="body" sz="quarter" idx="12"/>
          </p:nvPr>
        </p:nvSpPr>
        <p:spPr>
          <a:xfrm>
            <a:off x="874858" y="2475845"/>
            <a:ext cx="5772352" cy="322792"/>
          </a:xfrm>
        </p:spPr>
        <p:txBody>
          <a:bodyPr/>
          <a:lstStyle>
            <a:lvl1pPr>
              <a:defRPr sz="1800">
                <a:solidFill>
                  <a:schemeClr val="accent1"/>
                </a:solidFill>
              </a:defRPr>
            </a:lvl1pPr>
          </a:lstStyle>
          <a:p>
            <a:pPr lvl="0"/>
            <a:r>
              <a:rPr lang="en-US" smtClean="0"/>
              <a:t>Click to edit Master text styles</a:t>
            </a:r>
          </a:p>
        </p:txBody>
      </p:sp>
      <p:sp>
        <p:nvSpPr>
          <p:cNvPr id="20" name="Text Placeholder 2"/>
          <p:cNvSpPr>
            <a:spLocks noGrp="1"/>
          </p:cNvSpPr>
          <p:nvPr>
            <p:ph type="body" sz="quarter" idx="13"/>
          </p:nvPr>
        </p:nvSpPr>
        <p:spPr>
          <a:xfrm>
            <a:off x="866152" y="3125580"/>
            <a:ext cx="5772352" cy="322792"/>
          </a:xfrm>
        </p:spPr>
        <p:txBody>
          <a:bodyPr/>
          <a:lstStyle>
            <a:lvl1pPr>
              <a:defRPr sz="1800">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4"/>
          </p:nvPr>
        </p:nvSpPr>
        <p:spPr>
          <a:xfrm>
            <a:off x="864410" y="3737254"/>
            <a:ext cx="5772352" cy="322792"/>
          </a:xfrm>
        </p:spPr>
        <p:txBody>
          <a:bodyPr/>
          <a:lstStyle>
            <a:lvl1pPr>
              <a:defRPr sz="1800">
                <a:solidFill>
                  <a:schemeClr val="accent1"/>
                </a:solidFill>
              </a:defRPr>
            </a:lvl1pPr>
          </a:lstStyle>
          <a:p>
            <a:pPr lvl="0"/>
            <a:r>
              <a:rPr lang="en-US" smtClean="0"/>
              <a:t>Click to edit Master text styles</a:t>
            </a:r>
          </a:p>
        </p:txBody>
      </p:sp>
      <p:sp>
        <p:nvSpPr>
          <p:cNvPr id="22" name="Text Placeholder 2"/>
          <p:cNvSpPr>
            <a:spLocks noGrp="1"/>
          </p:cNvSpPr>
          <p:nvPr>
            <p:ph type="body" sz="quarter" idx="15"/>
          </p:nvPr>
        </p:nvSpPr>
        <p:spPr>
          <a:xfrm>
            <a:off x="6955265" y="119193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3" name="Text Placeholder 2"/>
          <p:cNvSpPr>
            <a:spLocks noGrp="1"/>
          </p:cNvSpPr>
          <p:nvPr>
            <p:ph type="body" sz="quarter" idx="16"/>
          </p:nvPr>
        </p:nvSpPr>
        <p:spPr>
          <a:xfrm>
            <a:off x="6946557" y="184166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4" name="Text Placeholder 2"/>
          <p:cNvSpPr>
            <a:spLocks noGrp="1"/>
          </p:cNvSpPr>
          <p:nvPr>
            <p:ph type="body" sz="quarter" idx="17"/>
          </p:nvPr>
        </p:nvSpPr>
        <p:spPr>
          <a:xfrm>
            <a:off x="6957006" y="247758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5" name="Text Placeholder 2"/>
          <p:cNvSpPr>
            <a:spLocks noGrp="1"/>
          </p:cNvSpPr>
          <p:nvPr>
            <p:ph type="body" sz="quarter" idx="18"/>
          </p:nvPr>
        </p:nvSpPr>
        <p:spPr>
          <a:xfrm>
            <a:off x="6948300" y="312732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6" name="Text Placeholder 2"/>
          <p:cNvSpPr>
            <a:spLocks noGrp="1"/>
          </p:cNvSpPr>
          <p:nvPr>
            <p:ph type="body" sz="quarter" idx="19"/>
          </p:nvPr>
        </p:nvSpPr>
        <p:spPr>
          <a:xfrm>
            <a:off x="6946557" y="3738994"/>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257857774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hart 4 color block section + text ">
    <p:bg>
      <p:bgPr>
        <a:solidFill>
          <a:schemeClr val="bg2"/>
        </a:solidFill>
        <a:effectLst/>
      </p:bgPr>
    </p:bg>
    <p:spTree>
      <p:nvGrpSpPr>
        <p:cNvPr id="1" name=""/>
        <p:cNvGrpSpPr/>
        <p:nvPr/>
      </p:nvGrpSpPr>
      <p:grpSpPr>
        <a:xfrm>
          <a:off x="0" y="0"/>
          <a:ext cx="0" cy="0"/>
          <a:chOff x="0" y="0"/>
          <a:chExt cx="0" cy="0"/>
        </a:xfrm>
      </p:grpSpPr>
      <p:pic>
        <p:nvPicPr>
          <p:cNvPr id="39" name="Picture 3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3" name="Content Placeholder 5"/>
          <p:cNvSpPr txBox="1">
            <a:spLocks/>
          </p:cNvSpPr>
          <p:nvPr userDrawn="1"/>
        </p:nvSpPr>
        <p:spPr bwMode="auto">
          <a:xfrm>
            <a:off x="412858" y="1401567"/>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6" name="Round Same Side Corner Rectangle 15"/>
          <p:cNvSpPr/>
          <p:nvPr userDrawn="1"/>
        </p:nvSpPr>
        <p:spPr>
          <a:xfrm>
            <a:off x="4455219" y="1514941"/>
            <a:ext cx="5162589"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ounded Rectangle 16"/>
          <p:cNvSpPr/>
          <p:nvPr userDrawn="1"/>
        </p:nvSpPr>
        <p:spPr>
          <a:xfrm>
            <a:off x="4455219" y="1514943"/>
            <a:ext cx="5162589" cy="563983"/>
          </a:xfrm>
          <a:prstGeom prst="roundRect">
            <a:avLst>
              <a:gd name="adj" fmla="val 7950"/>
            </a:avLst>
          </a:prstGeom>
          <a:noFill/>
          <a:ln w="12700" cmpd="sng">
            <a:gradFill flip="none" rotWithShape="1">
              <a:gsLst>
                <a:gs pos="8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18" name="Content Placeholder 5"/>
          <p:cNvSpPr txBox="1">
            <a:spLocks/>
          </p:cNvSpPr>
          <p:nvPr userDrawn="1"/>
        </p:nvSpPr>
        <p:spPr bwMode="auto">
          <a:xfrm>
            <a:off x="396877" y="2333886"/>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9" name="Round Same Side Corner Rectangle 18"/>
          <p:cNvSpPr/>
          <p:nvPr userDrawn="1"/>
        </p:nvSpPr>
        <p:spPr>
          <a:xfrm>
            <a:off x="4455219" y="2450208"/>
            <a:ext cx="5162589" cy="114300"/>
          </a:xfrm>
          <a:prstGeom prst="round2SameRect">
            <a:avLst>
              <a:gd name="adj1" fmla="val 50000"/>
              <a:gd name="adj2" fmla="val 0"/>
            </a:avLst>
          </a:prstGeom>
          <a:gradFill>
            <a:gsLst>
              <a:gs pos="0">
                <a:schemeClr val="accent5"/>
              </a:gs>
              <a:gs pos="100000">
                <a:schemeClr val="accent6"/>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userDrawn="1"/>
        </p:nvSpPr>
        <p:spPr>
          <a:xfrm>
            <a:off x="4455219" y="2450210"/>
            <a:ext cx="5162589" cy="563983"/>
          </a:xfrm>
          <a:prstGeom prst="roundRect">
            <a:avLst>
              <a:gd name="adj" fmla="val 7950"/>
            </a:avLst>
          </a:prstGeom>
          <a:noFill/>
          <a:ln w="12700" cmpd="sng">
            <a:gradFill flip="none" rotWithShape="1">
              <a:gsLst>
                <a:gs pos="8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1" name="Content Placeholder 5"/>
          <p:cNvSpPr txBox="1">
            <a:spLocks/>
          </p:cNvSpPr>
          <p:nvPr userDrawn="1"/>
        </p:nvSpPr>
        <p:spPr bwMode="auto">
          <a:xfrm>
            <a:off x="396877" y="3269154"/>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2" name="Round Same Side Corner Rectangle 21"/>
          <p:cNvSpPr/>
          <p:nvPr userDrawn="1"/>
        </p:nvSpPr>
        <p:spPr>
          <a:xfrm>
            <a:off x="4455219" y="3385476"/>
            <a:ext cx="5162589"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ounded Rectangle 22"/>
          <p:cNvSpPr/>
          <p:nvPr userDrawn="1"/>
        </p:nvSpPr>
        <p:spPr>
          <a:xfrm>
            <a:off x="4455219" y="3385478"/>
            <a:ext cx="5162589" cy="563983"/>
          </a:xfrm>
          <a:prstGeom prst="roundRect">
            <a:avLst>
              <a:gd name="adj" fmla="val 7950"/>
            </a:avLst>
          </a:prstGeom>
          <a:noFill/>
          <a:ln w="12700" cmpd="sng">
            <a:gradFill flip="none" rotWithShape="1">
              <a:gsLst>
                <a:gs pos="8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4" name="Content Placeholder 5"/>
          <p:cNvSpPr txBox="1">
            <a:spLocks/>
          </p:cNvSpPr>
          <p:nvPr userDrawn="1"/>
        </p:nvSpPr>
        <p:spPr bwMode="auto">
          <a:xfrm>
            <a:off x="396877" y="4204421"/>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5" name="Round Same Side Corner Rectangle 24"/>
          <p:cNvSpPr/>
          <p:nvPr userDrawn="1"/>
        </p:nvSpPr>
        <p:spPr>
          <a:xfrm>
            <a:off x="4455219" y="4320743"/>
            <a:ext cx="5162589"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ed Rectangle 25"/>
          <p:cNvSpPr/>
          <p:nvPr userDrawn="1"/>
        </p:nvSpPr>
        <p:spPr>
          <a:xfrm>
            <a:off x="4455219" y="4320745"/>
            <a:ext cx="5162589" cy="563983"/>
          </a:xfrm>
          <a:prstGeom prst="roundRect">
            <a:avLst>
              <a:gd name="adj" fmla="val 7950"/>
            </a:avLst>
          </a:prstGeom>
          <a:noFill/>
          <a:ln w="12700" cmpd="sng">
            <a:gradFill flip="none" rotWithShape="1">
              <a:gsLst>
                <a:gs pos="8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7" name="Text Placeholder 2"/>
          <p:cNvSpPr>
            <a:spLocks noGrp="1"/>
          </p:cNvSpPr>
          <p:nvPr>
            <p:ph type="body" sz="quarter" idx="10"/>
          </p:nvPr>
        </p:nvSpPr>
        <p:spPr>
          <a:xfrm>
            <a:off x="4603107" y="1689365"/>
            <a:ext cx="4869418" cy="388938"/>
          </a:xfrm>
        </p:spPr>
        <p:txBody>
          <a:bodyPr/>
          <a:lstStyle>
            <a:lvl1pPr algn="ctr">
              <a:defRPr sz="18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4601854" y="2631135"/>
            <a:ext cx="4869418" cy="388938"/>
          </a:xfrm>
        </p:spPr>
        <p:txBody>
          <a:bodyPr/>
          <a:lstStyle>
            <a:lvl1pPr algn="ctr">
              <a:defRPr sz="18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4601854" y="3551524"/>
            <a:ext cx="4869418" cy="388938"/>
          </a:xfrm>
        </p:spPr>
        <p:txBody>
          <a:bodyPr/>
          <a:lstStyle>
            <a:lvl1pPr algn="ctr">
              <a:defRPr sz="1800">
                <a:solidFill>
                  <a:schemeClr val="accent3"/>
                </a:solidFill>
              </a:defRPr>
            </a:lvl1pPr>
          </a:lstStyle>
          <a:p>
            <a:pPr lvl="0"/>
            <a:r>
              <a:rPr lang="en-US" smtClean="0"/>
              <a:t>Click to edit Master text styles</a:t>
            </a:r>
          </a:p>
        </p:txBody>
      </p:sp>
      <p:sp>
        <p:nvSpPr>
          <p:cNvPr id="31" name="Text Placeholder 2"/>
          <p:cNvSpPr>
            <a:spLocks noGrp="1"/>
          </p:cNvSpPr>
          <p:nvPr>
            <p:ph type="body" sz="quarter" idx="13"/>
          </p:nvPr>
        </p:nvSpPr>
        <p:spPr>
          <a:xfrm>
            <a:off x="4600602" y="4493294"/>
            <a:ext cx="4869418" cy="388938"/>
          </a:xfrm>
        </p:spPr>
        <p:txBody>
          <a:bodyPr/>
          <a:lstStyle>
            <a:lvl1pPr algn="ctr">
              <a:defRPr sz="1800">
                <a:solidFill>
                  <a:srgbClr val="7030A0"/>
                </a:solidFill>
              </a:defRPr>
            </a:lvl1pPr>
          </a:lstStyle>
          <a:p>
            <a:pPr lvl="0"/>
            <a:r>
              <a:rPr lang="en-US" smtClean="0"/>
              <a:t>Click to edit Master text styles</a:t>
            </a:r>
          </a:p>
        </p:txBody>
      </p:sp>
      <p:sp>
        <p:nvSpPr>
          <p:cNvPr id="32" name="Text Placeholder 4"/>
          <p:cNvSpPr>
            <a:spLocks noGrp="1"/>
          </p:cNvSpPr>
          <p:nvPr>
            <p:ph type="body" sz="quarter" idx="14"/>
          </p:nvPr>
        </p:nvSpPr>
        <p:spPr>
          <a:xfrm>
            <a:off x="627524" y="1514741"/>
            <a:ext cx="3573900" cy="677561"/>
          </a:xfrm>
        </p:spPr>
        <p:txBody>
          <a:bodyPr/>
          <a:lstStyle>
            <a:lvl1pPr>
              <a:defRPr sz="1600">
                <a:solidFill>
                  <a:schemeClr val="accent1"/>
                </a:solidFill>
              </a:defRPr>
            </a:lvl1pPr>
            <a:lvl2pPr>
              <a:defRPr sz="1400"/>
            </a:lvl2pPr>
          </a:lstStyle>
          <a:p>
            <a:pPr lvl="0"/>
            <a:r>
              <a:rPr lang="en-US" smtClean="0"/>
              <a:t>Click to edit Master text styles</a:t>
            </a:r>
          </a:p>
          <a:p>
            <a:pPr lvl="1"/>
            <a:r>
              <a:rPr lang="en-US" smtClean="0"/>
              <a:t>Second level</a:t>
            </a:r>
          </a:p>
        </p:txBody>
      </p:sp>
      <p:sp>
        <p:nvSpPr>
          <p:cNvPr id="34" name="Text Placeholder 4"/>
          <p:cNvSpPr>
            <a:spLocks noGrp="1"/>
          </p:cNvSpPr>
          <p:nvPr>
            <p:ph type="body" sz="quarter" idx="15"/>
          </p:nvPr>
        </p:nvSpPr>
        <p:spPr>
          <a:xfrm>
            <a:off x="626272" y="2453538"/>
            <a:ext cx="3573900" cy="663538"/>
          </a:xfrm>
        </p:spPr>
        <p:txBody>
          <a:bodyPr/>
          <a:lstStyle>
            <a:lvl1pPr>
              <a:defRPr sz="1600">
                <a:solidFill>
                  <a:schemeClr val="accent5"/>
                </a:solidFill>
              </a:defRPr>
            </a:lvl1pPr>
            <a:lvl2pPr>
              <a:defRPr sz="1400"/>
            </a:lvl2pPr>
          </a:lstStyle>
          <a:p>
            <a:pPr lvl="0"/>
            <a:r>
              <a:rPr lang="en-US" smtClean="0"/>
              <a:t>Click to edit Master text styles</a:t>
            </a:r>
          </a:p>
          <a:p>
            <a:pPr lvl="1"/>
            <a:r>
              <a:rPr lang="en-US" smtClean="0"/>
              <a:t>Second level</a:t>
            </a:r>
          </a:p>
        </p:txBody>
      </p:sp>
      <p:sp>
        <p:nvSpPr>
          <p:cNvPr id="35" name="Text Placeholder 4"/>
          <p:cNvSpPr>
            <a:spLocks noGrp="1"/>
          </p:cNvSpPr>
          <p:nvPr>
            <p:ph type="body" sz="quarter" idx="16"/>
          </p:nvPr>
        </p:nvSpPr>
        <p:spPr>
          <a:xfrm>
            <a:off x="626272" y="3382327"/>
            <a:ext cx="3573900" cy="677561"/>
          </a:xfrm>
        </p:spPr>
        <p:txBody>
          <a:bodyPr/>
          <a:lstStyle>
            <a:lvl1pPr>
              <a:defRPr sz="1600">
                <a:solidFill>
                  <a:schemeClr val="accent3"/>
                </a:solidFill>
              </a:defRPr>
            </a:lvl1pPr>
            <a:lvl2pPr>
              <a:defRPr sz="1400"/>
            </a:lvl2pPr>
          </a:lstStyle>
          <a:p>
            <a:pPr lvl="0"/>
            <a:r>
              <a:rPr lang="en-US" smtClean="0"/>
              <a:t>Click to edit Master text styles</a:t>
            </a:r>
          </a:p>
          <a:p>
            <a:pPr lvl="1"/>
            <a:r>
              <a:rPr lang="en-US" smtClean="0"/>
              <a:t>Second level</a:t>
            </a:r>
          </a:p>
        </p:txBody>
      </p:sp>
      <p:sp>
        <p:nvSpPr>
          <p:cNvPr id="36" name="Text Placeholder 4"/>
          <p:cNvSpPr>
            <a:spLocks noGrp="1"/>
          </p:cNvSpPr>
          <p:nvPr>
            <p:ph type="body" sz="quarter" idx="17"/>
          </p:nvPr>
        </p:nvSpPr>
        <p:spPr>
          <a:xfrm>
            <a:off x="625020" y="4321124"/>
            <a:ext cx="3573900" cy="663538"/>
          </a:xfrm>
        </p:spPr>
        <p:txBody>
          <a:bodyPr/>
          <a:lstStyle>
            <a:lvl1pPr>
              <a:defRPr sz="1600">
                <a:solidFill>
                  <a:srgbClr val="7030A0"/>
                </a:solidFill>
              </a:defRPr>
            </a:lvl1pPr>
            <a:lvl2pPr>
              <a:defRPr sz="1400"/>
            </a:lvl2pPr>
          </a:lstStyle>
          <a:p>
            <a:pPr lvl="0"/>
            <a:r>
              <a:rPr lang="en-US" smtClean="0"/>
              <a:t>Click to edit Master text styles</a:t>
            </a:r>
          </a:p>
          <a:p>
            <a:pPr lvl="1"/>
            <a:r>
              <a:rPr lang="en-US" smtClean="0"/>
              <a:t>Second level</a:t>
            </a:r>
          </a:p>
        </p:txBody>
      </p:sp>
      <p:sp>
        <p:nvSpPr>
          <p:cNvPr id="37" name="Text Placeholder 6"/>
          <p:cNvSpPr>
            <a:spLocks noGrp="1"/>
          </p:cNvSpPr>
          <p:nvPr>
            <p:ph type="body" sz="quarter" idx="18"/>
          </p:nvPr>
        </p:nvSpPr>
        <p:spPr>
          <a:xfrm>
            <a:off x="627524" y="1169960"/>
            <a:ext cx="2627309" cy="170657"/>
          </a:xfrm>
        </p:spPr>
        <p:txBody>
          <a:bodyPr/>
          <a:lstStyle>
            <a:lvl1pPr>
              <a:defRPr sz="1400" i="1"/>
            </a:lvl1pPr>
          </a:lstStyle>
          <a:p>
            <a:pPr lvl="0"/>
            <a:r>
              <a:rPr lang="en-US" smtClean="0"/>
              <a:t>Click to edit Master text styles</a:t>
            </a:r>
          </a:p>
        </p:txBody>
      </p:sp>
      <p:sp>
        <p:nvSpPr>
          <p:cNvPr id="38" name="Text Placeholder 6"/>
          <p:cNvSpPr>
            <a:spLocks noGrp="1"/>
          </p:cNvSpPr>
          <p:nvPr>
            <p:ph type="body" sz="quarter" idx="19"/>
          </p:nvPr>
        </p:nvSpPr>
        <p:spPr>
          <a:xfrm>
            <a:off x="4636924" y="1176253"/>
            <a:ext cx="2627309"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159888294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hart list">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graphicFrame>
        <p:nvGraphicFramePr>
          <p:cNvPr id="19" name="Content Placeholder 6"/>
          <p:cNvGraphicFramePr>
            <a:graphicFrameLocks/>
          </p:cNvGraphicFramePr>
          <p:nvPr userDrawn="1">
            <p:extLst>
              <p:ext uri="{D42A27DB-BD31-4B8C-83A1-F6EECF244321}">
                <p14:modId xmlns:p14="http://schemas.microsoft.com/office/powerpoint/2010/main" val="4073220688"/>
              </p:ext>
            </p:extLst>
          </p:nvPr>
        </p:nvGraphicFramePr>
        <p:xfrm>
          <a:off x="488890" y="1360641"/>
          <a:ext cx="9196921" cy="3017343"/>
        </p:xfrm>
        <a:graphic>
          <a:graphicData uri="http://schemas.openxmlformats.org/drawingml/2006/table">
            <a:tbl>
              <a:tblPr firstRow="1" bandRow="1">
                <a:tableStyleId>{5C22544A-7EE6-4342-B048-85BDC9FD1C3A}</a:tableStyleId>
              </a:tblPr>
              <a:tblGrid>
                <a:gridCol w="3484004"/>
                <a:gridCol w="5712917"/>
              </a:tblGrid>
              <a:tr h="344523">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smtClean="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r>
              <a:tr h="534564">
                <a:tc>
                  <a:txBody>
                    <a:bodyPr/>
                    <a:lstStyle/>
                    <a:p>
                      <a:pPr marL="165100" indent="-165100"/>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bl>
          </a:graphicData>
        </a:graphic>
      </p:graphicFrame>
      <p:sp>
        <p:nvSpPr>
          <p:cNvPr id="8" name="Text Placeholder 2"/>
          <p:cNvSpPr>
            <a:spLocks noGrp="1"/>
          </p:cNvSpPr>
          <p:nvPr>
            <p:ph type="body" sz="quarter" idx="10"/>
          </p:nvPr>
        </p:nvSpPr>
        <p:spPr>
          <a:xfrm>
            <a:off x="651741" y="1841501"/>
            <a:ext cx="3127161" cy="346604"/>
          </a:xfrm>
        </p:spPr>
        <p:txBody>
          <a:bodyPr/>
          <a:lstStyle>
            <a:lvl1pPr>
              <a:defRPr sz="1600"/>
            </a:lvl1pPr>
          </a:lstStyle>
          <a:p>
            <a:pPr lvl="0"/>
            <a:r>
              <a:rPr lang="en-US" smtClean="0"/>
              <a:t>Click to edit Master text styles</a:t>
            </a:r>
          </a:p>
        </p:txBody>
      </p:sp>
      <p:sp>
        <p:nvSpPr>
          <p:cNvPr id="9" name="Text Placeholder 2"/>
          <p:cNvSpPr>
            <a:spLocks noGrp="1"/>
          </p:cNvSpPr>
          <p:nvPr>
            <p:ph type="body" sz="quarter" idx="11"/>
          </p:nvPr>
        </p:nvSpPr>
        <p:spPr>
          <a:xfrm>
            <a:off x="4194346" y="1841501"/>
            <a:ext cx="5387143" cy="346604"/>
          </a:xfrm>
        </p:spPr>
        <p:txBody>
          <a:bodyPr/>
          <a:lstStyle>
            <a:lvl1pPr>
              <a:defRPr sz="1600"/>
            </a:lvl1pPr>
          </a:lstStyle>
          <a:p>
            <a:pPr lvl="0"/>
            <a:r>
              <a:rPr lang="en-US" smtClean="0"/>
              <a:t>Click to edit Master text styles</a:t>
            </a:r>
          </a:p>
        </p:txBody>
      </p:sp>
      <p:sp>
        <p:nvSpPr>
          <p:cNvPr id="10" name="Text Placeholder 2"/>
          <p:cNvSpPr>
            <a:spLocks noGrp="1"/>
          </p:cNvSpPr>
          <p:nvPr>
            <p:ph type="body" sz="quarter" idx="12"/>
          </p:nvPr>
        </p:nvSpPr>
        <p:spPr>
          <a:xfrm>
            <a:off x="650488" y="2360370"/>
            <a:ext cx="3127161" cy="346604"/>
          </a:xfrm>
        </p:spPr>
        <p:txBody>
          <a:bodyPr/>
          <a:lstStyle>
            <a:lvl1pPr>
              <a:defRPr sz="1600"/>
            </a:lvl1pPr>
          </a:lstStyle>
          <a:p>
            <a:pPr lvl="0"/>
            <a:r>
              <a:rPr lang="en-US" smtClean="0"/>
              <a:t>Click to edit Master text styles</a:t>
            </a:r>
          </a:p>
        </p:txBody>
      </p:sp>
      <p:sp>
        <p:nvSpPr>
          <p:cNvPr id="11" name="Text Placeholder 2"/>
          <p:cNvSpPr>
            <a:spLocks noGrp="1"/>
          </p:cNvSpPr>
          <p:nvPr>
            <p:ph type="body" sz="quarter" idx="13"/>
          </p:nvPr>
        </p:nvSpPr>
        <p:spPr>
          <a:xfrm>
            <a:off x="4193094" y="2360370"/>
            <a:ext cx="5387143" cy="346604"/>
          </a:xfrm>
        </p:spPr>
        <p:txBody>
          <a:bodyPr/>
          <a:lstStyle>
            <a:lvl1pPr>
              <a:defRPr sz="1600"/>
            </a:lvl1pPr>
          </a:lstStyle>
          <a:p>
            <a:pPr lvl="0"/>
            <a:r>
              <a:rPr lang="en-US" smtClean="0"/>
              <a:t>Click to edit Master text styles</a:t>
            </a:r>
          </a:p>
        </p:txBody>
      </p:sp>
      <p:sp>
        <p:nvSpPr>
          <p:cNvPr id="12" name="Text Placeholder 2"/>
          <p:cNvSpPr>
            <a:spLocks noGrp="1"/>
          </p:cNvSpPr>
          <p:nvPr>
            <p:ph type="body" sz="quarter" idx="14"/>
          </p:nvPr>
        </p:nvSpPr>
        <p:spPr>
          <a:xfrm>
            <a:off x="650488" y="2885684"/>
            <a:ext cx="3127161" cy="346604"/>
          </a:xfrm>
        </p:spPr>
        <p:txBody>
          <a:bodyPr/>
          <a:lstStyle>
            <a:lvl1pPr>
              <a:defRPr sz="1600"/>
            </a:lvl1pPr>
          </a:lstStyle>
          <a:p>
            <a:pPr lvl="0"/>
            <a:r>
              <a:rPr lang="en-US" smtClean="0"/>
              <a:t>Click to edit Master text styles</a:t>
            </a:r>
          </a:p>
        </p:txBody>
      </p:sp>
      <p:sp>
        <p:nvSpPr>
          <p:cNvPr id="15" name="Text Placeholder 2"/>
          <p:cNvSpPr>
            <a:spLocks noGrp="1"/>
          </p:cNvSpPr>
          <p:nvPr>
            <p:ph type="body" sz="quarter" idx="15"/>
          </p:nvPr>
        </p:nvSpPr>
        <p:spPr>
          <a:xfrm>
            <a:off x="4193094" y="2885684"/>
            <a:ext cx="5387143" cy="346604"/>
          </a:xfrm>
        </p:spPr>
        <p:txBody>
          <a:bodyPr/>
          <a:lstStyle>
            <a:lvl1pPr>
              <a:defRPr sz="1600"/>
            </a:lvl1pPr>
          </a:lstStyle>
          <a:p>
            <a:pPr lvl="0"/>
            <a:r>
              <a:rPr lang="en-US" smtClean="0"/>
              <a:t>Click to edit Master text styles</a:t>
            </a:r>
          </a:p>
        </p:txBody>
      </p:sp>
      <p:sp>
        <p:nvSpPr>
          <p:cNvPr id="16" name="Text Placeholder 2"/>
          <p:cNvSpPr>
            <a:spLocks noGrp="1"/>
          </p:cNvSpPr>
          <p:nvPr>
            <p:ph type="body" sz="quarter" idx="16"/>
          </p:nvPr>
        </p:nvSpPr>
        <p:spPr>
          <a:xfrm>
            <a:off x="649236" y="3404553"/>
            <a:ext cx="3127161" cy="346604"/>
          </a:xfrm>
        </p:spPr>
        <p:txBody>
          <a:bodyPr/>
          <a:lstStyle>
            <a:lvl1pPr>
              <a:defRPr sz="1600"/>
            </a:lvl1pPr>
          </a:lstStyle>
          <a:p>
            <a:pPr lvl="0"/>
            <a:r>
              <a:rPr lang="en-US" smtClean="0"/>
              <a:t>Click to edit Master text styles</a:t>
            </a:r>
          </a:p>
        </p:txBody>
      </p:sp>
      <p:sp>
        <p:nvSpPr>
          <p:cNvPr id="17" name="Text Placeholder 2"/>
          <p:cNvSpPr>
            <a:spLocks noGrp="1"/>
          </p:cNvSpPr>
          <p:nvPr>
            <p:ph type="body" sz="quarter" idx="17"/>
          </p:nvPr>
        </p:nvSpPr>
        <p:spPr>
          <a:xfrm>
            <a:off x="4191842" y="3404553"/>
            <a:ext cx="5387143" cy="346604"/>
          </a:xfrm>
        </p:spPr>
        <p:txBody>
          <a:bodyPr/>
          <a:lstStyle>
            <a:lvl1pPr>
              <a:defRPr sz="1600"/>
            </a:lvl1pPr>
          </a:lstStyle>
          <a:p>
            <a:pPr lvl="0"/>
            <a:r>
              <a:rPr lang="en-US" smtClean="0"/>
              <a:t>Click to edit Master text styles</a:t>
            </a:r>
          </a:p>
        </p:txBody>
      </p:sp>
      <p:sp>
        <p:nvSpPr>
          <p:cNvPr id="18" name="Text Placeholder 2"/>
          <p:cNvSpPr>
            <a:spLocks noGrp="1"/>
          </p:cNvSpPr>
          <p:nvPr>
            <p:ph type="body" sz="quarter" idx="18"/>
          </p:nvPr>
        </p:nvSpPr>
        <p:spPr>
          <a:xfrm>
            <a:off x="649236" y="3961594"/>
            <a:ext cx="3127161" cy="346604"/>
          </a:xfrm>
        </p:spPr>
        <p:txBody>
          <a:bodyPr/>
          <a:lstStyle>
            <a:lvl1pPr>
              <a:defRPr sz="1600"/>
            </a:lvl1pPr>
          </a:lstStyle>
          <a:p>
            <a:pPr lvl="0"/>
            <a:r>
              <a:rPr lang="en-US" smtClean="0"/>
              <a:t>Click to edit Master text styles</a:t>
            </a:r>
          </a:p>
        </p:txBody>
      </p:sp>
      <p:sp>
        <p:nvSpPr>
          <p:cNvPr id="20" name="Text Placeholder 2"/>
          <p:cNvSpPr>
            <a:spLocks noGrp="1"/>
          </p:cNvSpPr>
          <p:nvPr>
            <p:ph type="body" sz="quarter" idx="19"/>
          </p:nvPr>
        </p:nvSpPr>
        <p:spPr>
          <a:xfrm>
            <a:off x="4191842" y="3961594"/>
            <a:ext cx="5387143" cy="346604"/>
          </a:xfrm>
        </p:spPr>
        <p:txBody>
          <a:bodyPr/>
          <a:lstStyle>
            <a:lvl1pPr>
              <a:defRPr sz="1600"/>
            </a:lvl1pPr>
          </a:lstStyle>
          <a:p>
            <a:pPr lvl="0"/>
            <a:r>
              <a:rPr lang="en-US" smtClean="0"/>
              <a:t>Click to edit Master text styles</a:t>
            </a:r>
          </a:p>
        </p:txBody>
      </p:sp>
      <p:sp>
        <p:nvSpPr>
          <p:cNvPr id="21" name="Text Placeholder 2"/>
          <p:cNvSpPr>
            <a:spLocks noGrp="1"/>
          </p:cNvSpPr>
          <p:nvPr>
            <p:ph type="body" sz="quarter" idx="20"/>
          </p:nvPr>
        </p:nvSpPr>
        <p:spPr>
          <a:xfrm>
            <a:off x="650488" y="1432865"/>
            <a:ext cx="3127161" cy="346604"/>
          </a:xfrm>
        </p:spPr>
        <p:txBody>
          <a:bodyPr/>
          <a:lstStyle>
            <a:lvl1pPr>
              <a:defRPr sz="1600" b="1">
                <a:solidFill>
                  <a:schemeClr val="bg1"/>
                </a:solidFill>
              </a:defRPr>
            </a:lvl1pPr>
          </a:lstStyle>
          <a:p>
            <a:pPr lvl="0"/>
            <a:r>
              <a:rPr lang="en-US" smtClean="0"/>
              <a:t>Click to edit Master text styles</a:t>
            </a:r>
          </a:p>
        </p:txBody>
      </p:sp>
      <p:sp>
        <p:nvSpPr>
          <p:cNvPr id="22" name="Text Placeholder 2"/>
          <p:cNvSpPr>
            <a:spLocks noGrp="1"/>
          </p:cNvSpPr>
          <p:nvPr>
            <p:ph type="body" sz="quarter" idx="21"/>
          </p:nvPr>
        </p:nvSpPr>
        <p:spPr>
          <a:xfrm>
            <a:off x="4193094" y="1432865"/>
            <a:ext cx="5387143" cy="346604"/>
          </a:xfrm>
        </p:spPr>
        <p:txBody>
          <a:bodyPr/>
          <a:lstStyle>
            <a:lvl1pPr>
              <a:defRPr sz="1600"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7878043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hart color block">
    <p:bg>
      <p:bgPr>
        <a:solidFill>
          <a:schemeClr val="bg2"/>
        </a:solidFill>
        <a:effectLst/>
      </p:bgPr>
    </p:bg>
    <p:spTree>
      <p:nvGrpSpPr>
        <p:cNvPr id="1" name=""/>
        <p:cNvGrpSpPr/>
        <p:nvPr/>
      </p:nvGrpSpPr>
      <p:grpSpPr>
        <a:xfrm>
          <a:off x="0" y="0"/>
          <a:ext cx="0" cy="0"/>
          <a:chOff x="0" y="0"/>
          <a:chExt cx="0" cy="0"/>
        </a:xfrm>
      </p:grpSpPr>
      <p:pic>
        <p:nvPicPr>
          <p:cNvPr id="35" name="Picture 3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ed Rectangle 30"/>
          <p:cNvSpPr/>
          <p:nvPr userDrawn="1"/>
        </p:nvSpPr>
        <p:spPr>
          <a:xfrm>
            <a:off x="378382" y="921987"/>
            <a:ext cx="4608292" cy="4081213"/>
          </a:xfrm>
          <a:prstGeom prst="roundRect">
            <a:avLst>
              <a:gd name="adj" fmla="val 1932"/>
            </a:avLst>
          </a:prstGeom>
          <a:gradFill flip="none" rotWithShape="1">
            <a:gsLst>
              <a:gs pos="0">
                <a:schemeClr val="accent2"/>
              </a:gs>
              <a:gs pos="90000">
                <a:schemeClr val="accent1"/>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latin typeface="Calibri"/>
              <a:cs typeface="Calibri"/>
            </a:endParaRPr>
          </a:p>
        </p:txBody>
      </p:sp>
      <p:sp>
        <p:nvSpPr>
          <p:cNvPr id="32" name="Rounded Rectangle 31"/>
          <p:cNvSpPr/>
          <p:nvPr userDrawn="1"/>
        </p:nvSpPr>
        <p:spPr>
          <a:xfrm>
            <a:off x="508002" y="3761418"/>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2" name="Rounded Rectangle 41"/>
          <p:cNvSpPr/>
          <p:nvPr userDrawn="1"/>
        </p:nvSpPr>
        <p:spPr>
          <a:xfrm>
            <a:off x="508002" y="1311782"/>
            <a:ext cx="4355374" cy="1146268"/>
          </a:xfrm>
          <a:prstGeom prst="roundRect">
            <a:avLst>
              <a:gd name="adj" fmla="val 4848"/>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3" name="Rounded Rectangle 42"/>
          <p:cNvSpPr/>
          <p:nvPr userDrawn="1"/>
        </p:nvSpPr>
        <p:spPr>
          <a:xfrm>
            <a:off x="508002" y="2533691"/>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4" name="Rounded Rectangle 43"/>
          <p:cNvSpPr/>
          <p:nvPr userDrawn="1"/>
        </p:nvSpPr>
        <p:spPr>
          <a:xfrm>
            <a:off x="5120710" y="921989"/>
            <a:ext cx="4642657" cy="1989859"/>
          </a:xfrm>
          <a:prstGeom prst="roundRect">
            <a:avLst>
              <a:gd name="adj" fmla="val 3618"/>
            </a:avLst>
          </a:prstGeom>
          <a:gradFill flip="none" rotWithShape="1">
            <a:gsLst>
              <a:gs pos="0">
                <a:schemeClr val="accent4"/>
              </a:gs>
              <a:gs pos="85000">
                <a:schemeClr val="accent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5" name="Rounded Rectangle 44"/>
          <p:cNvSpPr/>
          <p:nvPr userDrawn="1"/>
        </p:nvSpPr>
        <p:spPr>
          <a:xfrm>
            <a:off x="5120710" y="3019642"/>
            <a:ext cx="4642657" cy="1989859"/>
          </a:xfrm>
          <a:prstGeom prst="roundRect">
            <a:avLst>
              <a:gd name="adj" fmla="val 3618"/>
            </a:avLst>
          </a:prstGeom>
          <a:gradFill flip="none" rotWithShape="1">
            <a:gsLst>
              <a:gs pos="0">
                <a:schemeClr val="accent6"/>
              </a:gs>
              <a:gs pos="85000">
                <a:schemeClr val="accent5"/>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6" name="Rounded Rectangle 45"/>
          <p:cNvSpPr/>
          <p:nvPr userDrawn="1"/>
        </p:nvSpPr>
        <p:spPr>
          <a:xfrm>
            <a:off x="5237900"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7" name="Rounded Rectangle 46"/>
          <p:cNvSpPr/>
          <p:nvPr userDrawn="1"/>
        </p:nvSpPr>
        <p:spPr>
          <a:xfrm>
            <a:off x="7488049"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8" name="Rounded Rectangle 47"/>
          <p:cNvSpPr/>
          <p:nvPr userDrawn="1"/>
        </p:nvSpPr>
        <p:spPr>
          <a:xfrm>
            <a:off x="5237900"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9" name="Rounded Rectangle 48"/>
          <p:cNvSpPr/>
          <p:nvPr userDrawn="1"/>
        </p:nvSpPr>
        <p:spPr>
          <a:xfrm>
            <a:off x="7488049"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23" name="Text Placeholder 2"/>
          <p:cNvSpPr>
            <a:spLocks noGrp="1"/>
          </p:cNvSpPr>
          <p:nvPr>
            <p:ph type="body" sz="quarter" idx="10"/>
          </p:nvPr>
        </p:nvSpPr>
        <p:spPr>
          <a:xfrm>
            <a:off x="651740" y="979803"/>
            <a:ext cx="4094538" cy="390260"/>
          </a:xfrm>
        </p:spPr>
        <p:txBody>
          <a:bodyPr/>
          <a:lstStyle>
            <a:lvl1pPr>
              <a:defRPr b="1">
                <a:solidFill>
                  <a:schemeClr val="bg1"/>
                </a:solidFill>
              </a:defRPr>
            </a:lvl1pPr>
          </a:lstStyle>
          <a:p>
            <a:pPr lvl="0"/>
            <a:r>
              <a:rPr lang="en-US" smtClean="0"/>
              <a:t>Click to edit Master text styles</a:t>
            </a:r>
          </a:p>
        </p:txBody>
      </p:sp>
      <p:sp>
        <p:nvSpPr>
          <p:cNvPr id="24" name="Text Placeholder 2"/>
          <p:cNvSpPr>
            <a:spLocks noGrp="1"/>
          </p:cNvSpPr>
          <p:nvPr>
            <p:ph type="body" sz="quarter" idx="11"/>
          </p:nvPr>
        </p:nvSpPr>
        <p:spPr>
          <a:xfrm>
            <a:off x="5310546" y="966609"/>
            <a:ext cx="4209163" cy="390260"/>
          </a:xfrm>
        </p:spPr>
        <p:txBody>
          <a:bodyPr/>
          <a:lstStyle>
            <a:lvl1pPr>
              <a:defRPr b="1">
                <a:solidFill>
                  <a:schemeClr val="bg1"/>
                </a:solidFill>
              </a:defRPr>
            </a:lvl1pPr>
          </a:lstStyle>
          <a:p>
            <a:pPr lvl="0"/>
            <a:r>
              <a:rPr lang="en-US" smtClean="0"/>
              <a:t>Click to edit Master text styles</a:t>
            </a:r>
          </a:p>
        </p:txBody>
      </p:sp>
      <p:sp>
        <p:nvSpPr>
          <p:cNvPr id="25" name="Text Placeholder 2"/>
          <p:cNvSpPr>
            <a:spLocks noGrp="1"/>
          </p:cNvSpPr>
          <p:nvPr>
            <p:ph type="body" sz="quarter" idx="12"/>
          </p:nvPr>
        </p:nvSpPr>
        <p:spPr>
          <a:xfrm>
            <a:off x="5346869" y="3093715"/>
            <a:ext cx="3937097" cy="390260"/>
          </a:xfrm>
        </p:spPr>
        <p:txBody>
          <a:bodyPr/>
          <a:lstStyle>
            <a:lvl1pPr>
              <a:defRPr b="1">
                <a:solidFill>
                  <a:schemeClr val="bg1"/>
                </a:solidFill>
              </a:defRPr>
            </a:lvl1pPr>
          </a:lstStyle>
          <a:p>
            <a:pPr lvl="0"/>
            <a:r>
              <a:rPr lang="en-US" smtClean="0"/>
              <a:t>Click to edit Master text styles</a:t>
            </a:r>
          </a:p>
        </p:txBody>
      </p:sp>
      <p:sp>
        <p:nvSpPr>
          <p:cNvPr id="26" name="Text Placeholder 2"/>
          <p:cNvSpPr>
            <a:spLocks noGrp="1"/>
          </p:cNvSpPr>
          <p:nvPr>
            <p:ph type="body" sz="quarter" idx="14"/>
          </p:nvPr>
        </p:nvSpPr>
        <p:spPr>
          <a:xfrm>
            <a:off x="647053" y="1410872"/>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5"/>
          </p:nvPr>
        </p:nvSpPr>
        <p:spPr>
          <a:xfrm>
            <a:off x="5346869" y="3499064"/>
            <a:ext cx="1881518"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6"/>
          </p:nvPr>
        </p:nvSpPr>
        <p:spPr>
          <a:xfrm>
            <a:off x="5346747" y="1395489"/>
            <a:ext cx="1881640"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7"/>
          </p:nvPr>
        </p:nvSpPr>
        <p:spPr>
          <a:xfrm>
            <a:off x="7592713" y="3490851"/>
            <a:ext cx="1926997"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647053" y="2621226"/>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3" name="Text Placeholder 2"/>
          <p:cNvSpPr>
            <a:spLocks noGrp="1"/>
          </p:cNvSpPr>
          <p:nvPr>
            <p:ph type="body" sz="quarter" idx="20"/>
          </p:nvPr>
        </p:nvSpPr>
        <p:spPr>
          <a:xfrm>
            <a:off x="647053" y="3856497"/>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4" name="Text Placeholder 2"/>
          <p:cNvSpPr>
            <a:spLocks noGrp="1"/>
          </p:cNvSpPr>
          <p:nvPr>
            <p:ph type="body" sz="quarter" idx="21"/>
          </p:nvPr>
        </p:nvSpPr>
        <p:spPr>
          <a:xfrm>
            <a:off x="7592711" y="1377349"/>
            <a:ext cx="1926998"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5771103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org">
    <p:bg>
      <p:bgPr>
        <a:solidFill>
          <a:schemeClr val="bg2"/>
        </a:solidFill>
        <a:effectLst/>
      </p:bgPr>
    </p:bg>
    <p:spTree>
      <p:nvGrpSpPr>
        <p:cNvPr id="1" name=""/>
        <p:cNvGrpSpPr/>
        <p:nvPr/>
      </p:nvGrpSpPr>
      <p:grpSpPr>
        <a:xfrm>
          <a:off x="0" y="0"/>
          <a:ext cx="0" cy="0"/>
          <a:chOff x="0" y="0"/>
          <a:chExt cx="0" cy="0"/>
        </a:xfrm>
      </p:grpSpPr>
      <p:pic>
        <p:nvPicPr>
          <p:cNvPr id="51" name="Picture 5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4" name="Rounded Rectangle 33"/>
          <p:cNvSpPr/>
          <p:nvPr userDrawn="1"/>
        </p:nvSpPr>
        <p:spPr>
          <a:xfrm>
            <a:off x="2421071" y="1422874"/>
            <a:ext cx="4780241"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3" name="Rounded Rectangle 32"/>
          <p:cNvSpPr/>
          <p:nvPr userDrawn="1"/>
        </p:nvSpPr>
        <p:spPr>
          <a:xfrm>
            <a:off x="2421070" y="2201643"/>
            <a:ext cx="4780242"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5" name="Straight Connector 34"/>
          <p:cNvCxnSpPr/>
          <p:nvPr userDrawn="1"/>
        </p:nvCxnSpPr>
        <p:spPr>
          <a:xfrm>
            <a:off x="6267198" y="1961033"/>
            <a:ext cx="0" cy="1018110"/>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userDrawn="1"/>
        </p:nvSpPr>
        <p:spPr>
          <a:xfrm>
            <a:off x="5453314" y="2274497"/>
            <a:ext cx="1650052" cy="466253"/>
          </a:xfrm>
          <a:prstGeom prst="roundRect">
            <a:avLst>
              <a:gd name="adj" fmla="val 9461"/>
            </a:avLst>
          </a:prstGeom>
          <a:solidFill>
            <a:schemeClr val="bg1"/>
          </a:solidFill>
          <a:ln w="12700" cmpd="sng">
            <a:gradFill flip="none" rotWithShape="1">
              <a:gsLst>
                <a:gs pos="7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1"/>
              </a:solidFill>
              <a:latin typeface="Calibri"/>
              <a:cs typeface="Calibri"/>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9" name="Rounded Rectangle 28"/>
          <p:cNvSpPr/>
          <p:nvPr userDrawn="1"/>
        </p:nvSpPr>
        <p:spPr>
          <a:xfrm>
            <a:off x="5934283" y="3146598"/>
            <a:ext cx="3227910" cy="1425403"/>
          </a:xfrm>
          <a:prstGeom prst="roundRect">
            <a:avLst>
              <a:gd name="adj" fmla="val 450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0" name="Rounded Rectangle 29"/>
          <p:cNvSpPr/>
          <p:nvPr userDrawn="1"/>
        </p:nvSpPr>
        <p:spPr>
          <a:xfrm>
            <a:off x="1016003" y="3146597"/>
            <a:ext cx="4732679"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6" name="Straight Connector 35"/>
          <p:cNvCxnSpPr/>
          <p:nvPr userDrawn="1"/>
        </p:nvCxnSpPr>
        <p:spPr>
          <a:xfrm>
            <a:off x="4813640" y="2979143"/>
            <a:ext cx="2731696"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a:off x="4819433"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7545336"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7545336" y="3679578"/>
            <a:ext cx="0" cy="598321"/>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6512957" y="3905783"/>
            <a:ext cx="2061169"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a:off x="6512957"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userDrawn="1"/>
        </p:nvCxnSpPr>
        <p:spPr>
          <a:xfrm>
            <a:off x="8574126"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2" name="Rounded Rectangle 61"/>
          <p:cNvSpPr/>
          <p:nvPr userDrawn="1"/>
        </p:nvSpPr>
        <p:spPr>
          <a:xfrm>
            <a:off x="6061503"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3" name="Round Same Side Corner Rectangle 62"/>
          <p:cNvSpPr/>
          <p:nvPr userDrawn="1"/>
        </p:nvSpPr>
        <p:spPr>
          <a:xfrm>
            <a:off x="5453312" y="2274495"/>
            <a:ext cx="1650051"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 Same Side Corner Rectangle 63"/>
          <p:cNvSpPr/>
          <p:nvPr userDrawn="1"/>
        </p:nvSpPr>
        <p:spPr>
          <a:xfrm>
            <a:off x="4006556" y="3222506"/>
            <a:ext cx="1627772"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 Same Side Corner Rectangle 64"/>
          <p:cNvSpPr/>
          <p:nvPr userDrawn="1"/>
        </p:nvSpPr>
        <p:spPr>
          <a:xfrm>
            <a:off x="6716093" y="3222505"/>
            <a:ext cx="1627772"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4006557" y="3222506"/>
            <a:ext cx="1627772" cy="457068"/>
          </a:xfrm>
          <a:prstGeom prst="roundRect">
            <a:avLst>
              <a:gd name="adj" fmla="val 11766"/>
            </a:avLst>
          </a:prstGeom>
          <a:noFill/>
          <a:ln w="12700" cmpd="sng">
            <a:gradFill flip="none" rotWithShape="1">
              <a:gsLst>
                <a:gs pos="7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rgbClr val="DA0081"/>
              </a:solidFill>
              <a:latin typeface="Calibri"/>
              <a:cs typeface="Calibri"/>
            </a:endParaRPr>
          </a:p>
        </p:txBody>
      </p:sp>
      <p:sp>
        <p:nvSpPr>
          <p:cNvPr id="70" name="Rounded Rectangle 69"/>
          <p:cNvSpPr/>
          <p:nvPr userDrawn="1"/>
        </p:nvSpPr>
        <p:spPr>
          <a:xfrm>
            <a:off x="6716096" y="3222506"/>
            <a:ext cx="1627772" cy="457068"/>
          </a:xfrm>
          <a:prstGeom prst="roundRect">
            <a:avLst>
              <a:gd name="adj" fmla="val 12991"/>
            </a:avLst>
          </a:prstGeom>
          <a:noFill/>
          <a:ln w="12700" cmpd="sng">
            <a:gradFill flip="none" rotWithShape="1">
              <a:gsLst>
                <a:gs pos="7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3"/>
              </a:solidFill>
              <a:latin typeface="Calibri"/>
              <a:cs typeface="Calibri"/>
            </a:endParaRPr>
          </a:p>
        </p:txBody>
      </p:sp>
      <p:sp>
        <p:nvSpPr>
          <p:cNvPr id="71" name="Rounded Rectangle 70"/>
          <p:cNvSpPr/>
          <p:nvPr userDrawn="1"/>
        </p:nvSpPr>
        <p:spPr>
          <a:xfrm>
            <a:off x="7134401"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72" name="Rounded Rectangle 71"/>
          <p:cNvSpPr/>
          <p:nvPr userDrawn="1"/>
        </p:nvSpPr>
        <p:spPr>
          <a:xfrm>
            <a:off x="8197015" y="4145764"/>
            <a:ext cx="830746"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6" name="Round Same Side Corner Rectangle 65"/>
          <p:cNvSpPr/>
          <p:nvPr userDrawn="1"/>
        </p:nvSpPr>
        <p:spPr>
          <a:xfrm>
            <a:off x="5475591" y="1503964"/>
            <a:ext cx="1627773" cy="114300"/>
          </a:xfrm>
          <a:prstGeom prst="round2SameRect">
            <a:avLst>
              <a:gd name="adj1" fmla="val 50000"/>
              <a:gd name="adj2" fmla="val 0"/>
            </a:avLst>
          </a:prstGeom>
          <a:gradFill>
            <a:gsLst>
              <a:gs pos="0">
                <a:schemeClr val="accent5"/>
              </a:gs>
              <a:gs pos="100000">
                <a:schemeClr val="accent6"/>
              </a:gs>
            </a:gsLst>
          </a:gra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5475594" y="1503965"/>
            <a:ext cx="1627772" cy="457068"/>
          </a:xfrm>
          <a:prstGeom prst="roundRect">
            <a:avLst>
              <a:gd name="adj" fmla="val 10541"/>
            </a:avLst>
          </a:prstGeom>
          <a:noFill/>
          <a:ln w="12700" cmpd="sng">
            <a:gradFill flip="none" rotWithShape="1">
              <a:gsLst>
                <a:gs pos="7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lvl="0" algn="ctr"/>
            <a:endParaRPr lang="en-US" sz="1400" dirty="0">
              <a:solidFill>
                <a:schemeClr val="accent5"/>
              </a:solidFill>
              <a:latin typeface="Calibri"/>
              <a:cs typeface="Calibri"/>
            </a:endParaRPr>
          </a:p>
        </p:txBody>
      </p:sp>
      <p:sp>
        <p:nvSpPr>
          <p:cNvPr id="31" name="Text Placeholder 2"/>
          <p:cNvSpPr>
            <a:spLocks noGrp="1"/>
          </p:cNvSpPr>
          <p:nvPr>
            <p:ph type="body" sz="quarter" idx="10"/>
          </p:nvPr>
        </p:nvSpPr>
        <p:spPr>
          <a:xfrm>
            <a:off x="2520503" y="1528347"/>
            <a:ext cx="2746412" cy="456406"/>
          </a:xfrm>
        </p:spPr>
        <p:txBody>
          <a:bodyPr/>
          <a:lstStyle>
            <a:lvl1pPr algn="r">
              <a:defRPr sz="1400"/>
            </a:lvl1pPr>
          </a:lstStyle>
          <a:p>
            <a:pPr lvl="0"/>
            <a:r>
              <a:rPr lang="en-US" smtClean="0"/>
              <a:t>Click to edit Master text styles</a:t>
            </a:r>
          </a:p>
        </p:txBody>
      </p:sp>
      <p:sp>
        <p:nvSpPr>
          <p:cNvPr id="42" name="Text Placeholder 2"/>
          <p:cNvSpPr>
            <a:spLocks noGrp="1"/>
          </p:cNvSpPr>
          <p:nvPr>
            <p:ph type="body" sz="quarter" idx="11"/>
          </p:nvPr>
        </p:nvSpPr>
        <p:spPr>
          <a:xfrm>
            <a:off x="2520503" y="2298685"/>
            <a:ext cx="2746412" cy="456406"/>
          </a:xfrm>
        </p:spPr>
        <p:txBody>
          <a:bodyPr/>
          <a:lstStyle>
            <a:lvl1pPr algn="r">
              <a:defRPr sz="1400"/>
            </a:lvl1pPr>
          </a:lstStyle>
          <a:p>
            <a:pPr lvl="0"/>
            <a:r>
              <a:rPr lang="en-US" smtClean="0"/>
              <a:t>Click to edit Master text styles</a:t>
            </a:r>
          </a:p>
        </p:txBody>
      </p:sp>
      <p:sp>
        <p:nvSpPr>
          <p:cNvPr id="43" name="Text Placeholder 2"/>
          <p:cNvSpPr>
            <a:spLocks noGrp="1"/>
          </p:cNvSpPr>
          <p:nvPr>
            <p:ph type="body" sz="quarter" idx="12"/>
          </p:nvPr>
        </p:nvSpPr>
        <p:spPr>
          <a:xfrm>
            <a:off x="1138138" y="3250489"/>
            <a:ext cx="2651619" cy="456406"/>
          </a:xfrm>
        </p:spPr>
        <p:txBody>
          <a:bodyPr/>
          <a:lstStyle>
            <a:lvl1pPr algn="r">
              <a:defRPr sz="1400"/>
            </a:lvl1pPr>
          </a:lstStyle>
          <a:p>
            <a:pPr lvl="0"/>
            <a:r>
              <a:rPr lang="en-US" smtClean="0"/>
              <a:t>Click to edit Master text styles</a:t>
            </a:r>
          </a:p>
        </p:txBody>
      </p:sp>
      <p:sp>
        <p:nvSpPr>
          <p:cNvPr id="44" name="Text Placeholder 4"/>
          <p:cNvSpPr>
            <a:spLocks noGrp="1"/>
          </p:cNvSpPr>
          <p:nvPr>
            <p:ph type="body" sz="quarter" idx="13"/>
          </p:nvPr>
        </p:nvSpPr>
        <p:spPr>
          <a:xfrm>
            <a:off x="5475594" y="1699003"/>
            <a:ext cx="1627770" cy="285750"/>
          </a:xfrm>
        </p:spPr>
        <p:txBody>
          <a:bodyPr/>
          <a:lstStyle>
            <a:lvl1pPr algn="ctr">
              <a:defRPr sz="1600">
                <a:solidFill>
                  <a:schemeClr val="accent5"/>
                </a:solidFill>
              </a:defRPr>
            </a:lvl1pPr>
          </a:lstStyle>
          <a:p>
            <a:pPr lvl="0"/>
            <a:r>
              <a:rPr lang="en-US" smtClean="0"/>
              <a:t>Click to edit Master text styles</a:t>
            </a:r>
          </a:p>
        </p:txBody>
      </p:sp>
      <p:sp>
        <p:nvSpPr>
          <p:cNvPr id="45" name="Text Placeholder 4"/>
          <p:cNvSpPr>
            <a:spLocks noGrp="1"/>
          </p:cNvSpPr>
          <p:nvPr>
            <p:ph type="body" sz="quarter" idx="14"/>
          </p:nvPr>
        </p:nvSpPr>
        <p:spPr>
          <a:xfrm>
            <a:off x="5475593" y="2493361"/>
            <a:ext cx="1610376" cy="247388"/>
          </a:xfrm>
        </p:spPr>
        <p:txBody>
          <a:bodyPr/>
          <a:lstStyle>
            <a:lvl1pPr algn="ctr">
              <a:defRPr sz="1600">
                <a:solidFill>
                  <a:schemeClr val="accent1"/>
                </a:solidFill>
              </a:defRPr>
            </a:lvl1pPr>
          </a:lstStyle>
          <a:p>
            <a:pPr lvl="0"/>
            <a:r>
              <a:rPr lang="en-US" smtClean="0"/>
              <a:t>Click to edit Master text styles</a:t>
            </a:r>
          </a:p>
        </p:txBody>
      </p:sp>
      <p:sp>
        <p:nvSpPr>
          <p:cNvPr id="46" name="Text Placeholder 4"/>
          <p:cNvSpPr>
            <a:spLocks noGrp="1"/>
          </p:cNvSpPr>
          <p:nvPr>
            <p:ph type="body" sz="quarter" idx="15"/>
          </p:nvPr>
        </p:nvSpPr>
        <p:spPr>
          <a:xfrm>
            <a:off x="4006557" y="3410580"/>
            <a:ext cx="1627771" cy="211667"/>
          </a:xfrm>
        </p:spPr>
        <p:txBody>
          <a:bodyPr/>
          <a:lstStyle>
            <a:lvl1pPr algn="ctr">
              <a:defRPr sz="1600">
                <a:solidFill>
                  <a:srgbClr val="7030A0"/>
                </a:solidFill>
              </a:defRPr>
            </a:lvl1pPr>
          </a:lstStyle>
          <a:p>
            <a:pPr lvl="0"/>
            <a:r>
              <a:rPr lang="en-US" smtClean="0"/>
              <a:t>Click to edit Master text styles</a:t>
            </a:r>
          </a:p>
        </p:txBody>
      </p:sp>
      <p:sp>
        <p:nvSpPr>
          <p:cNvPr id="47" name="Text Placeholder 4"/>
          <p:cNvSpPr>
            <a:spLocks noGrp="1"/>
          </p:cNvSpPr>
          <p:nvPr>
            <p:ph type="body" sz="quarter" idx="16"/>
          </p:nvPr>
        </p:nvSpPr>
        <p:spPr>
          <a:xfrm>
            <a:off x="6716372" y="3409662"/>
            <a:ext cx="1627496" cy="269912"/>
          </a:xfrm>
        </p:spPr>
        <p:txBody>
          <a:bodyPr/>
          <a:lstStyle>
            <a:lvl1pPr algn="ctr">
              <a:defRPr sz="1600">
                <a:solidFill>
                  <a:schemeClr val="accent3"/>
                </a:solidFill>
              </a:defRPr>
            </a:lvl1pPr>
          </a:lstStyle>
          <a:p>
            <a:pPr lvl="0"/>
            <a:r>
              <a:rPr lang="en-US" smtClean="0"/>
              <a:t>Click to edit Master text styles</a:t>
            </a:r>
          </a:p>
        </p:txBody>
      </p:sp>
      <p:sp>
        <p:nvSpPr>
          <p:cNvPr id="48" name="Text Placeholder 4"/>
          <p:cNvSpPr>
            <a:spLocks noGrp="1"/>
          </p:cNvSpPr>
          <p:nvPr>
            <p:ph type="body" sz="quarter" idx="17"/>
          </p:nvPr>
        </p:nvSpPr>
        <p:spPr>
          <a:xfrm>
            <a:off x="6061502" y="4206238"/>
            <a:ext cx="914984" cy="330182"/>
          </a:xfrm>
        </p:spPr>
        <p:txBody>
          <a:bodyPr/>
          <a:lstStyle>
            <a:lvl1pPr algn="ctr">
              <a:defRPr sz="1200">
                <a:solidFill>
                  <a:schemeClr val="tx2"/>
                </a:solidFill>
              </a:defRPr>
            </a:lvl1pPr>
          </a:lstStyle>
          <a:p>
            <a:pPr lvl="0"/>
            <a:r>
              <a:rPr lang="en-US" smtClean="0"/>
              <a:t>Click to edit Master text styles</a:t>
            </a:r>
          </a:p>
        </p:txBody>
      </p:sp>
      <p:sp>
        <p:nvSpPr>
          <p:cNvPr id="49" name="Text Placeholder 4"/>
          <p:cNvSpPr>
            <a:spLocks noGrp="1"/>
          </p:cNvSpPr>
          <p:nvPr>
            <p:ph type="body" sz="quarter" idx="18"/>
          </p:nvPr>
        </p:nvSpPr>
        <p:spPr>
          <a:xfrm>
            <a:off x="7151797" y="4206238"/>
            <a:ext cx="901338" cy="330182"/>
          </a:xfrm>
        </p:spPr>
        <p:txBody>
          <a:bodyPr/>
          <a:lstStyle>
            <a:lvl1pPr algn="ctr">
              <a:defRPr sz="1200">
                <a:solidFill>
                  <a:schemeClr val="tx2"/>
                </a:solidFill>
              </a:defRPr>
            </a:lvl1pPr>
          </a:lstStyle>
          <a:p>
            <a:pPr lvl="0"/>
            <a:r>
              <a:rPr lang="en-US" smtClean="0"/>
              <a:t>Click to edit Master text styles</a:t>
            </a:r>
          </a:p>
        </p:txBody>
      </p:sp>
      <p:sp>
        <p:nvSpPr>
          <p:cNvPr id="50" name="Text Placeholder 4"/>
          <p:cNvSpPr>
            <a:spLocks noGrp="1"/>
          </p:cNvSpPr>
          <p:nvPr>
            <p:ph type="body" sz="quarter" idx="19"/>
          </p:nvPr>
        </p:nvSpPr>
        <p:spPr>
          <a:xfrm>
            <a:off x="8197015" y="4206238"/>
            <a:ext cx="830746" cy="330182"/>
          </a:xfrm>
        </p:spPr>
        <p:txBody>
          <a:bodyPr/>
          <a:lstStyle>
            <a:lvl1pPr algn="ctr">
              <a:defRPr sz="1200">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144420247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slide step1">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6" name="Round Same Side Corner Rectangle 5"/>
          <p:cNvSpPr/>
          <p:nvPr userDrawn="1"/>
        </p:nvSpPr>
        <p:spPr>
          <a:xfrm>
            <a:off x="254001" y="204845"/>
            <a:ext cx="9654006" cy="1172162"/>
          </a:xfrm>
          <a:prstGeom prst="round2SameRect">
            <a:avLst>
              <a:gd name="adj1" fmla="val 7370"/>
              <a:gd name="adj2" fmla="val 0"/>
            </a:avLst>
          </a:prstGeom>
          <a:gradFill>
            <a:gsLst>
              <a:gs pos="2100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0800000">
            <a:off x="254001"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5"/>
          <p:cNvSpPr txBox="1">
            <a:spLocks/>
          </p:cNvSpPr>
          <p:nvPr userDrawn="1"/>
        </p:nvSpPr>
        <p:spPr bwMode="auto">
          <a:xfrm>
            <a:off x="470127" y="215811"/>
            <a:ext cx="1018417" cy="1161197"/>
          </a:xfrm>
          <a:prstGeom prst="rect">
            <a:avLst/>
          </a:prstGeom>
          <a:solidFill>
            <a:schemeClr val="accent1"/>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1</a:t>
            </a:r>
            <a:endParaRPr lang="en-US" sz="8000" dirty="0">
              <a:solidFill>
                <a:srgbClr val="FFFFFF"/>
              </a:solidFill>
              <a:latin typeface="Calibri"/>
              <a:cs typeface="Calibri"/>
            </a:endParaRPr>
          </a:p>
        </p:txBody>
      </p:sp>
      <p:sp>
        <p:nvSpPr>
          <p:cNvPr id="10" name="Text Placeholder 2"/>
          <p:cNvSpPr>
            <a:spLocks noGrp="1"/>
          </p:cNvSpPr>
          <p:nvPr>
            <p:ph type="body" sz="quarter" idx="10"/>
          </p:nvPr>
        </p:nvSpPr>
        <p:spPr>
          <a:xfrm>
            <a:off x="635662" y="1617946"/>
            <a:ext cx="8893216" cy="3274813"/>
          </a:xfrm>
        </p:spPr>
        <p:txBody>
          <a:bodyPr/>
          <a:lstStyle>
            <a:lvl1pPr>
              <a:defRPr sz="3000">
                <a:solidFill>
                  <a:schemeClr val="accent1"/>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91069546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slide step2">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2" y="1617946"/>
            <a:ext cx="8917431" cy="3274813"/>
          </a:xfrm>
        </p:spPr>
        <p:txBody>
          <a:bodyPr/>
          <a:lstStyle>
            <a:lvl1pPr>
              <a:defRPr sz="3000">
                <a:solidFill>
                  <a:schemeClr val="accent5"/>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15811"/>
            <a:ext cx="1165930" cy="1161197"/>
          </a:xfrm>
          <a:prstGeom prst="rect">
            <a:avLst/>
          </a:prstGeom>
          <a:solidFill>
            <a:schemeClr val="accent5"/>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2</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458437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step3">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chemeClr val="accent3"/>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chemeClr val="accent3"/>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3</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176918193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step4">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65863" cy="3274813"/>
          </a:xfrm>
        </p:spPr>
        <p:txBody>
          <a:bodyPr/>
          <a:lstStyle>
            <a:lvl1pPr>
              <a:defRPr sz="3000">
                <a:solidFill>
                  <a:srgbClr val="7030A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92173" cy="1172162"/>
          </a:xfrm>
          <a:prstGeom prst="rect">
            <a:avLst/>
          </a:prstGeom>
          <a:solidFill>
            <a:srgbClr val="81017E"/>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4</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74611"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2"/>
            <a:ext cx="440997" cy="369098"/>
          </a:xfrm>
          <a:prstGeom prst="rect">
            <a:avLst/>
          </a:prstGeom>
        </p:spPr>
      </p:pic>
      <p:sp>
        <p:nvSpPr>
          <p:cNvPr id="12" name="Text Placeholder 2"/>
          <p:cNvSpPr>
            <a:spLocks noGrp="1"/>
          </p:cNvSpPr>
          <p:nvPr>
            <p:ph type="body" sz="quarter" idx="10"/>
          </p:nvPr>
        </p:nvSpPr>
        <p:spPr>
          <a:xfrm>
            <a:off x="1556050" y="1509450"/>
            <a:ext cx="7071741" cy="2399771"/>
          </a:xfrm>
        </p:spPr>
        <p:txBody>
          <a:bodyPr/>
          <a:lstStyle>
            <a:lvl1pPr>
              <a:defRPr sz="30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23627218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vider slide step5">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rgbClr val="00206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rgbClr val="0C2577"/>
          </a:solid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5</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Q&amp;A</a:t>
            </a:r>
            <a:endParaRPr lang="en-US" sz="3000" dirty="0">
              <a:solidFill>
                <a:schemeClr val="accent1"/>
              </a:solidFill>
            </a:endParaRPr>
          </a:p>
        </p:txBody>
      </p:sp>
    </p:spTree>
    <p:extLst>
      <p:ext uri="{BB962C8B-B14F-4D97-AF65-F5344CB8AC3E}">
        <p14:creationId xmlns:p14="http://schemas.microsoft.com/office/powerpoint/2010/main" val="101207084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Thank you.</a:t>
            </a:r>
            <a:endParaRPr lang="en-US" sz="3000" dirty="0">
              <a:solidFill>
                <a:schemeClr val="accent1"/>
              </a:solidFill>
            </a:endParaRPr>
          </a:p>
        </p:txBody>
      </p:sp>
    </p:spTree>
    <p:extLst>
      <p:ext uri="{BB962C8B-B14F-4D97-AF65-F5344CB8AC3E}">
        <p14:creationId xmlns:p14="http://schemas.microsoft.com/office/powerpoint/2010/main" val="227214517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slide gray">
    <p:bg>
      <p:bgPr>
        <a:solidFill>
          <a:schemeClr val="bg2"/>
        </a:solidFill>
        <a:effectLst/>
      </p:bgPr>
    </p:bg>
    <p:spTree>
      <p:nvGrpSpPr>
        <p:cNvPr id="1" name=""/>
        <p:cNvGrpSpPr/>
        <p:nvPr/>
      </p:nvGrpSpPr>
      <p:grpSpPr>
        <a:xfrm>
          <a:off x="0" y="0"/>
          <a:ext cx="0" cy="0"/>
          <a:chOff x="0" y="0"/>
          <a:chExt cx="0" cy="0"/>
        </a:xfrm>
      </p:grpSpPr>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7796136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5171778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urple">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15" name="Text Placeholder 2"/>
          <p:cNvSpPr>
            <a:spLocks noGrp="1"/>
          </p:cNvSpPr>
          <p:nvPr>
            <p:ph type="body" sz="quarter" idx="10"/>
          </p:nvPr>
        </p:nvSpPr>
        <p:spPr>
          <a:xfrm>
            <a:off x="1465050" y="1509450"/>
            <a:ext cx="7162740" cy="2399771"/>
          </a:xfrm>
        </p:spPr>
        <p:txBody>
          <a:bodyPr/>
          <a:lstStyle>
            <a:lvl1pPr>
              <a:defRPr sz="3000">
                <a:solidFill>
                  <a:srgbClr val="7030A0"/>
                </a:solidFill>
              </a:defRPr>
            </a:lvl1pPr>
          </a:lstStyle>
          <a:p>
            <a:pPr lvl="0"/>
            <a:r>
              <a:rPr lang="en-US" smtClean="0"/>
              <a:t>Click to edit Master text styles</a:t>
            </a:r>
          </a:p>
        </p:txBody>
      </p:sp>
    </p:spTree>
    <p:extLst>
      <p:ext uri="{BB962C8B-B14F-4D97-AF65-F5344CB8AC3E}">
        <p14:creationId xmlns:p14="http://schemas.microsoft.com/office/powerpoint/2010/main" val="32739225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Dark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68583"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rgbClr val="0070C0"/>
                </a:solidFill>
              </a:defRPr>
            </a:lvl1pPr>
          </a:lstStyle>
          <a:p>
            <a:pPr lvl="0"/>
            <a:r>
              <a:rPr lang="en-US" smtClean="0"/>
              <a:t>Click to edit Master text styles</a:t>
            </a:r>
          </a:p>
        </p:txBody>
      </p:sp>
    </p:spTree>
    <p:extLst>
      <p:ext uri="{BB962C8B-B14F-4D97-AF65-F5344CB8AC3E}">
        <p14:creationId xmlns:p14="http://schemas.microsoft.com/office/powerpoint/2010/main" val="35300390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full bleed">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0" y="0"/>
            <a:ext cx="10160000" cy="5715000"/>
          </a:xfrm>
          <a:solidFill>
            <a:schemeClr val="tx1"/>
          </a:solidFill>
        </p:spPr>
        <p:txBody>
          <a:bodyPr rtlCol="0">
            <a:normAutofit/>
          </a:body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solidFill>
                  <a:schemeClr val="bg1"/>
                </a:solidFill>
              </a:rPr>
              <a:t>© 2014 AT&amp;T Intellectual Property. All rights reserved. AT&amp;T and the AT&amp;T logo are trademarks of AT&amp;T Intellectual Property.</a:t>
            </a:r>
          </a:p>
          <a:p>
            <a:r>
              <a:rPr lang="en-US" dirty="0" smtClean="0">
                <a:solidFill>
                  <a:schemeClr val="bg1"/>
                </a:solidFill>
              </a:rPr>
              <a:t>AT&amp;T Proprietary (Internal Use Only) Not for use or disclosure outside the AT&amp;T companies except under written agreement</a:t>
            </a:r>
            <a:r>
              <a:rPr lang="en-US" dirty="0" smtClean="0"/>
              <a: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727048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4864" y="50271"/>
            <a:ext cx="8893528" cy="762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279637" y="945024"/>
            <a:ext cx="9596828" cy="4229488"/>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3"/>
          </p:nvPr>
        </p:nvSpPr>
        <p:spPr>
          <a:xfrm>
            <a:off x="1016000" y="5278811"/>
            <a:ext cx="6415264" cy="244740"/>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endParaRPr lang="en-US" dirty="0"/>
          </a:p>
        </p:txBody>
      </p:sp>
      <p:sp>
        <p:nvSpPr>
          <p:cNvPr id="8" name="Slide Number Placeholder 7"/>
          <p:cNvSpPr>
            <a:spLocks noGrp="1"/>
          </p:cNvSpPr>
          <p:nvPr>
            <p:ph type="sldNum" sz="quarter" idx="4"/>
          </p:nvPr>
        </p:nvSpPr>
        <p:spPr>
          <a:xfrm>
            <a:off x="363361" y="5251956"/>
            <a:ext cx="373944" cy="304271"/>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0" r:id="rId1"/>
    <p:sldLayoutId id="2147484107" r:id="rId2"/>
    <p:sldLayoutId id="2147484115" r:id="rId3"/>
    <p:sldLayoutId id="2147484120" r:id="rId4"/>
    <p:sldLayoutId id="2147484121" r:id="rId5"/>
    <p:sldLayoutId id="2147484122" r:id="rId6"/>
    <p:sldLayoutId id="2147484123" r:id="rId7"/>
    <p:sldLayoutId id="2147484124" r:id="rId8"/>
    <p:sldLayoutId id="2147484063" r:id="rId9"/>
    <p:sldLayoutId id="2147484146" r:id="rId10"/>
    <p:sldLayoutId id="2147484023" r:id="rId11"/>
    <p:sldLayoutId id="2147484060" r:id="rId12"/>
    <p:sldLayoutId id="2147484145" r:id="rId13"/>
    <p:sldLayoutId id="2147484147" r:id="rId14"/>
    <p:sldLayoutId id="2147484148" r:id="rId15"/>
    <p:sldLayoutId id="2147484042" r:id="rId16"/>
    <p:sldLayoutId id="2147484174" r:id="rId17"/>
    <p:sldLayoutId id="2147484175" r:id="rId18"/>
    <p:sldLayoutId id="2147484134" r:id="rId19"/>
    <p:sldLayoutId id="2147484135" r:id="rId20"/>
    <p:sldLayoutId id="2147484019" r:id="rId21"/>
    <p:sldLayoutId id="2147484133" r:id="rId22"/>
    <p:sldLayoutId id="2147484132" r:id="rId23"/>
    <p:sldLayoutId id="2147484136" r:id="rId24"/>
    <p:sldLayoutId id="2147484137" r:id="rId25"/>
    <p:sldLayoutId id="2147484152" r:id="rId26"/>
    <p:sldLayoutId id="2147484138" r:id="rId27"/>
    <p:sldLayoutId id="2147484141" r:id="rId28"/>
    <p:sldLayoutId id="2147484142" r:id="rId29"/>
    <p:sldLayoutId id="2147484139" r:id="rId30"/>
    <p:sldLayoutId id="2147484140" r:id="rId31"/>
    <p:sldLayoutId id="2147484144" r:id="rId32"/>
    <p:sldLayoutId id="2147484173" r:id="rId33"/>
    <p:sldLayoutId id="2147484143" r:id="rId34"/>
    <p:sldLayoutId id="2147484160" r:id="rId35"/>
    <p:sldLayoutId id="2147484125" r:id="rId36"/>
    <p:sldLayoutId id="2147484126" r:id="rId37"/>
    <p:sldLayoutId id="2147484127" r:id="rId38"/>
    <p:sldLayoutId id="2147484128" r:id="rId39"/>
    <p:sldLayoutId id="2147484129" r:id="rId40"/>
    <p:sldLayoutId id="2147484161" r:id="rId41"/>
    <p:sldLayoutId id="2147484162" r:id="rId42"/>
    <p:sldLayoutId id="2147484163" r:id="rId43"/>
    <p:sldLayoutId id="2147484164" r:id="rId44"/>
    <p:sldLayoutId id="2147484165" r:id="rId45"/>
    <p:sldLayoutId id="2147484166" r:id="rId46"/>
    <p:sldLayoutId id="2147484168" r:id="rId47"/>
    <p:sldLayoutId id="2147484167" r:id="rId48"/>
    <p:sldLayoutId id="2147484172" r:id="rId49"/>
    <p:sldLayoutId id="2147484171" r:id="rId50"/>
    <p:sldLayoutId id="2147484170" r:id="rId51"/>
    <p:sldLayoutId id="2147484169" r:id="rId52"/>
    <p:sldLayoutId id="2147484151" r:id="rId53"/>
    <p:sldLayoutId id="2147484150" r:id="rId54"/>
    <p:sldLayoutId id="2147484149" r:id="rId55"/>
    <p:sldLayoutId id="2147484155" r:id="rId56"/>
    <p:sldLayoutId id="2147484156" r:id="rId57"/>
    <p:sldLayoutId id="2147484157" r:id="rId58"/>
    <p:sldLayoutId id="2147484158" r:id="rId59"/>
    <p:sldLayoutId id="2147484159" r:id="rId60"/>
    <p:sldLayoutId id="2147484130" r:id="rId61"/>
    <p:sldLayoutId id="2147484131" r:id="rId62"/>
    <p:sldLayoutId id="2147484153" r:id="rId63"/>
    <p:sldLayoutId id="2147484154" r:id="rId64"/>
  </p:sldLayoutIdLst>
  <p:timing>
    <p:tnLst>
      <p:par>
        <p:cTn id="1" dur="indefinite" restart="never" nodeType="tmRoot"/>
      </p:par>
    </p:tnLst>
  </p:timing>
  <p:hf hdr="0" dt="0"/>
  <p:txStyles>
    <p:title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p:titleStyle>
    <p:bodyStyle>
      <a:lvl1pPr marL="0" indent="0" algn="l" rtl="0" eaLnBrk="1" fontAlgn="base" hangingPunct="1">
        <a:spcBef>
          <a:spcPct val="0"/>
        </a:spcBef>
        <a:spcAft>
          <a:spcPts val="800"/>
        </a:spcAft>
        <a:buFont typeface="Arial" charset="0"/>
        <a:defRPr sz="20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hyperlink" Target="https://ico.org.uk/action-weve-taken/nuisance-calls-and-messages/" TargetMode="External"/><Relationship Id="rId2" Type="http://schemas.openxmlformats.org/officeDocument/2006/relationships/hyperlink" Target="https://consumercomplaints.fcc.gov/hc/en-us/articles/204009760-Consumer-Complaint-Charts-and-Data-Overview" TargetMode="External"/><Relationship Id="rId1" Type="http://schemas.openxmlformats.org/officeDocument/2006/relationships/slideLayout" Target="../slideLayouts/slideLayout21.xml"/><Relationship Id="rId4" Type="http://schemas.openxmlformats.org/officeDocument/2006/relationships/hyperlink" Target="http://stakeholders.ofcom.org.uk/binaries/market-data-research/Ofcom_VoIP_RPKI_Report.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a:t>
            </a:fld>
            <a:endParaRPr lang="en-US" dirty="0"/>
          </a:p>
        </p:txBody>
      </p:sp>
      <p:sp>
        <p:nvSpPr>
          <p:cNvPr id="7" name="Text Placeholder 6"/>
          <p:cNvSpPr>
            <a:spLocks noGrp="1"/>
          </p:cNvSpPr>
          <p:nvPr>
            <p:ph type="body" sz="quarter" idx="10"/>
          </p:nvPr>
        </p:nvSpPr>
        <p:spPr>
          <a:xfrm>
            <a:off x="550333" y="593990"/>
            <a:ext cx="5734506" cy="828146"/>
          </a:xfrm>
        </p:spPr>
        <p:txBody>
          <a:bodyPr/>
          <a:lstStyle/>
          <a:p>
            <a:r>
              <a:rPr lang="en-US" sz="2800" dirty="0" smtClean="0"/>
              <a:t>Robo-Calling and Spoofing of Telephone Numbers</a:t>
            </a:r>
          </a:p>
        </p:txBody>
      </p:sp>
      <p:sp>
        <p:nvSpPr>
          <p:cNvPr id="8" name="Text Placeholder 2"/>
          <p:cNvSpPr>
            <a:spLocks noGrp="1"/>
          </p:cNvSpPr>
          <p:nvPr>
            <p:ph type="body" sz="quarter" idx="11"/>
          </p:nvPr>
        </p:nvSpPr>
        <p:spPr>
          <a:xfrm>
            <a:off x="550333" y="2390496"/>
            <a:ext cx="3949393" cy="631032"/>
          </a:xfrm>
        </p:spPr>
        <p:txBody>
          <a:bodyPr/>
          <a:lstStyle/>
          <a:p>
            <a:pPr lvl="0" defTabSz="457200">
              <a:spcAft>
                <a:spcPct val="0"/>
              </a:spcAft>
            </a:pPr>
            <a:r>
              <a:rPr lang="en-US" dirty="0">
                <a:solidFill>
                  <a:prstClr val="black"/>
                </a:solidFill>
                <a:latin typeface="Arial" charset="0"/>
                <a:ea typeface="+mn-ea"/>
                <a:cs typeface="Calibri"/>
              </a:rPr>
              <a:t>Martin Dolly</a:t>
            </a:r>
          </a:p>
          <a:p>
            <a:pPr lvl="0" defTabSz="457200">
              <a:spcAft>
                <a:spcPct val="0"/>
              </a:spcAft>
            </a:pPr>
            <a:r>
              <a:rPr lang="en-US" dirty="0">
                <a:solidFill>
                  <a:prstClr val="black"/>
                </a:solidFill>
                <a:latin typeface="Arial" charset="0"/>
                <a:ea typeface="+mn-ea"/>
                <a:cs typeface="Calibri"/>
              </a:rPr>
              <a:t>Lead Member of Technical Staff</a:t>
            </a:r>
          </a:p>
          <a:p>
            <a:pPr lvl="0" defTabSz="457200">
              <a:spcAft>
                <a:spcPct val="0"/>
              </a:spcAft>
            </a:pPr>
            <a:r>
              <a:rPr lang="en-US" dirty="0">
                <a:solidFill>
                  <a:prstClr val="black"/>
                </a:solidFill>
                <a:latin typeface="Arial" charset="0"/>
                <a:ea typeface="+mn-ea"/>
                <a:cs typeface="Calibri"/>
              </a:rPr>
              <a:t>Core Network &amp; Gov’t/Regulatory Standards</a:t>
            </a:r>
          </a:p>
          <a:p>
            <a:pPr lvl="0" defTabSz="457200">
              <a:spcAft>
                <a:spcPct val="0"/>
              </a:spcAft>
            </a:pPr>
            <a:r>
              <a:rPr lang="en-US" dirty="0">
                <a:solidFill>
                  <a:prstClr val="black"/>
                </a:solidFill>
                <a:latin typeface="Arial" charset="0"/>
                <a:ea typeface="+mn-ea"/>
                <a:cs typeface="Calibri"/>
              </a:rPr>
              <a:t>md3135@att.com</a:t>
            </a:r>
          </a:p>
        </p:txBody>
      </p:sp>
      <p:sp>
        <p:nvSpPr>
          <p:cNvPr id="6" name="TextBox 5"/>
          <p:cNvSpPr txBox="1"/>
          <p:nvPr/>
        </p:nvSpPr>
        <p:spPr>
          <a:xfrm>
            <a:off x="8144299" y="5098064"/>
            <a:ext cx="1503123" cy="307777"/>
          </a:xfrm>
          <a:prstGeom prst="rect">
            <a:avLst/>
          </a:prstGeom>
          <a:noFill/>
        </p:spPr>
        <p:txBody>
          <a:bodyPr wrap="square" rtlCol="0">
            <a:spAutoFit/>
          </a:bodyPr>
          <a:lstStyle/>
          <a:p>
            <a:r>
              <a:rPr lang="en-US" sz="1400" dirty="0" smtClean="0">
                <a:solidFill>
                  <a:schemeClr val="bg1"/>
                </a:solidFill>
              </a:rPr>
              <a:t>1/31/2017 </a:t>
            </a:r>
            <a:endParaRPr lang="en-US" sz="1400" dirty="0">
              <a:solidFill>
                <a:schemeClr val="bg1"/>
              </a:solidFill>
            </a:endParaRPr>
          </a:p>
        </p:txBody>
      </p:sp>
    </p:spTree>
    <p:extLst>
      <p:ext uri="{BB962C8B-B14F-4D97-AF65-F5344CB8AC3E}">
        <p14:creationId xmlns:p14="http://schemas.microsoft.com/office/powerpoint/2010/main" val="2056953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1878042" y="828254"/>
            <a:ext cx="6402328" cy="4075954"/>
          </a:xfrm>
          <a:prstGeom prst="rect">
            <a:avLst/>
          </a:prstGeom>
        </p:spPr>
      </p:pic>
      <p:sp>
        <p:nvSpPr>
          <p:cNvPr id="3" name="Title 2"/>
          <p:cNvSpPr>
            <a:spLocks noGrp="1"/>
          </p:cNvSpPr>
          <p:nvPr>
            <p:ph type="title"/>
          </p:nvPr>
        </p:nvSpPr>
        <p:spPr/>
        <p:txBody>
          <a:bodyPr/>
          <a:lstStyle/>
          <a:p>
            <a:r>
              <a:rPr lang="en-US" b="1" i="1" dirty="0"/>
              <a:t>SIP Identity Header Example for SHAKEN</a:t>
            </a:r>
            <a:br>
              <a:rPr lang="en-US" b="1" i="1" dirty="0"/>
            </a:br>
            <a:endParaRPr lang="en-US" dirty="0"/>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10</a:t>
            </a:fld>
            <a:endParaRPr lang="en-US" dirty="0"/>
          </a:p>
        </p:txBody>
      </p:sp>
    </p:spTree>
    <p:extLst>
      <p:ext uri="{BB962C8B-B14F-4D97-AF65-F5344CB8AC3E}">
        <p14:creationId xmlns:p14="http://schemas.microsoft.com/office/powerpoint/2010/main" val="1537617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SHAKEN reference architecture</a:t>
            </a:r>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11</a:t>
            </a:fld>
            <a:endParaRPr lang="en-US" dirty="0"/>
          </a:p>
        </p:txBody>
      </p:sp>
      <p:pic>
        <p:nvPicPr>
          <p:cNvPr id="4" name="Picture 3"/>
          <p:cNvPicPr/>
          <p:nvPr/>
        </p:nvPicPr>
        <p:blipFill>
          <a:blip r:embed="rId2"/>
          <a:stretch>
            <a:fillRect/>
          </a:stretch>
        </p:blipFill>
        <p:spPr>
          <a:xfrm>
            <a:off x="554182" y="1744344"/>
            <a:ext cx="8840502" cy="3507609"/>
          </a:xfrm>
          <a:prstGeom prst="rect">
            <a:avLst/>
          </a:prstGeom>
        </p:spPr>
      </p:pic>
      <p:sp>
        <p:nvSpPr>
          <p:cNvPr id="5" name="TextBox 4"/>
          <p:cNvSpPr txBox="1"/>
          <p:nvPr/>
        </p:nvSpPr>
        <p:spPr>
          <a:xfrm>
            <a:off x="2909455" y="2558473"/>
            <a:ext cx="1274708" cy="738664"/>
          </a:xfrm>
          <a:prstGeom prst="rect">
            <a:avLst/>
          </a:prstGeom>
          <a:noFill/>
        </p:spPr>
        <p:txBody>
          <a:bodyPr wrap="none" rtlCol="0">
            <a:spAutoFit/>
          </a:bodyPr>
          <a:lstStyle/>
          <a:p>
            <a:r>
              <a:rPr lang="en-US" sz="1400" dirty="0" smtClean="0"/>
              <a:t>Authentication</a:t>
            </a:r>
          </a:p>
          <a:p>
            <a:r>
              <a:rPr lang="en-US" sz="1400" dirty="0" smtClean="0"/>
              <a:t>Service</a:t>
            </a:r>
          </a:p>
          <a:p>
            <a:r>
              <a:rPr lang="en-US" sz="1400" dirty="0" smtClean="0"/>
              <a:t>Function</a:t>
            </a:r>
            <a:endParaRPr lang="en-US" sz="1400" dirty="0"/>
          </a:p>
        </p:txBody>
      </p:sp>
      <p:sp>
        <p:nvSpPr>
          <p:cNvPr id="6" name="TextBox 5"/>
          <p:cNvSpPr txBox="1"/>
          <p:nvPr/>
        </p:nvSpPr>
        <p:spPr>
          <a:xfrm>
            <a:off x="6553200" y="1744344"/>
            <a:ext cx="1018997" cy="738664"/>
          </a:xfrm>
          <a:prstGeom prst="rect">
            <a:avLst/>
          </a:prstGeom>
          <a:noFill/>
        </p:spPr>
        <p:txBody>
          <a:bodyPr wrap="none" rtlCol="0">
            <a:spAutoFit/>
          </a:bodyPr>
          <a:lstStyle/>
          <a:p>
            <a:r>
              <a:rPr lang="en-US" sz="1400" dirty="0" smtClean="0"/>
              <a:t>Verification</a:t>
            </a:r>
          </a:p>
          <a:p>
            <a:r>
              <a:rPr lang="en-US" sz="1400" dirty="0" smtClean="0"/>
              <a:t>Service</a:t>
            </a:r>
          </a:p>
          <a:p>
            <a:r>
              <a:rPr lang="en-US" sz="1400" dirty="0" smtClean="0"/>
              <a:t>Function</a:t>
            </a:r>
            <a:endParaRPr lang="en-US" sz="1400" dirty="0"/>
          </a:p>
        </p:txBody>
      </p:sp>
      <p:sp>
        <p:nvSpPr>
          <p:cNvPr id="7" name="Rectangle 6"/>
          <p:cNvSpPr/>
          <p:nvPr/>
        </p:nvSpPr>
        <p:spPr>
          <a:xfrm>
            <a:off x="3790329" y="1467345"/>
            <a:ext cx="1778307" cy="276999"/>
          </a:xfrm>
          <a:prstGeom prst="rect">
            <a:avLst/>
          </a:prstGeom>
        </p:spPr>
        <p:txBody>
          <a:bodyPr wrap="none">
            <a:spAutoFit/>
          </a:bodyPr>
          <a:lstStyle/>
          <a:p>
            <a:r>
              <a:rPr lang="en-US" sz="1200"/>
              <a:t>TN Certificate Repository </a:t>
            </a:r>
            <a:endParaRPr lang="en-US" sz="1200" dirty="0"/>
          </a:p>
        </p:txBody>
      </p:sp>
      <p:sp>
        <p:nvSpPr>
          <p:cNvPr id="8" name="Rectangle 7"/>
          <p:cNvSpPr/>
          <p:nvPr/>
        </p:nvSpPr>
        <p:spPr>
          <a:xfrm>
            <a:off x="8391139" y="2021343"/>
            <a:ext cx="1104405" cy="461665"/>
          </a:xfrm>
          <a:prstGeom prst="rect">
            <a:avLst/>
          </a:prstGeom>
        </p:spPr>
        <p:txBody>
          <a:bodyPr wrap="none">
            <a:spAutoFit/>
          </a:bodyPr>
          <a:lstStyle/>
          <a:p>
            <a:r>
              <a:rPr lang="en-US" sz="1200" dirty="0">
                <a:latin typeface="+mn-lt"/>
                <a:ea typeface="Times New Roman" panose="02020603050405020304" pitchFamily="18" charset="0"/>
                <a:cs typeface="Times New Roman" panose="02020603050405020304" pitchFamily="18" charset="0"/>
              </a:rPr>
              <a:t>Call Validation </a:t>
            </a:r>
            <a:endParaRPr lang="en-US" sz="1200" dirty="0" smtClean="0">
              <a:latin typeface="+mn-lt"/>
              <a:ea typeface="Times New Roman" panose="02020603050405020304" pitchFamily="18" charset="0"/>
              <a:cs typeface="Times New Roman" panose="02020603050405020304" pitchFamily="18" charset="0"/>
            </a:endParaRPr>
          </a:p>
          <a:p>
            <a:r>
              <a:rPr lang="en-US" sz="1200" dirty="0" smtClean="0">
                <a:latin typeface="+mn-lt"/>
                <a:ea typeface="Times New Roman" panose="02020603050405020304" pitchFamily="18" charset="0"/>
                <a:cs typeface="Times New Roman" panose="02020603050405020304" pitchFamily="18" charset="0"/>
              </a:rPr>
              <a:t>Treatment </a:t>
            </a:r>
            <a:endParaRPr lang="en-US" sz="1200" dirty="0">
              <a:latin typeface="+mn-lt"/>
            </a:endParaRPr>
          </a:p>
        </p:txBody>
      </p:sp>
      <p:sp>
        <p:nvSpPr>
          <p:cNvPr id="9" name="Rectangle 8"/>
          <p:cNvSpPr/>
          <p:nvPr/>
        </p:nvSpPr>
        <p:spPr>
          <a:xfrm>
            <a:off x="0" y="2676267"/>
            <a:ext cx="1431802" cy="276999"/>
          </a:xfrm>
          <a:prstGeom prst="rect">
            <a:avLst/>
          </a:prstGeom>
        </p:spPr>
        <p:txBody>
          <a:bodyPr wrap="none">
            <a:spAutoFit/>
          </a:bodyPr>
          <a:lstStyle/>
          <a:p>
            <a:r>
              <a:rPr lang="en-US" sz="1200" dirty="0">
                <a:latin typeface="Arial" panose="020B0604020202020204" pitchFamily="34" charset="0"/>
                <a:ea typeface="Times New Roman" panose="02020603050405020304" pitchFamily="18" charset="0"/>
                <a:cs typeface="Times New Roman" panose="02020603050405020304" pitchFamily="18" charset="0"/>
              </a:rPr>
              <a:t>Secure Key Store </a:t>
            </a:r>
            <a:endParaRPr lang="en-US" sz="1200" dirty="0"/>
          </a:p>
        </p:txBody>
      </p:sp>
      <p:sp>
        <p:nvSpPr>
          <p:cNvPr id="10" name="Rectangle 9"/>
          <p:cNvSpPr/>
          <p:nvPr/>
        </p:nvSpPr>
        <p:spPr>
          <a:xfrm>
            <a:off x="2113548" y="5091572"/>
            <a:ext cx="2333716" cy="276999"/>
          </a:xfrm>
          <a:prstGeom prst="rect">
            <a:avLst/>
          </a:prstGeom>
        </p:spPr>
        <p:txBody>
          <a:bodyPr wrap="none">
            <a:spAutoFit/>
          </a:bodyPr>
          <a:lstStyle/>
          <a:p>
            <a:r>
              <a:rPr lang="en-US" sz="1200" dirty="0" smtClean="0">
                <a:latin typeface="Arial" panose="020B0604020202020204" pitchFamily="34" charset="0"/>
                <a:ea typeface="Times New Roman" panose="02020603050405020304" pitchFamily="18" charset="0"/>
                <a:cs typeface="Times New Roman" panose="02020603050405020304" pitchFamily="18" charset="0"/>
              </a:rPr>
              <a:t>STI - Secure </a:t>
            </a:r>
            <a:r>
              <a:rPr lang="en-US" sz="1200" dirty="0">
                <a:latin typeface="Arial" panose="020B0604020202020204" pitchFamily="34" charset="0"/>
                <a:ea typeface="Times New Roman" panose="02020603050405020304" pitchFamily="18" charset="0"/>
                <a:cs typeface="Times New Roman" panose="02020603050405020304" pitchFamily="18" charset="0"/>
              </a:rPr>
              <a:t>Telephone Identity</a:t>
            </a:r>
            <a:endParaRPr lang="en-US" sz="1200" dirty="0"/>
          </a:p>
        </p:txBody>
      </p:sp>
    </p:spTree>
    <p:extLst>
      <p:ext uri="{BB962C8B-B14F-4D97-AF65-F5344CB8AC3E}">
        <p14:creationId xmlns:p14="http://schemas.microsoft.com/office/powerpoint/2010/main" val="2229589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342900" marR="0" lvl="0" indent="-342900" algn="just">
              <a:spcBef>
                <a:spcPts val="300"/>
              </a:spcBef>
              <a:spcAft>
                <a:spcPts val="0"/>
              </a:spcAft>
              <a:buFont typeface="Symbol" panose="05050102010706020507" pitchFamily="18" charset="2"/>
              <a:buChar char=""/>
            </a:pPr>
            <a:r>
              <a:rPr lang="en-US" sz="1200" dirty="0" smtClean="0">
                <a:latin typeface="Arial" panose="020B0604020202020204" pitchFamily="34" charset="0"/>
                <a:ea typeface="Times New Roman" panose="02020603050405020304" pitchFamily="18" charset="0"/>
                <a:cs typeface="Times New Roman" panose="02020603050405020304" pitchFamily="18" charset="0"/>
              </a:rPr>
              <a:t>SIP </a:t>
            </a:r>
            <a:r>
              <a:rPr lang="en-US" sz="1200" dirty="0">
                <a:latin typeface="Arial" panose="020B0604020202020204" pitchFamily="34" charset="0"/>
                <a:ea typeface="Times New Roman" panose="02020603050405020304" pitchFamily="18" charset="0"/>
                <a:cs typeface="Times New Roman" panose="02020603050405020304" pitchFamily="18" charset="0"/>
              </a:rPr>
              <a:t>UA - SIP User Agent that is authenticated by the service provider network is considered secure and the calling party identity is “known” since it is under direct management by the telephone service provider.  It initiates the SIP INVITE as the calling party.</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IMS/CSCF - This component represents the SIP registrar and routing function.  It also has a SIP application server interface.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IBCF/</a:t>
            </a:r>
            <a:r>
              <a:rPr lang="en-US" sz="1200" dirty="0" err="1">
                <a:latin typeface="Arial" panose="020B0604020202020204" pitchFamily="34" charset="0"/>
                <a:ea typeface="Times New Roman" panose="02020603050405020304" pitchFamily="18" charset="0"/>
                <a:cs typeface="Times New Roman" panose="02020603050405020304" pitchFamily="18" charset="0"/>
              </a:rPr>
              <a:t>TrGW</a:t>
            </a:r>
            <a:r>
              <a:rPr lang="en-US" sz="1200" dirty="0">
                <a:latin typeface="Arial" panose="020B0604020202020204" pitchFamily="34" charset="0"/>
                <a:ea typeface="Times New Roman" panose="02020603050405020304" pitchFamily="18" charset="0"/>
                <a:cs typeface="Times New Roman" panose="02020603050405020304" pitchFamily="18" charset="0"/>
              </a:rPr>
              <a:t> - This function is at the edge of the service provider network and represents the NNI or peering interconnection point between telephone service providers. It is the ingress and egress point for SIP calls between providers.</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Authentication Service (STI-AS) - The SIP application server that performs the function of the authentication service defined in 4474bis.  It SHOULD either itself be highly secured and contain the Secure Private Key Store (SKS) or have an authenticated, TLS encrypted interface to the SKS which stores the secret private key(s) used to create the PASSporT signature.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Verification Service (STI-VS) - The SIP application server that performs the function of the verification service defined in 4474bis.  It has an HTTPS interface to the TN Certificate Repository, that is referenced in the Identity header field to retrieve the provider public key certificate.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Call Validation Treatment (CVT) - This is a logical function that could be an application server function or a third party application for applying anti-spoofing mitigation techniques once the signature is positively or negatively verified and then provides a response to signal the display response for the end user.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SKS – Secure Key Store is a logical highly secure element to store private key(s) for the authentication service (STI-AS) to access.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Certificate Provisioning Service – A logical service used to provision certificate(s) used for STI.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TN Certificate Repository (TN-CR): This represents the publically accessible store for public key certificates. This should be an HTTPS web service that can be validated back to the owner of the public key certificate.  </a:t>
            </a:r>
          </a:p>
          <a:p>
            <a:pPr marL="457200" marR="0" algn="just">
              <a:spcBef>
                <a:spcPts val="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 </a:t>
            </a:r>
          </a:p>
          <a:p>
            <a:pPr algn="just">
              <a:spcBef>
                <a:spcPts val="30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The focus of this document is on the STI-AS and STI-VS functionality and the relevant SIP signaling and interfaces.   Detailed functionality for the Certification Provisioning Service, the TN-CR, the SKS and the CVT will be provided in separate document(s). </a:t>
            </a:r>
          </a:p>
          <a:p>
            <a:endParaRPr lang="en-US" sz="1200" dirty="0"/>
          </a:p>
        </p:txBody>
      </p:sp>
      <p:sp>
        <p:nvSpPr>
          <p:cNvPr id="4" name="Title 3"/>
          <p:cNvSpPr>
            <a:spLocks noGrp="1"/>
          </p:cNvSpPr>
          <p:nvPr>
            <p:ph type="title"/>
          </p:nvPr>
        </p:nvSpPr>
        <p:spPr>
          <a:xfrm>
            <a:off x="59112" y="6090"/>
            <a:ext cx="9897688" cy="640397"/>
          </a:xfrm>
        </p:spPr>
        <p:txBody>
          <a:bodyPr/>
          <a:lstStyle/>
          <a:p>
            <a:r>
              <a:rPr lang="en-US" dirty="0">
                <a:latin typeface="Arial" panose="020B0604020202020204" pitchFamily="34" charset="0"/>
                <a:ea typeface="Times New Roman" panose="02020603050405020304" pitchFamily="18" charset="0"/>
                <a:cs typeface="Times New Roman" panose="02020603050405020304" pitchFamily="18" charset="0"/>
              </a:rPr>
              <a:t>This SHAKEN reference architecture includes the following </a:t>
            </a:r>
            <a:r>
              <a:rPr lang="en-US" dirty="0" smtClean="0">
                <a:latin typeface="Arial" panose="020B0604020202020204" pitchFamily="34" charset="0"/>
                <a:ea typeface="Times New Roman" panose="02020603050405020304" pitchFamily="18" charset="0"/>
                <a:cs typeface="Times New Roman" panose="02020603050405020304" pitchFamily="18" charset="0"/>
              </a:rPr>
              <a:t>functions:</a:t>
            </a:r>
            <a:r>
              <a:rPr lang="en-US" dirty="0">
                <a:latin typeface="Arial" panose="020B0604020202020204" pitchFamily="34" charset="0"/>
                <a:ea typeface="Times New Roman" panose="02020603050405020304" pitchFamily="18" charset="0"/>
                <a:cs typeface="Times New Roman" panose="02020603050405020304" pitchFamily="18" charset="0"/>
              </a:rPr>
              <a:t/>
            </a:r>
            <a:br>
              <a:rPr lang="en-US" dirty="0">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12</a:t>
            </a:fld>
            <a:endParaRPr lang="en-US" dirty="0"/>
          </a:p>
        </p:txBody>
      </p:sp>
    </p:spTree>
    <p:extLst>
      <p:ext uri="{BB962C8B-B14F-4D97-AF65-F5344CB8AC3E}">
        <p14:creationId xmlns:p14="http://schemas.microsoft.com/office/powerpoint/2010/main" val="2928283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13</a:t>
            </a:fld>
            <a:endParaRPr lang="en-US" dirty="0"/>
          </a:p>
        </p:txBody>
      </p:sp>
      <p:sp>
        <p:nvSpPr>
          <p:cNvPr id="8" name="Title 1"/>
          <p:cNvSpPr txBox="1">
            <a:spLocks/>
          </p:cNvSpPr>
          <p:nvPr/>
        </p:nvSpPr>
        <p:spPr>
          <a:xfrm>
            <a:off x="363361" y="222250"/>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STIR/SHAKEN Basic Call Flow</a:t>
            </a:r>
            <a:endParaRPr lang="en-US" b="1" dirty="0">
              <a:solidFill>
                <a:schemeClr val="accent5"/>
              </a:solidFill>
            </a:endParaRPr>
          </a:p>
        </p:txBody>
      </p:sp>
      <p:pic>
        <p:nvPicPr>
          <p:cNvPr id="11" name="Picture 10"/>
          <p:cNvPicPr/>
          <p:nvPr/>
        </p:nvPicPr>
        <p:blipFill>
          <a:blip r:embed="rId2"/>
          <a:stretch>
            <a:fillRect/>
          </a:stretch>
        </p:blipFill>
        <p:spPr>
          <a:xfrm>
            <a:off x="526473" y="1064911"/>
            <a:ext cx="8700654" cy="3876544"/>
          </a:xfrm>
          <a:prstGeom prst="rect">
            <a:avLst/>
          </a:prstGeom>
        </p:spPr>
      </p:pic>
    </p:spTree>
    <p:extLst>
      <p:ext uri="{BB962C8B-B14F-4D97-AF65-F5344CB8AC3E}">
        <p14:creationId xmlns:p14="http://schemas.microsoft.com/office/powerpoint/2010/main" val="155726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7" y="646485"/>
            <a:ext cx="9365433" cy="4605467"/>
          </a:xfrm>
        </p:spPr>
        <p:txBody>
          <a:bodyPr/>
          <a:lstStyle/>
          <a:p>
            <a:pPr marL="457200" lvl="0" indent="-457200">
              <a:buFont typeface="+mj-lt"/>
              <a:buAutoNum type="arabicPeriod"/>
            </a:pPr>
            <a:r>
              <a:rPr lang="en-US" sz="900" dirty="0"/>
              <a:t>The originating SIP UA, which first REGISTERs and is authenticated to the CSCF, creates a SIP INVITE with a telephone number identity.</a:t>
            </a:r>
          </a:p>
          <a:p>
            <a:pPr marL="457200" lvl="0" indent="-457200">
              <a:buFont typeface="+mj-lt"/>
              <a:buAutoNum type="arabicPeriod"/>
            </a:pPr>
            <a:r>
              <a:rPr lang="en-US" sz="900" dirty="0"/>
              <a:t>The CSCF of the originating provider adds a P-Asserted-Identity header field asserting the Caller ID of the originating SIP UA.  The CSCF then initiates an originating trigger to the STI-AS for the INVITE.</a:t>
            </a:r>
          </a:p>
          <a:p>
            <a:pPr marL="457200" lvl="0" indent="-457200">
              <a:buFont typeface="+mj-lt"/>
              <a:buAutoNum type="arabicPeriod"/>
            </a:pPr>
            <a:r>
              <a:rPr lang="en-US" sz="900" dirty="0"/>
              <a:t>The STI-AS in the originating SP (i.e., Service Provider A) securely requests its private key from the SKS.</a:t>
            </a:r>
          </a:p>
          <a:p>
            <a:pPr marL="457200" lvl="0" indent="-457200">
              <a:buFont typeface="+mj-lt"/>
              <a:buAutoNum type="arabicPeriod"/>
            </a:pPr>
            <a:r>
              <a:rPr lang="en-US" sz="900" dirty="0"/>
              <a:t>The SKS provides the private key in the response, and the STI-AS signs the INVITE and adds an Identity header field per RFC 4474bis using the Caller ID in the P-Asserted-Identity header field.</a:t>
            </a:r>
          </a:p>
          <a:p>
            <a:pPr marL="457200" lvl="0" indent="-457200">
              <a:buFont typeface="+mj-lt"/>
              <a:buAutoNum type="arabicPeriod"/>
            </a:pPr>
            <a:r>
              <a:rPr lang="en-US" sz="900" dirty="0"/>
              <a:t>The STI-AS passes the INVITE back to the SP A CSCF.</a:t>
            </a:r>
          </a:p>
          <a:p>
            <a:pPr marL="457200" lvl="0" indent="-457200">
              <a:buFont typeface="+mj-lt"/>
              <a:buAutoNum type="arabicPeriod"/>
            </a:pPr>
            <a:r>
              <a:rPr lang="en-US" sz="900" dirty="0"/>
              <a:t>The originating CSCF, through standard resolution, routes the call to the egress IBCF.</a:t>
            </a:r>
          </a:p>
          <a:p>
            <a:pPr marL="457200" lvl="0" indent="-457200">
              <a:buFont typeface="+mj-lt"/>
              <a:buAutoNum type="arabicPeriod"/>
            </a:pPr>
            <a:r>
              <a:rPr lang="en-US" sz="900" dirty="0"/>
              <a:t>The INVITE is routed over the NNI through the standard inter-domain routing configuration.</a:t>
            </a:r>
          </a:p>
          <a:p>
            <a:pPr marL="457200" lvl="0" indent="-457200">
              <a:buFont typeface="+mj-lt"/>
              <a:buAutoNum type="arabicPeriod"/>
            </a:pPr>
            <a:r>
              <a:rPr lang="en-US" sz="900" dirty="0"/>
              <a:t>The terminating SP (Service Provider B) ingress IBCF receives the INVITE over the NNI.</a:t>
            </a:r>
          </a:p>
          <a:p>
            <a:pPr marL="457200" lvl="0" indent="-457200">
              <a:buFont typeface="+mj-lt"/>
              <a:buAutoNum type="arabicPeriod"/>
            </a:pPr>
            <a:r>
              <a:rPr lang="en-US" sz="900" dirty="0"/>
              <a:t>The terminating CSCF initiates a terminating trigger to the STI-VS for the INVITE.</a:t>
            </a:r>
          </a:p>
          <a:p>
            <a:pPr marL="457200" lvl="0" indent="-457200">
              <a:buFont typeface="+mj-lt"/>
              <a:buAutoNum type="arabicPeriod"/>
            </a:pPr>
            <a:r>
              <a:rPr lang="en-US" sz="900" dirty="0"/>
              <a:t>The terminating SP STI-VS uses the “info” parameter information in the Identity header field per RFC 4474bis to determine the TN-CR URI and makes an HTTPS request to the TN-CR.</a:t>
            </a:r>
          </a:p>
          <a:p>
            <a:pPr marL="457200" lvl="0" indent="-457200">
              <a:buFont typeface="+mj-lt"/>
              <a:buAutoNum type="arabicPeriod"/>
            </a:pPr>
            <a:r>
              <a:rPr lang="en-US" sz="900" dirty="0"/>
              <a:t>The STI-VS validates the certificate, which can include these steps:  check the validity dates, check the certificate’s signature, check chain of trust, and check certificate validity via CRLs and/or OCSP.  It then extracts the public key.  It constructs the RFC 4474bis format and uses the public key to verify the signature in the Identity header field, which validates the Caller ID used when signing the INVITE on the originating service provider STI-AS.</a:t>
            </a:r>
          </a:p>
          <a:p>
            <a:pPr marL="457200" lvl="0" indent="-457200">
              <a:buFont typeface="+mj-lt"/>
              <a:buAutoNum type="arabicPeriod"/>
            </a:pPr>
            <a:r>
              <a:rPr lang="en-US" sz="900" dirty="0"/>
              <a:t>The CVT is an optional function that can be invoked to perform call spam analytics or other mitigation techniques and return a response related to what should be displayed to the user for a legitimate or illegitimate call. The CVT may be integrated in the service provider network or outside the service provider network by a third party. </a:t>
            </a:r>
          </a:p>
          <a:p>
            <a:pPr marL="457200" lvl="0" indent="-457200">
              <a:buFont typeface="+mj-lt"/>
              <a:buAutoNum type="arabicPeriod"/>
            </a:pPr>
            <a:r>
              <a:rPr lang="en-US" sz="900" dirty="0"/>
              <a:t>Depending on the result of the STI validation, the STI-VS determines that the call is to be completed with any appropriate indicator (that may be defined outside of this document) and the INVITE is passed back to the terminating CSCF which continues to set up the call to the terminating SIP UA.  Note: Error cases where verification fails are discussed in Section 6.</a:t>
            </a:r>
          </a:p>
          <a:p>
            <a:pPr marL="457200" lvl="0" indent="-457200">
              <a:buFont typeface="+mj-lt"/>
              <a:buAutoNum type="arabicPeriod"/>
            </a:pPr>
            <a:r>
              <a:rPr lang="en-US" sz="900" dirty="0"/>
              <a:t>The terminating SIP UA receives the INVITE and normal SIP processing of the call continues, returning “200 OK”, or optionally setting up media end-to-end.</a:t>
            </a:r>
          </a:p>
          <a:p>
            <a:pPr marL="457200" indent="-457200">
              <a:buFont typeface="+mj-lt"/>
              <a:buAutoNum type="arabicPeriod"/>
            </a:pPr>
            <a:endParaRPr lang="en-US" sz="900" dirty="0"/>
          </a:p>
        </p:txBody>
      </p:sp>
      <p:sp>
        <p:nvSpPr>
          <p:cNvPr id="4" name="Title 3"/>
          <p:cNvSpPr>
            <a:spLocks noGrp="1"/>
          </p:cNvSpPr>
          <p:nvPr>
            <p:ph type="title"/>
          </p:nvPr>
        </p:nvSpPr>
        <p:spPr/>
        <p:txBody>
          <a:bodyPr/>
          <a:lstStyle/>
          <a:p>
            <a:r>
              <a:rPr lang="en-US" dirty="0" smtClean="0"/>
              <a:t>Call Flow</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14</a:t>
            </a:fld>
            <a:endParaRPr lang="en-US" dirty="0"/>
          </a:p>
        </p:txBody>
      </p:sp>
    </p:spTree>
    <p:extLst>
      <p:ext uri="{BB962C8B-B14F-4D97-AF65-F5344CB8AC3E}">
        <p14:creationId xmlns:p14="http://schemas.microsoft.com/office/powerpoint/2010/main" val="3811946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15</a:t>
            </a:fld>
            <a:endParaRPr lang="en-US" dirty="0"/>
          </a:p>
        </p:txBody>
      </p:sp>
      <p:sp>
        <p:nvSpPr>
          <p:cNvPr id="6" name="Text Placeholder 5"/>
          <p:cNvSpPr>
            <a:spLocks noGrp="1"/>
          </p:cNvSpPr>
          <p:nvPr>
            <p:ph type="body" sz="quarter" idx="20"/>
          </p:nvPr>
        </p:nvSpPr>
        <p:spPr/>
        <p:txBody>
          <a:bodyPr/>
          <a:lstStyle/>
          <a:p>
            <a:r>
              <a:rPr lang="en-US" kern="0" dirty="0"/>
              <a:t>Signaling Verification and Analytics Info</a:t>
            </a:r>
          </a:p>
          <a:p>
            <a:endParaRPr lang="en-US" dirty="0"/>
          </a:p>
        </p:txBody>
      </p:sp>
      <p:pic>
        <p:nvPicPr>
          <p:cNvPr id="18" name="pasted-image.pdf"/>
          <p:cNvPicPr>
            <a:picLocks noChangeAspect="1"/>
          </p:cNvPicPr>
          <p:nvPr/>
        </p:nvPicPr>
        <p:blipFill>
          <a:blip r:embed="rId2">
            <a:extLst/>
          </a:blip>
          <a:stretch>
            <a:fillRect/>
          </a:stretch>
        </p:blipFill>
        <p:spPr>
          <a:xfrm>
            <a:off x="259429" y="838982"/>
            <a:ext cx="8599713" cy="5670675"/>
          </a:xfrm>
          <a:prstGeom prst="rect">
            <a:avLst/>
          </a:prstGeom>
          <a:ln w="12700">
            <a:miter lim="400000"/>
          </a:ln>
        </p:spPr>
      </p:pic>
      <p:sp>
        <p:nvSpPr>
          <p:cNvPr id="19" name="Slide Number Placeholder 3"/>
          <p:cNvSpPr txBox="1">
            <a:spLocks/>
          </p:cNvSpPr>
          <p:nvPr/>
        </p:nvSpPr>
        <p:spPr>
          <a:xfrm>
            <a:off x="381000" y="6604000"/>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15</a:t>
            </a:fld>
            <a:endParaRPr lang="en-US">
              <a:solidFill>
                <a:prstClr val="white"/>
              </a:solidFill>
            </a:endParaRPr>
          </a:p>
        </p:txBody>
      </p:sp>
      <p:sp>
        <p:nvSpPr>
          <p:cNvPr id="20" name="Rectangle 19"/>
          <p:cNvSpPr/>
          <p:nvPr/>
        </p:nvSpPr>
        <p:spPr bwMode="auto">
          <a:xfrm>
            <a:off x="381000" y="5421086"/>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1" name="TextBox 20"/>
          <p:cNvSpPr txBox="1"/>
          <p:nvPr/>
        </p:nvSpPr>
        <p:spPr>
          <a:xfrm>
            <a:off x="129651" y="4825777"/>
            <a:ext cx="7865038" cy="923330"/>
          </a:xfrm>
          <a:prstGeom prst="rect">
            <a:avLst/>
          </a:prstGeom>
          <a:noFill/>
        </p:spPr>
        <p:txBody>
          <a:bodyPr wrap="none" rtlCol="0">
            <a:spAutoFit/>
          </a:bodyPr>
          <a:lstStyle/>
          <a:p>
            <a:r>
              <a:rPr lang="en-US" sz="1800" dirty="0" smtClean="0">
                <a:solidFill>
                  <a:schemeClr val="tx1"/>
                </a:solidFill>
              </a:rPr>
              <a:t>Note: Interface between VF and Data Analytics Server is outside Industry </a:t>
            </a:r>
          </a:p>
          <a:p>
            <a:r>
              <a:rPr lang="en-US" sz="1800" dirty="0" smtClean="0">
                <a:solidFill>
                  <a:schemeClr val="tx1"/>
                </a:solidFill>
              </a:rPr>
              <a:t>Standards and may not be available in initial deployments</a:t>
            </a:r>
          </a:p>
          <a:p>
            <a:r>
              <a:rPr lang="en-US" sz="1800" dirty="0" smtClean="0">
                <a:solidFill>
                  <a:schemeClr val="tx1"/>
                </a:solidFill>
              </a:rPr>
              <a:t>&amp; Some Analytics may be performed in the network element that performs the VF</a:t>
            </a:r>
            <a:endParaRPr lang="en-US" sz="1800" dirty="0">
              <a:solidFill>
                <a:schemeClr val="tx1"/>
              </a:solidFill>
            </a:endParaRPr>
          </a:p>
        </p:txBody>
      </p:sp>
      <p:sp>
        <p:nvSpPr>
          <p:cNvPr id="22" name="Oval 21"/>
          <p:cNvSpPr/>
          <p:nvPr/>
        </p:nvSpPr>
        <p:spPr bwMode="auto">
          <a:xfrm>
            <a:off x="9703293" y="1212952"/>
            <a:ext cx="834501" cy="1065320"/>
          </a:xfrm>
          <a:prstGeom prst="ellipse">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3" name="Oval 22"/>
          <p:cNvSpPr/>
          <p:nvPr/>
        </p:nvSpPr>
        <p:spPr bwMode="auto">
          <a:xfrm rot="19821400">
            <a:off x="5061692" y="848004"/>
            <a:ext cx="529611" cy="1863579"/>
          </a:xfrm>
          <a:prstGeom prst="ellips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4" name="TextBox 23"/>
          <p:cNvSpPr txBox="1"/>
          <p:nvPr/>
        </p:nvSpPr>
        <p:spPr>
          <a:xfrm>
            <a:off x="5294820" y="2564014"/>
            <a:ext cx="3387659" cy="523220"/>
          </a:xfrm>
          <a:prstGeom prst="rect">
            <a:avLst/>
          </a:prstGeom>
          <a:noFill/>
        </p:spPr>
        <p:txBody>
          <a:bodyPr wrap="none" rtlCol="0">
            <a:spAutoFit/>
          </a:bodyPr>
          <a:lstStyle/>
          <a:p>
            <a:r>
              <a:rPr lang="en-US" sz="1400" dirty="0" smtClean="0">
                <a:solidFill>
                  <a:schemeClr val="tx1"/>
                </a:solidFill>
              </a:rPr>
              <a:t>Data Analytic Server may be added</a:t>
            </a:r>
          </a:p>
          <a:p>
            <a:r>
              <a:rPr lang="en-US" sz="1400" dirty="0" smtClean="0">
                <a:solidFill>
                  <a:schemeClr val="tx1"/>
                </a:solidFill>
              </a:rPr>
              <a:t> to the architecture over time</a:t>
            </a:r>
            <a:endParaRPr lang="en-US" sz="1400" dirty="0">
              <a:solidFill>
                <a:schemeClr val="tx1"/>
              </a:solidFill>
            </a:endParaRPr>
          </a:p>
        </p:txBody>
      </p:sp>
      <p:sp>
        <p:nvSpPr>
          <p:cNvPr id="25" name="Rectangle 24"/>
          <p:cNvSpPr/>
          <p:nvPr/>
        </p:nvSpPr>
        <p:spPr>
          <a:xfrm>
            <a:off x="6531428" y="5722256"/>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99226" y="1579418"/>
            <a:ext cx="2918229" cy="369332"/>
          </a:xfrm>
          <a:prstGeom prst="rect">
            <a:avLst/>
          </a:prstGeom>
          <a:noFill/>
        </p:spPr>
        <p:txBody>
          <a:bodyPr wrap="square" rtlCol="0">
            <a:spAutoFit/>
          </a:bodyPr>
          <a:lstStyle/>
          <a:p>
            <a:r>
              <a:rPr lang="en-US" dirty="0" smtClean="0"/>
              <a:t>VF -  Verification Function</a:t>
            </a:r>
            <a:endParaRPr lang="en-US" dirty="0"/>
          </a:p>
        </p:txBody>
      </p:sp>
      <p:cxnSp>
        <p:nvCxnSpPr>
          <p:cNvPr id="3" name="Curved Connector 2"/>
          <p:cNvCxnSpPr/>
          <p:nvPr/>
        </p:nvCxnSpPr>
        <p:spPr>
          <a:xfrm rot="10800000" flipV="1">
            <a:off x="1089891" y="2308193"/>
            <a:ext cx="2401454" cy="1109261"/>
          </a:xfrm>
          <a:prstGeom prst="curvedConnector3">
            <a:avLst>
              <a:gd name="adj1" fmla="val 20385"/>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39153" y="2440903"/>
            <a:ext cx="1546642" cy="646331"/>
          </a:xfrm>
          <a:prstGeom prst="rect">
            <a:avLst/>
          </a:prstGeom>
          <a:noFill/>
        </p:spPr>
        <p:txBody>
          <a:bodyPr wrap="none" rtlCol="0">
            <a:spAutoFit/>
          </a:bodyPr>
          <a:lstStyle/>
          <a:p>
            <a:pPr algn="r"/>
            <a:r>
              <a:rPr lang="en-US" dirty="0" smtClean="0">
                <a:solidFill>
                  <a:schemeClr val="accent1"/>
                </a:solidFill>
              </a:rPr>
              <a:t>Verstat Tel </a:t>
            </a:r>
          </a:p>
          <a:p>
            <a:pPr algn="r"/>
            <a:r>
              <a:rPr lang="en-US" dirty="0" smtClean="0">
                <a:solidFill>
                  <a:schemeClr val="accent1"/>
                </a:solidFill>
              </a:rPr>
              <a:t>URI Parameter</a:t>
            </a:r>
            <a:endParaRPr lang="en-US" dirty="0">
              <a:solidFill>
                <a:schemeClr val="accent1"/>
              </a:solidFill>
            </a:endParaRPr>
          </a:p>
        </p:txBody>
      </p:sp>
    </p:spTree>
    <p:extLst>
      <p:ext uri="{BB962C8B-B14F-4D97-AF65-F5344CB8AC3E}">
        <p14:creationId xmlns:p14="http://schemas.microsoft.com/office/powerpoint/2010/main" val="2720206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pPr lvl="1"/>
            <a:r>
              <a:rPr lang="en-US" dirty="0">
                <a:solidFill>
                  <a:schemeClr val="accent1"/>
                </a:solidFill>
              </a:rPr>
              <a:t>Verstat</a:t>
            </a:r>
          </a:p>
          <a:p>
            <a:pPr lvl="3"/>
            <a:r>
              <a:rPr lang="en-US" dirty="0" smtClean="0"/>
              <a:t>TN </a:t>
            </a:r>
            <a:r>
              <a:rPr lang="en-US" dirty="0"/>
              <a:t>Validation Passed</a:t>
            </a:r>
          </a:p>
          <a:p>
            <a:pPr lvl="3"/>
            <a:r>
              <a:rPr lang="en-US" dirty="0"/>
              <a:t>TN Validation Failed</a:t>
            </a:r>
          </a:p>
          <a:p>
            <a:pPr lvl="3"/>
            <a:r>
              <a:rPr lang="en-US" dirty="0"/>
              <a:t>No TN Validation</a:t>
            </a:r>
          </a:p>
          <a:p>
            <a:pPr lvl="3"/>
            <a:r>
              <a:rPr lang="en-US" dirty="0"/>
              <a:t>Future: same values above for CNAM</a:t>
            </a:r>
          </a:p>
          <a:p>
            <a:r>
              <a:rPr lang="en-US" dirty="0"/>
              <a:t>Security Considerations</a:t>
            </a:r>
          </a:p>
          <a:p>
            <a:pPr marL="571500" lvl="2" indent="-342900">
              <a:buFont typeface="Arial" panose="020B0604020202020204" pitchFamily="34" charset="0"/>
              <a:buChar char="•"/>
            </a:pPr>
            <a:r>
              <a:rPr lang="en-US" sz="1800" dirty="0"/>
              <a:t>The Verification Function must drop a </a:t>
            </a:r>
            <a:r>
              <a:rPr lang="en-US" sz="1800" dirty="0" err="1"/>
              <a:t>verstat</a:t>
            </a:r>
            <a:r>
              <a:rPr lang="en-US" sz="1800" dirty="0"/>
              <a:t> </a:t>
            </a:r>
            <a:r>
              <a:rPr lang="en-US" sz="1800" dirty="0" err="1"/>
              <a:t>tel</a:t>
            </a:r>
            <a:r>
              <a:rPr lang="en-US" sz="1800" dirty="0"/>
              <a:t> URI parameter received in an INVITE</a:t>
            </a:r>
          </a:p>
          <a:p>
            <a:pPr marL="571500" lvl="2" indent="-342900">
              <a:buFont typeface="Arial" panose="020B0604020202020204" pitchFamily="34" charset="0"/>
              <a:buChar char="•"/>
            </a:pPr>
            <a:r>
              <a:rPr lang="en-US" sz="1800" dirty="0"/>
              <a:t>If the terminating UE does not support the "</a:t>
            </a:r>
            <a:r>
              <a:rPr lang="en-US" sz="1800" dirty="0" err="1"/>
              <a:t>verstat</a:t>
            </a:r>
            <a:r>
              <a:rPr lang="en-US" sz="1800" dirty="0"/>
              <a:t>" parameter value, it must discard the parameter </a:t>
            </a:r>
          </a:p>
          <a:p>
            <a:pPr marL="571500" lvl="2" indent="-342900">
              <a:buFont typeface="Arial" panose="020B0604020202020204" pitchFamily="34" charset="0"/>
              <a:buChar char="•"/>
            </a:pPr>
            <a:r>
              <a:rPr lang="en-US" sz="1800" dirty="0"/>
              <a:t>The terminating UE will act on the "</a:t>
            </a:r>
            <a:r>
              <a:rPr lang="en-US" sz="1800" dirty="0" err="1"/>
              <a:t>verstat</a:t>
            </a:r>
            <a:r>
              <a:rPr lang="en-US" sz="1800" dirty="0"/>
              <a:t>" parameter value, if the 200 (OK) response to the UE REGISTER includes a Feature-Caps header field, as specified in RFC 6809°[190], with a "+g.3gpp.verstat" header field parameter</a:t>
            </a:r>
          </a:p>
          <a:p>
            <a:endParaRPr lang="en-US" dirty="0"/>
          </a:p>
        </p:txBody>
      </p:sp>
      <p:sp>
        <p:nvSpPr>
          <p:cNvPr id="6" name="Title 5"/>
          <p:cNvSpPr>
            <a:spLocks noGrp="1"/>
          </p:cNvSpPr>
          <p:nvPr>
            <p:ph type="title"/>
          </p:nvPr>
        </p:nvSpPr>
        <p:spPr/>
        <p:txBody>
          <a:bodyPr/>
          <a:lstStyle/>
          <a:p>
            <a:r>
              <a:rPr lang="en-US" dirty="0"/>
              <a:t>Signaling Verification</a:t>
            </a:r>
            <a:br>
              <a:rPr lang="en-US" dirty="0"/>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16</a:t>
            </a:fld>
            <a:endParaRPr lang="en-US" dirty="0"/>
          </a:p>
        </p:txBody>
      </p:sp>
      <p:grpSp>
        <p:nvGrpSpPr>
          <p:cNvPr id="10" name="Group 9"/>
          <p:cNvGrpSpPr/>
          <p:nvPr/>
        </p:nvGrpSpPr>
        <p:grpSpPr>
          <a:xfrm>
            <a:off x="3866829" y="1059814"/>
            <a:ext cx="5707845" cy="907941"/>
            <a:chOff x="4786825" y="2551517"/>
            <a:chExt cx="5707845" cy="907941"/>
          </a:xfrm>
        </p:grpSpPr>
        <p:sp>
          <p:nvSpPr>
            <p:cNvPr id="11" name="TextBox 10"/>
            <p:cNvSpPr txBox="1"/>
            <p:nvPr/>
          </p:nvSpPr>
          <p:spPr>
            <a:xfrm>
              <a:off x="4786825" y="2551517"/>
              <a:ext cx="5707845" cy="907941"/>
            </a:xfrm>
            <a:prstGeom prst="rect">
              <a:avLst/>
            </a:prstGeom>
            <a:noFill/>
            <a:ln>
              <a:solidFill>
                <a:schemeClr val="accent1"/>
              </a:solidFill>
            </a:ln>
          </p:spPr>
          <p:txBody>
            <a:bodyPr wrap="none" rtlCol="0">
              <a:spAutoFit/>
            </a:bodyPr>
            <a:lstStyle/>
            <a:p>
              <a:r>
                <a:rPr lang="en-US" sz="1600" dirty="0" err="1">
                  <a:solidFill>
                    <a:schemeClr val="tx1"/>
                  </a:solidFill>
                </a:rPr>
                <a:t>tel</a:t>
              </a:r>
              <a:r>
                <a:rPr lang="en-US" sz="1600" dirty="0">
                  <a:solidFill>
                    <a:schemeClr val="tx1"/>
                  </a:solidFill>
                </a:rPr>
                <a:t> URI parameter in the P-Asserted-Identity </a:t>
              </a:r>
              <a:endParaRPr lang="en-US" sz="1600" dirty="0" smtClean="0">
                <a:solidFill>
                  <a:schemeClr val="tx1"/>
                </a:solidFill>
              </a:endParaRPr>
            </a:p>
            <a:p>
              <a:r>
                <a:rPr lang="en-US" sz="1600" dirty="0" smtClean="0">
                  <a:solidFill>
                    <a:schemeClr val="tx1"/>
                  </a:solidFill>
                </a:rPr>
                <a:t>or </a:t>
              </a:r>
              <a:r>
                <a:rPr lang="en-US" sz="1600" dirty="0">
                  <a:solidFill>
                    <a:schemeClr val="tx1"/>
                  </a:solidFill>
                </a:rPr>
                <a:t>FROM header field in a SIP requests </a:t>
              </a:r>
            </a:p>
            <a:p>
              <a:r>
                <a:rPr lang="en-US" sz="1200" dirty="0" smtClean="0">
                  <a:solidFill>
                    <a:schemeClr val="tx1"/>
                  </a:solidFill>
                </a:rPr>
                <a:t>P-Asserted-Identity: </a:t>
              </a:r>
              <a:r>
                <a:rPr lang="en-US" sz="1200" dirty="0" err="1" smtClean="0">
                  <a:solidFill>
                    <a:schemeClr val="accent3"/>
                  </a:solidFill>
                </a:rPr>
                <a:t>tel</a:t>
              </a:r>
              <a:r>
                <a:rPr lang="en-US" sz="1200" dirty="0" smtClean="0">
                  <a:solidFill>
                    <a:schemeClr val="accent3"/>
                  </a:solidFill>
                </a:rPr>
                <a:t>:+14085264000;verstat=TN-Validation-Passed </a:t>
              </a:r>
              <a:endParaRPr lang="en-US" sz="1200" dirty="0">
                <a:solidFill>
                  <a:schemeClr val="accent3"/>
                </a:solidFill>
              </a:endParaRPr>
            </a:p>
            <a:p>
              <a:endParaRPr lang="en-US" sz="900" dirty="0"/>
            </a:p>
          </p:txBody>
        </p:sp>
        <p:pic>
          <p:nvPicPr>
            <p:cNvPr id="12" name="Picture 1" descr="image00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639034" y="2684206"/>
              <a:ext cx="655637"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56154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17</a:t>
            </a:fld>
            <a:endParaRPr lang="en-US" dirty="0"/>
          </a:p>
        </p:txBody>
      </p:sp>
      <p:sp>
        <p:nvSpPr>
          <p:cNvPr id="21" name="Text Placeholder 5"/>
          <p:cNvSpPr txBox="1">
            <a:spLocks/>
          </p:cNvSpPr>
          <p:nvPr/>
        </p:nvSpPr>
        <p:spPr bwMode="auto">
          <a:xfrm>
            <a:off x="2556165" y="203688"/>
            <a:ext cx="7150250" cy="497417"/>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lvl1pPr marL="0" indent="0" algn="l" rtl="0" eaLnBrk="1" fontAlgn="base" hangingPunct="1">
              <a:spcBef>
                <a:spcPct val="0"/>
              </a:spcBef>
              <a:spcAft>
                <a:spcPts val="800"/>
              </a:spcAft>
              <a:buFont typeface="Arial" charset="0"/>
              <a:defRPr sz="2400" b="0" kern="1200">
                <a:solidFill>
                  <a:srgbClr val="067AB4"/>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Unwanted – “666” SIP Reason code</a:t>
            </a:r>
            <a:endParaRPr lang="en-US" sz="2800" dirty="0"/>
          </a:p>
        </p:txBody>
      </p:sp>
      <p:pic>
        <p:nvPicPr>
          <p:cNvPr id="23" name="pasted-image.pdf"/>
          <p:cNvPicPr>
            <a:picLocks noChangeAspect="1"/>
          </p:cNvPicPr>
          <p:nvPr/>
        </p:nvPicPr>
        <p:blipFill>
          <a:blip r:embed="rId2">
            <a:extLst/>
          </a:blip>
          <a:stretch>
            <a:fillRect/>
          </a:stretch>
        </p:blipFill>
        <p:spPr>
          <a:xfrm>
            <a:off x="1568686" y="1823945"/>
            <a:ext cx="8599713" cy="5670675"/>
          </a:xfrm>
          <a:prstGeom prst="rect">
            <a:avLst/>
          </a:prstGeom>
          <a:ln w="12700">
            <a:miter lim="400000"/>
          </a:ln>
        </p:spPr>
      </p:pic>
      <p:sp>
        <p:nvSpPr>
          <p:cNvPr id="24" name="Slide Number Placeholder 3"/>
          <p:cNvSpPr txBox="1">
            <a:spLocks/>
          </p:cNvSpPr>
          <p:nvPr/>
        </p:nvSpPr>
        <p:spPr>
          <a:xfrm>
            <a:off x="1648696" y="7674263"/>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17</a:t>
            </a:fld>
            <a:endParaRPr lang="en-US">
              <a:solidFill>
                <a:prstClr val="white"/>
              </a:solidFill>
            </a:endParaRPr>
          </a:p>
        </p:txBody>
      </p:sp>
      <p:sp>
        <p:nvSpPr>
          <p:cNvPr id="25" name="Rectangle 24"/>
          <p:cNvSpPr/>
          <p:nvPr/>
        </p:nvSpPr>
        <p:spPr bwMode="auto">
          <a:xfrm>
            <a:off x="1648696" y="6491349"/>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6" name="Rectangle 25"/>
          <p:cNvSpPr/>
          <p:nvPr/>
        </p:nvSpPr>
        <p:spPr>
          <a:xfrm>
            <a:off x="7741524" y="6579283"/>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3823" y="533609"/>
            <a:ext cx="1967877" cy="3135098"/>
          </a:xfrm>
          <a:prstGeom prst="rect">
            <a:avLst/>
          </a:prstGeom>
        </p:spPr>
      </p:pic>
      <p:sp>
        <p:nvSpPr>
          <p:cNvPr id="28" name="TextBox 27"/>
          <p:cNvSpPr txBox="1"/>
          <p:nvPr/>
        </p:nvSpPr>
        <p:spPr>
          <a:xfrm>
            <a:off x="2556165" y="1090324"/>
            <a:ext cx="3272178" cy="646331"/>
          </a:xfrm>
          <a:prstGeom prst="rect">
            <a:avLst/>
          </a:prstGeom>
          <a:noFill/>
          <a:ln>
            <a:solidFill>
              <a:schemeClr val="accent1"/>
            </a:solidFill>
          </a:ln>
        </p:spPr>
        <p:txBody>
          <a:bodyPr wrap="none" rtlCol="0">
            <a:spAutoFit/>
          </a:bodyPr>
          <a:lstStyle/>
          <a:p>
            <a:r>
              <a:rPr lang="en-US" dirty="0" smtClean="0"/>
              <a:t>User presses “Block Caller”</a:t>
            </a:r>
          </a:p>
          <a:p>
            <a:r>
              <a:rPr lang="en-US" dirty="0" smtClean="0"/>
              <a:t>Button either pre or post-answer</a:t>
            </a:r>
            <a:endParaRPr lang="en-US" dirty="0"/>
          </a:p>
        </p:txBody>
      </p:sp>
      <p:cxnSp>
        <p:nvCxnSpPr>
          <p:cNvPr id="29" name="Straight Arrow Connector 28"/>
          <p:cNvCxnSpPr/>
          <p:nvPr/>
        </p:nvCxnSpPr>
        <p:spPr>
          <a:xfrm flipH="1">
            <a:off x="1354975" y="1736655"/>
            <a:ext cx="1201190" cy="78210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15636" y="4414058"/>
            <a:ext cx="446427" cy="490451"/>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flipV="1">
            <a:off x="2171700" y="4214553"/>
            <a:ext cx="2275609" cy="8312"/>
          </a:xfrm>
          <a:prstGeom prst="straightConnector1">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4661020" y="3349256"/>
            <a:ext cx="93035" cy="910252"/>
          </a:xfrm>
          <a:prstGeom prst="straightConnector1">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878323" y="3820473"/>
            <a:ext cx="301686" cy="369332"/>
          </a:xfrm>
          <a:prstGeom prst="rect">
            <a:avLst/>
          </a:prstGeom>
          <a:noFill/>
        </p:spPr>
        <p:txBody>
          <a:bodyPr wrap="none" rtlCol="0">
            <a:spAutoFit/>
          </a:bodyPr>
          <a:lstStyle/>
          <a:p>
            <a:r>
              <a:rPr lang="en-US" dirty="0"/>
              <a:t>7</a:t>
            </a:r>
          </a:p>
        </p:txBody>
      </p:sp>
      <p:sp>
        <p:nvSpPr>
          <p:cNvPr id="34" name="TextBox 33"/>
          <p:cNvSpPr txBox="1"/>
          <p:nvPr/>
        </p:nvSpPr>
        <p:spPr>
          <a:xfrm>
            <a:off x="4338803" y="3569734"/>
            <a:ext cx="301686" cy="369332"/>
          </a:xfrm>
          <a:prstGeom prst="rect">
            <a:avLst/>
          </a:prstGeom>
          <a:noFill/>
        </p:spPr>
        <p:txBody>
          <a:bodyPr wrap="none" rtlCol="0">
            <a:spAutoFit/>
          </a:bodyPr>
          <a:lstStyle/>
          <a:p>
            <a:r>
              <a:rPr lang="en-US" dirty="0" smtClean="0"/>
              <a:t>8</a:t>
            </a:r>
            <a:endParaRPr lang="en-US" dirty="0"/>
          </a:p>
        </p:txBody>
      </p:sp>
    </p:spTree>
    <p:extLst>
      <p:ext uri="{BB962C8B-B14F-4D97-AF65-F5344CB8AC3E}">
        <p14:creationId xmlns:p14="http://schemas.microsoft.com/office/powerpoint/2010/main" val="1169649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Network Action</a:t>
            </a:r>
          </a:p>
          <a:p>
            <a:pPr marL="342900" indent="-342900">
              <a:buFont typeface="Arial" panose="020B0604020202020204" pitchFamily="34" charset="0"/>
              <a:buChar char="•"/>
            </a:pPr>
            <a:r>
              <a:rPr lang="en-US" dirty="0"/>
              <a:t>“666” SIP Reason code pre-answer</a:t>
            </a:r>
          </a:p>
          <a:p>
            <a:pPr marL="571500" lvl="2" indent="-342900">
              <a:buFont typeface="Wingdings" panose="05000000000000000000" pitchFamily="2" charset="2"/>
              <a:buChar char="Ø"/>
            </a:pPr>
            <a:r>
              <a:rPr lang="en-US" dirty="0"/>
              <a:t>Because fraud/spam can only be determined after answer, all the network can conclude is that the user does not want to receive this call, possibly any calls from this number.</a:t>
            </a:r>
          </a:p>
          <a:p>
            <a:pPr marL="571500" lvl="2" indent="-342900">
              <a:buFont typeface="Wingdings" panose="05000000000000000000" pitchFamily="2" charset="2"/>
              <a:buChar char="Ø"/>
            </a:pPr>
            <a:r>
              <a:rPr lang="en-US" dirty="0"/>
              <a:t>Data analytics updates reputation of the calling number</a:t>
            </a:r>
          </a:p>
          <a:p>
            <a:pPr marL="571500" lvl="2" indent="-342900">
              <a:buFont typeface="Wingdings" panose="05000000000000000000" pitchFamily="2" charset="2"/>
              <a:buChar char="Ø"/>
            </a:pPr>
            <a:endParaRPr lang="en-US" dirty="0"/>
          </a:p>
          <a:p>
            <a:pPr marL="342900" lvl="1" indent="-342900">
              <a:buFont typeface="Arial" panose="020B0604020202020204" pitchFamily="34" charset="0"/>
              <a:buChar char="•"/>
            </a:pPr>
            <a:r>
              <a:rPr lang="en-US" dirty="0">
                <a:solidFill>
                  <a:schemeClr val="accent1"/>
                </a:solidFill>
              </a:rPr>
              <a:t>“666” SIP Reason code post-answer</a:t>
            </a:r>
          </a:p>
          <a:p>
            <a:pPr marL="571500" lvl="2" indent="-342900">
              <a:buFont typeface="Wingdings" panose="05000000000000000000" pitchFamily="2" charset="2"/>
              <a:buChar char="Ø"/>
            </a:pPr>
            <a:r>
              <a:rPr lang="en-US" dirty="0"/>
              <a:t>Network sends fraud/spam report to government agencies (FCC, FTC)</a:t>
            </a:r>
          </a:p>
          <a:p>
            <a:pPr marL="571500" lvl="2" indent="-342900">
              <a:buFont typeface="Wingdings" panose="05000000000000000000" pitchFamily="2" charset="2"/>
              <a:buChar char="Ø"/>
            </a:pPr>
            <a:r>
              <a:rPr lang="en-US" dirty="0"/>
              <a:t>Network initiates traceback</a:t>
            </a:r>
          </a:p>
          <a:p>
            <a:pPr marL="571500" lvl="2" indent="-342900">
              <a:buFont typeface="Wingdings" panose="05000000000000000000" pitchFamily="2" charset="2"/>
              <a:buChar char="Ø"/>
            </a:pPr>
            <a:r>
              <a:rPr lang="en-US" dirty="0"/>
              <a:t>Data analytics updates reputation of the calling number</a:t>
            </a:r>
          </a:p>
          <a:p>
            <a:endParaRPr lang="en-US" dirty="0"/>
          </a:p>
        </p:txBody>
      </p:sp>
      <p:sp>
        <p:nvSpPr>
          <p:cNvPr id="4" name="Title 3"/>
          <p:cNvSpPr>
            <a:spLocks noGrp="1"/>
          </p:cNvSpPr>
          <p:nvPr>
            <p:ph type="title"/>
          </p:nvPr>
        </p:nvSpPr>
        <p:spPr/>
        <p:txBody>
          <a:bodyPr/>
          <a:lstStyle/>
          <a:p>
            <a:r>
              <a:rPr lang="en-US" dirty="0"/>
              <a:t>Unwanted – “666” SIP Reason code</a:t>
            </a:r>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18</a:t>
            </a:fld>
            <a:endParaRPr lang="en-US" dirty="0"/>
          </a:p>
        </p:txBody>
      </p:sp>
    </p:spTree>
    <p:extLst>
      <p:ext uri="{BB962C8B-B14F-4D97-AF65-F5344CB8AC3E}">
        <p14:creationId xmlns:p14="http://schemas.microsoft.com/office/powerpoint/2010/main" val="67994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p:cNvPicPr>
            <a:picLocks noGrp="1" noChangeAspect="1"/>
          </p:cNvPicPr>
          <p:nvPr>
            <p:ph idx="1"/>
          </p:nvPr>
        </p:nvPicPr>
        <p:blipFill>
          <a:blip r:embed="rId2"/>
          <a:stretch>
            <a:fillRect/>
          </a:stretch>
        </p:blipFill>
        <p:spPr>
          <a:xfrm>
            <a:off x="1492046" y="646113"/>
            <a:ext cx="7174320" cy="4440237"/>
          </a:xfrm>
          <a:prstGeom prst="rect">
            <a:avLst/>
          </a:prstGeom>
        </p:spPr>
      </p:pic>
      <p:sp>
        <p:nvSpPr>
          <p:cNvPr id="3" name="Title 2"/>
          <p:cNvSpPr>
            <a:spLocks noGrp="1"/>
          </p:cNvSpPr>
          <p:nvPr>
            <p:ph type="title"/>
          </p:nvPr>
        </p:nvSpPr>
        <p:spPr/>
        <p:txBody>
          <a:bodyPr/>
          <a:lstStyle/>
          <a:p>
            <a:r>
              <a:rPr lang="en-US" b="1" dirty="0"/>
              <a:t>Centralized Signing and Signature Validation Server</a:t>
            </a:r>
            <a:endParaRPr lang="en-US" dirty="0"/>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19</a:t>
            </a:fld>
            <a:endParaRPr lang="en-US" dirty="0"/>
          </a:p>
        </p:txBody>
      </p:sp>
    </p:spTree>
    <p:extLst>
      <p:ext uri="{BB962C8B-B14F-4D97-AF65-F5344CB8AC3E}">
        <p14:creationId xmlns:p14="http://schemas.microsoft.com/office/powerpoint/2010/main" val="2921753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lvl="2"/>
            <a:r>
              <a:rPr lang="en-US" b="1" dirty="0"/>
              <a:t>Spoofed calls</a:t>
            </a:r>
          </a:p>
          <a:p>
            <a:r>
              <a:rPr lang="en-US" dirty="0"/>
              <a:t>The </a:t>
            </a:r>
            <a:r>
              <a:rPr lang="en-US" i="1" dirty="0"/>
              <a:t>Truth in Caller ID Act </a:t>
            </a:r>
            <a:r>
              <a:rPr lang="en-US" dirty="0"/>
              <a:t>prohibits spoofing, or deliberately falsifying the telephone number (TN) and/or name relayed as the caller ID information to disguise the identity of the caller </a:t>
            </a:r>
            <a:r>
              <a:rPr lang="en-US" b="1" i="1" dirty="0"/>
              <a:t>for harmful or fraudulent purposes</a:t>
            </a:r>
            <a:r>
              <a:rPr lang="en-US" dirty="0"/>
              <a:t>. However, the law only applies to callers within the United States</a:t>
            </a:r>
            <a:r>
              <a:rPr lang="en-US" dirty="0" smtClean="0"/>
              <a:t>.</a:t>
            </a:r>
          </a:p>
          <a:p>
            <a:endParaRPr lang="en-US" b="1" dirty="0">
              <a:solidFill>
                <a:schemeClr val="tx2"/>
              </a:solidFill>
            </a:endParaRPr>
          </a:p>
          <a:p>
            <a:pPr marL="342900" indent="-342900">
              <a:buFont typeface="Arial" panose="020B0604020202020204" pitchFamily="34" charset="0"/>
              <a:buChar char="•"/>
            </a:pPr>
            <a:r>
              <a:rPr lang="en-US" b="1" dirty="0" smtClean="0">
                <a:solidFill>
                  <a:schemeClr val="tx2"/>
                </a:solidFill>
              </a:rPr>
              <a:t>Robo-Calling</a:t>
            </a:r>
          </a:p>
          <a:p>
            <a:r>
              <a:rPr lang="en-US" dirty="0"/>
              <a:t>A robocall is a phone call that uses a computerized </a:t>
            </a:r>
            <a:r>
              <a:rPr lang="en-US" dirty="0" err="1"/>
              <a:t>autodialer</a:t>
            </a:r>
            <a:r>
              <a:rPr lang="en-US" dirty="0"/>
              <a:t> to deliver a pre-recorded message, as if from a robot. Robocalls are often associated with political and telemarketing phone campaigns, but can also be used for public-service or emergency announcements.</a:t>
            </a:r>
          </a:p>
        </p:txBody>
      </p:sp>
      <p:sp>
        <p:nvSpPr>
          <p:cNvPr id="6" name="Title 5"/>
          <p:cNvSpPr>
            <a:spLocks noGrp="1"/>
          </p:cNvSpPr>
          <p:nvPr>
            <p:ph type="title"/>
          </p:nvPr>
        </p:nvSpPr>
        <p:spPr/>
        <p:txBody>
          <a:bodyPr/>
          <a:lstStyle/>
          <a:p>
            <a:r>
              <a:rPr lang="en-US" dirty="0" smtClean="0"/>
              <a:t>Spoofed Calls Versus Robo-Call</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2</a:t>
            </a:fld>
            <a:endParaRPr lang="en-US" dirty="0"/>
          </a:p>
        </p:txBody>
      </p:sp>
    </p:spTree>
    <p:extLst>
      <p:ext uri="{BB962C8B-B14F-4D97-AF65-F5344CB8AC3E}">
        <p14:creationId xmlns:p14="http://schemas.microsoft.com/office/powerpoint/2010/main" val="6164361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US" smtClean="0"/>
              <a:t>© 2015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20</a:t>
            </a:fld>
            <a:endParaRPr lang="en-US" dirty="0"/>
          </a:p>
        </p:txBody>
      </p:sp>
    </p:spTree>
    <p:extLst>
      <p:ext uri="{BB962C8B-B14F-4D97-AF65-F5344CB8AC3E}">
        <p14:creationId xmlns:p14="http://schemas.microsoft.com/office/powerpoint/2010/main" val="390601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022" y="507941"/>
            <a:ext cx="9255123" cy="4904568"/>
          </a:xfrm>
        </p:spPr>
        <p:txBody>
          <a:bodyPr/>
          <a:lstStyle/>
          <a:p>
            <a:pPr marL="285750" indent="-285750">
              <a:buFont typeface="Arial" panose="020B0604020202020204" pitchFamily="34" charset="0"/>
              <a:buChar char="•"/>
            </a:pPr>
            <a:r>
              <a:rPr lang="en-US" sz="1800" dirty="0"/>
              <a:t>Robocalls &amp; Spoofing is the #1 complaint to the FCC and FTC.</a:t>
            </a:r>
          </a:p>
          <a:p>
            <a:pPr marL="514350" lvl="2" indent="-285750">
              <a:buFont typeface="Arial" panose="020B0604020202020204" pitchFamily="34" charset="0"/>
              <a:buChar char="•"/>
            </a:pPr>
            <a:r>
              <a:rPr lang="en-US" sz="1400" dirty="0">
                <a:hlinkClick r:id="rId2"/>
              </a:rPr>
              <a:t>https://consumercomplaints.fcc.gov/hc/en-us/articles/204009760-Consumer-Complaint-Charts-and-Data-Overview</a:t>
            </a:r>
            <a:endParaRPr lang="en-US" sz="1400" dirty="0"/>
          </a:p>
          <a:p>
            <a:pPr marL="342900" indent="-342900">
              <a:buFont typeface="Arial" panose="020B0604020202020204" pitchFamily="34" charset="0"/>
              <a:buChar char="•"/>
            </a:pPr>
            <a:r>
              <a:rPr lang="en-US" sz="1800" dirty="0"/>
              <a:t>Robocalls &amp; Spoofing is the #1 complaint to the CRTC in Canada</a:t>
            </a:r>
          </a:p>
          <a:p>
            <a:pPr marL="285750" indent="-285750">
              <a:buFont typeface="Arial" panose="020B0604020202020204" pitchFamily="34" charset="0"/>
              <a:buChar char="•"/>
            </a:pPr>
            <a:r>
              <a:rPr lang="en-US" sz="1800" dirty="0"/>
              <a:t>Robocalls &amp; Spoofing is the # 1 complaint to OFCOM and the UK ICO</a:t>
            </a:r>
          </a:p>
          <a:p>
            <a:pPr marL="514350" lvl="2" indent="-285750">
              <a:buFont typeface="Arial" panose="020B0604020202020204" pitchFamily="34" charset="0"/>
              <a:buChar char="•"/>
            </a:pPr>
            <a:r>
              <a:rPr lang="en-US" sz="1400" dirty="0">
                <a:hlinkClick r:id="rId3"/>
              </a:rPr>
              <a:t>https://ico.org.uk/action-weve-taken/nuisance-calls-and-messages/</a:t>
            </a:r>
            <a:endParaRPr lang="en-US" sz="1400" dirty="0"/>
          </a:p>
          <a:p>
            <a:pPr marL="285750" indent="-285750">
              <a:buFont typeface="Arial" panose="020B0604020202020204" pitchFamily="34" charset="0"/>
              <a:buChar char="•"/>
            </a:pPr>
            <a:r>
              <a:rPr lang="en-US" sz="1800" dirty="0"/>
              <a:t>There have been 6-8 different bills in Congress looking at this. Hearings you name it. </a:t>
            </a:r>
          </a:p>
          <a:p>
            <a:pPr lvl="3"/>
            <a:r>
              <a:rPr lang="en-US" sz="1200" dirty="0"/>
              <a:t>FCC FTC CRTC [CA] OFCOM [UK] have held workshops. I wrote one of the reports. </a:t>
            </a:r>
          </a:p>
          <a:p>
            <a:pPr lvl="3"/>
            <a:r>
              <a:rPr lang="en-US" sz="1200" u="sng" dirty="0">
                <a:hlinkClick r:id="rId4"/>
              </a:rPr>
              <a:t>http://stakeholders.ofcom.org.uk/binaries/market-data-research/Ofcom_VoIP_RPKI_Report.pdf</a:t>
            </a:r>
          </a:p>
          <a:p>
            <a:pPr lvl="3"/>
            <a:r>
              <a:rPr lang="en-US" sz="1200" dirty="0"/>
              <a:t>US Congress had endless hearings. </a:t>
            </a:r>
          </a:p>
          <a:p>
            <a:pPr lvl="3"/>
            <a:r>
              <a:rPr lang="en-US" sz="1200" dirty="0">
                <a:hlinkClick r:id="rId4"/>
              </a:rPr>
              <a:t>https://energycommerce.house.gov/hearings-and-votes/hearings/modernizing-telephone-consumer-protection-act</a:t>
            </a:r>
          </a:p>
          <a:p>
            <a:pPr marL="285750" indent="-28575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The </a:t>
            </a:r>
            <a:r>
              <a:rPr lang="en-US" sz="1800" dirty="0">
                <a:ea typeface="Arial Unicode MS" panose="020B0604020202020204" pitchFamily="34" charset="-128"/>
                <a:cs typeface="Arial Unicode MS" panose="020B0604020202020204" pitchFamily="34" charset="-128"/>
              </a:rPr>
              <a:t>PSTN is undergoing a radical transition</a:t>
            </a:r>
          </a:p>
          <a:p>
            <a:pPr marL="514350" lvl="2" indent="-285750">
              <a:buFont typeface="Arial" panose="020B0604020202020204" pitchFamily="34" charset="0"/>
              <a:buChar char="•"/>
            </a:pPr>
            <a:r>
              <a:rPr lang="en-US" sz="1400" dirty="0">
                <a:ea typeface="Arial Unicode MS" panose="020B0604020202020204" pitchFamily="34" charset="-128"/>
                <a:cs typeface="Arial Unicode MS" panose="020B0604020202020204" pitchFamily="34" charset="-128"/>
              </a:rPr>
              <a:t>With </a:t>
            </a:r>
            <a:r>
              <a:rPr lang="en-US" sz="1400" dirty="0" err="1">
                <a:ea typeface="Arial Unicode MS" panose="020B0604020202020204" pitchFamily="34" charset="-128"/>
                <a:cs typeface="Arial Unicode MS" panose="020B0604020202020204" pitchFamily="34" charset="-128"/>
              </a:rPr>
              <a:t>VoLTE</a:t>
            </a:r>
            <a:r>
              <a:rPr lang="en-US" sz="1400" dirty="0">
                <a:ea typeface="Arial Unicode MS" panose="020B0604020202020204" pitchFamily="34" charset="-128"/>
                <a:cs typeface="Arial Unicode MS" panose="020B0604020202020204" pitchFamily="34" charset="-128"/>
              </a:rPr>
              <a:t> IP based voice will be 75% of the market in 3 </a:t>
            </a:r>
            <a:r>
              <a:rPr lang="en-US" sz="1400" dirty="0" smtClean="0">
                <a:ea typeface="Arial Unicode MS" panose="020B0604020202020204" pitchFamily="34" charset="-128"/>
                <a:cs typeface="Arial Unicode MS" panose="020B0604020202020204" pitchFamily="34" charset="-128"/>
              </a:rPr>
              <a:t>years in the US. </a:t>
            </a:r>
            <a:endParaRPr lang="en-US" sz="1400" dirty="0">
              <a:ea typeface="Arial Unicode MS" panose="020B0604020202020204" pitchFamily="34" charset="-128"/>
              <a:cs typeface="Arial Unicode MS" panose="020B0604020202020204" pitchFamily="34" charset="-128"/>
            </a:endParaRPr>
          </a:p>
          <a:p>
            <a:pPr marL="285750" indent="-285750">
              <a:buFont typeface="Arial" panose="020B0604020202020204" pitchFamily="34" charset="0"/>
              <a:buChar char="•"/>
            </a:pPr>
            <a:r>
              <a:rPr lang="en-US" sz="1800" dirty="0">
                <a:ea typeface="Arial Unicode MS" panose="020B0604020202020204" pitchFamily="34" charset="-128"/>
                <a:cs typeface="Arial Unicode MS" panose="020B0604020202020204" pitchFamily="34" charset="-128"/>
              </a:rPr>
              <a:t>Existing PSTN Class 5 TDM/SS7 equipment is at or near End of Life [EOL</a:t>
            </a:r>
            <a:r>
              <a:rPr lang="en-US" sz="1800" dirty="0" smtClean="0">
                <a:ea typeface="Arial Unicode MS" panose="020B0604020202020204" pitchFamily="34" charset="-128"/>
                <a:cs typeface="Arial Unicode MS" panose="020B0604020202020204" pitchFamily="34" charset="-128"/>
              </a:rPr>
              <a:t>] and cannot be modified.  </a:t>
            </a:r>
            <a:endParaRPr lang="en-US" sz="1800" dirty="0">
              <a:ea typeface="Arial Unicode MS" panose="020B0604020202020204" pitchFamily="34" charset="-128"/>
              <a:cs typeface="Arial Unicode MS" panose="020B0604020202020204" pitchFamily="34" charset="-128"/>
            </a:endParaRPr>
          </a:p>
          <a:p>
            <a:pPr marL="342900" indent="-34290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All </a:t>
            </a:r>
            <a:r>
              <a:rPr lang="en-US" sz="1800" dirty="0">
                <a:ea typeface="Arial Unicode MS" panose="020B0604020202020204" pitchFamily="34" charset="-128"/>
                <a:cs typeface="Arial Unicode MS" panose="020B0604020202020204" pitchFamily="34" charset="-128"/>
              </a:rPr>
              <a:t>IP Interconnection now a reality US CA EU </a:t>
            </a:r>
          </a:p>
          <a:p>
            <a:pPr marL="342900" indent="-342900">
              <a:buFont typeface="Arial" panose="020B0604020202020204" pitchFamily="34" charset="0"/>
              <a:buChar char="•"/>
            </a:pPr>
            <a:endParaRPr lang="en-US" dirty="0"/>
          </a:p>
        </p:txBody>
      </p:sp>
      <p:sp>
        <p:nvSpPr>
          <p:cNvPr id="3" name="Title 2"/>
          <p:cNvSpPr>
            <a:spLocks noGrp="1"/>
          </p:cNvSpPr>
          <p:nvPr>
            <p:ph type="title"/>
          </p:nvPr>
        </p:nvSpPr>
        <p:spPr/>
        <p:txBody>
          <a:bodyPr/>
          <a:lstStyle/>
          <a:p>
            <a:r>
              <a:rPr lang="en-US" dirty="0"/>
              <a:t>We know how we got here </a:t>
            </a:r>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3</a:t>
            </a:fld>
            <a:endParaRPr lang="en-US" dirty="0"/>
          </a:p>
        </p:txBody>
      </p:sp>
    </p:spTree>
    <p:extLst>
      <p:ext uri="{BB962C8B-B14F-4D97-AF65-F5344CB8AC3E}">
        <p14:creationId xmlns:p14="http://schemas.microsoft.com/office/powerpoint/2010/main" val="24953162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4</a:t>
            </a:fld>
            <a:endParaRPr lang="en-US" dirty="0"/>
          </a:p>
        </p:txBody>
      </p:sp>
      <p:sp>
        <p:nvSpPr>
          <p:cNvPr id="6" name="Title 5"/>
          <p:cNvSpPr>
            <a:spLocks noGrp="1"/>
          </p:cNvSpPr>
          <p:nvPr>
            <p:ph type="title" idx="4294967295"/>
          </p:nvPr>
        </p:nvSpPr>
        <p:spPr>
          <a:xfrm>
            <a:off x="0" y="6350"/>
            <a:ext cx="8893175" cy="639763"/>
          </a:xfrm>
        </p:spPr>
        <p:txBody>
          <a:bodyPr/>
          <a:lstStyle/>
          <a:p>
            <a:r>
              <a:rPr lang="en-US" dirty="0"/>
              <a:t>Robocalling/ Spoofing Timeline</a:t>
            </a:r>
            <a:br>
              <a:rPr lang="en-US" dirty="0"/>
            </a:br>
            <a:endParaRPr lang="en-US" dirty="0"/>
          </a:p>
        </p:txBody>
      </p:sp>
      <p:pic>
        <p:nvPicPr>
          <p:cNvPr id="52" name="Picture 51"/>
          <p:cNvPicPr>
            <a:picLocks noChangeAspect="1"/>
          </p:cNvPicPr>
          <p:nvPr/>
        </p:nvPicPr>
        <p:blipFill>
          <a:blip r:embed="rId2"/>
          <a:stretch>
            <a:fillRect/>
          </a:stretch>
        </p:blipFill>
        <p:spPr>
          <a:xfrm>
            <a:off x="-2953" y="369461"/>
            <a:ext cx="9486198" cy="5017443"/>
          </a:xfrm>
          <a:prstGeom prst="rect">
            <a:avLst/>
          </a:prstGeom>
        </p:spPr>
      </p:pic>
    </p:spTree>
    <p:extLst>
      <p:ext uri="{BB962C8B-B14F-4D97-AF65-F5344CB8AC3E}">
        <p14:creationId xmlns:p14="http://schemas.microsoft.com/office/powerpoint/2010/main" val="4148873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5</a:t>
            </a:fld>
            <a:endParaRPr lang="en-US" dirty="0"/>
          </a:p>
        </p:txBody>
      </p:sp>
      <p:sp>
        <p:nvSpPr>
          <p:cNvPr id="17" name="Rectangle 16"/>
          <p:cNvSpPr/>
          <p:nvPr/>
        </p:nvSpPr>
        <p:spPr>
          <a:xfrm>
            <a:off x="191655" y="790464"/>
            <a:ext cx="9513454" cy="4744889"/>
          </a:xfrm>
          <a:prstGeom prst="rect">
            <a:avLst/>
          </a:prstGeom>
        </p:spPr>
        <p:txBody>
          <a:bodyPr wrap="square">
            <a:spAutoFit/>
          </a:bodyPr>
          <a:lstStyle/>
          <a:p>
            <a:pPr marL="0" marR="0">
              <a:spcBef>
                <a:spcPts val="0"/>
              </a:spcBef>
              <a:spcAft>
                <a:spcPts val="0"/>
              </a:spcAft>
            </a:pPr>
            <a:r>
              <a:rPr lang="en-US" sz="1200" b="1" u="sng" dirty="0">
                <a:latin typeface="+mn-lt"/>
                <a:ea typeface="Times New Roman" panose="02020603050405020304" pitchFamily="18" charset="0"/>
                <a:cs typeface="Arial" panose="020B0604020202020204" pitchFamily="34" charset="0"/>
              </a:rPr>
              <a:t>The IETF </a:t>
            </a:r>
            <a:r>
              <a:rPr lang="en-US" sz="1200" b="1" u="sng" dirty="0" smtClean="0">
                <a:latin typeface="+mn-lt"/>
                <a:ea typeface="Times New Roman" panose="02020603050405020304" pitchFamily="18" charset="0"/>
                <a:cs typeface="Arial" panose="020B0604020202020204" pitchFamily="34" charset="0"/>
              </a:rPr>
              <a:t>STIR (Secure Telephone Identity Revisited) </a:t>
            </a:r>
            <a:r>
              <a:rPr lang="en-US" sz="1200" dirty="0" smtClean="0">
                <a:latin typeface="+mn-lt"/>
                <a:ea typeface="Times New Roman" panose="02020603050405020304" pitchFamily="18" charset="0"/>
                <a:cs typeface="Arial" panose="020B0604020202020204" pitchFamily="34" charset="0"/>
              </a:rPr>
              <a:t>Working Group </a:t>
            </a:r>
            <a:r>
              <a:rPr lang="en-US" sz="1200" dirty="0">
                <a:latin typeface="+mn-lt"/>
                <a:ea typeface="Times New Roman" panose="02020603050405020304" pitchFamily="18" charset="0"/>
                <a:cs typeface="Arial" panose="020B0604020202020204" pitchFamily="34" charset="0"/>
              </a:rPr>
              <a:t>is developing a mechanism to allow phone numbers to be “signed” at the origin, and “verified” at the termination. ATIS has proposed enhancements to make this mechanism practical in the near-term by allowing service providers to perform the “validation” and “verification” on the user’s behalf. </a:t>
            </a:r>
            <a:r>
              <a:rPr lang="en-US" sz="1200" dirty="0" smtClean="0">
                <a:latin typeface="+mn-lt"/>
                <a:ea typeface="Times New Roman" panose="02020603050405020304" pitchFamily="18" charset="0"/>
                <a:cs typeface="Arial" panose="020B0604020202020204" pitchFamily="34" charset="0"/>
              </a:rPr>
              <a:t> </a:t>
            </a:r>
          </a:p>
          <a:p>
            <a:pPr lvl="0" defTabSz="457200">
              <a:spcBef>
                <a:spcPts val="1032"/>
              </a:spcBef>
            </a:pPr>
            <a:r>
              <a:rPr lang="en-US" sz="1200" b="1" dirty="0">
                <a:solidFill>
                  <a:prstClr val="black"/>
                </a:solidFill>
                <a:latin typeface="+mn-lt"/>
              </a:rPr>
              <a:t>IETF STIR Draft RFCs, https://datatracker.ietf.org/wg/stir/documents/ </a:t>
            </a:r>
          </a:p>
          <a:p>
            <a:pPr marL="742950" lvl="1" indent="-285750" defTabSz="457200">
              <a:spcBef>
                <a:spcPct val="20000"/>
              </a:spcBef>
              <a:buFont typeface="Arial" pitchFamily="34" charset="0"/>
              <a:buChar char="•"/>
            </a:pPr>
            <a:r>
              <a:rPr lang="en-US" sz="1100" dirty="0">
                <a:solidFill>
                  <a:prstClr val="black"/>
                </a:solidFill>
                <a:latin typeface="+mn-lt"/>
              </a:rPr>
              <a:t>Authenticated Identity Management in the Session Initiation Protocol (</a:t>
            </a:r>
            <a:r>
              <a:rPr lang="en-US" sz="1100" dirty="0" smtClean="0">
                <a:solidFill>
                  <a:prstClr val="black"/>
                </a:solidFill>
                <a:latin typeface="+mn-lt"/>
              </a:rPr>
              <a:t>SIP), draft-ietf-stir-rfc4474bis-12 </a:t>
            </a:r>
            <a:endParaRPr lang="en-US" sz="1100" dirty="0">
              <a:solidFill>
                <a:prstClr val="black"/>
              </a:solidFill>
              <a:latin typeface="+mn-lt"/>
            </a:endParaRPr>
          </a:p>
          <a:p>
            <a:pPr marL="742950" lvl="1" indent="-285750" defTabSz="457200">
              <a:spcBef>
                <a:spcPct val="20000"/>
              </a:spcBef>
              <a:buFont typeface="Arial" pitchFamily="34" charset="0"/>
              <a:buChar char="•"/>
            </a:pPr>
            <a:r>
              <a:rPr lang="en-US" sz="1100" dirty="0">
                <a:solidFill>
                  <a:prstClr val="black"/>
                </a:solidFill>
                <a:latin typeface="+mn-lt"/>
              </a:rPr>
              <a:t>Persona Assertion </a:t>
            </a:r>
            <a:r>
              <a:rPr lang="en-US" sz="1100" dirty="0" smtClean="0">
                <a:solidFill>
                  <a:prstClr val="black"/>
                </a:solidFill>
                <a:latin typeface="+mn-lt"/>
              </a:rPr>
              <a:t>Token, draft-ietf-stir-passport-07 </a:t>
            </a:r>
            <a:endParaRPr lang="en-US" sz="1100" dirty="0">
              <a:solidFill>
                <a:prstClr val="black"/>
              </a:solidFill>
              <a:latin typeface="+mn-lt"/>
            </a:endParaRPr>
          </a:p>
          <a:p>
            <a:pPr marL="742950" lvl="1" indent="-285750" defTabSz="457200">
              <a:spcBef>
                <a:spcPct val="20000"/>
              </a:spcBef>
              <a:buFont typeface="Arial" pitchFamily="34" charset="0"/>
              <a:buChar char="•"/>
            </a:pPr>
            <a:r>
              <a:rPr lang="en-US" sz="1100" dirty="0">
                <a:solidFill>
                  <a:prstClr val="black"/>
                </a:solidFill>
                <a:latin typeface="+mn-lt"/>
              </a:rPr>
              <a:t>Secure Telephone Identity Credentials: </a:t>
            </a:r>
            <a:r>
              <a:rPr lang="en-US" sz="1100" dirty="0" smtClean="0">
                <a:solidFill>
                  <a:prstClr val="black"/>
                </a:solidFill>
                <a:latin typeface="+mn-lt"/>
              </a:rPr>
              <a:t>Certificates, draft-ietf-stir-certificates-08 </a:t>
            </a:r>
            <a:endParaRPr lang="en-US" sz="1100" dirty="0">
              <a:solidFill>
                <a:prstClr val="black"/>
              </a:solidFill>
              <a:latin typeface="+mn-lt"/>
            </a:endParaRPr>
          </a:p>
          <a:p>
            <a:pPr marL="742950" lvl="1" indent="-285750" defTabSz="457200">
              <a:spcBef>
                <a:spcPct val="20000"/>
              </a:spcBef>
              <a:buFont typeface="Arial" pitchFamily="34" charset="0"/>
              <a:buChar char="•"/>
            </a:pPr>
            <a:r>
              <a:rPr lang="en-US" sz="1100" dirty="0">
                <a:solidFill>
                  <a:prstClr val="black"/>
                </a:solidFill>
                <a:latin typeface="+mn-lt"/>
              </a:rPr>
              <a:t>SIP Call-Info Parameters for Labeling </a:t>
            </a:r>
            <a:r>
              <a:rPr lang="en-US" sz="1100" dirty="0" smtClean="0">
                <a:solidFill>
                  <a:prstClr val="black"/>
                </a:solidFill>
                <a:latin typeface="+mn-lt"/>
              </a:rPr>
              <a:t>Calls, draft-schulzrinne-dispatch-callinfo-spam-00 </a:t>
            </a:r>
            <a:endParaRPr lang="en-US" sz="1100" dirty="0">
              <a:solidFill>
                <a:prstClr val="black"/>
              </a:solidFill>
              <a:latin typeface="+mn-lt"/>
            </a:endParaRPr>
          </a:p>
          <a:p>
            <a:pPr marL="742950" lvl="1" indent="-285750" defTabSz="457200">
              <a:spcBef>
                <a:spcPct val="20000"/>
              </a:spcBef>
              <a:buFont typeface="Arial" pitchFamily="34" charset="0"/>
              <a:buChar char="•"/>
            </a:pPr>
            <a:r>
              <a:rPr lang="en-US" sz="1100" dirty="0">
                <a:solidFill>
                  <a:prstClr val="black"/>
                </a:solidFill>
                <a:latin typeface="+mn-lt"/>
              </a:rPr>
              <a:t>A SIP Response Code for Unwanted </a:t>
            </a:r>
            <a:r>
              <a:rPr lang="en-US" sz="1100" dirty="0" err="1" smtClean="0">
                <a:solidFill>
                  <a:prstClr val="black"/>
                </a:solidFill>
                <a:latin typeface="+mn-lt"/>
              </a:rPr>
              <a:t>Calls,https</a:t>
            </a:r>
            <a:r>
              <a:rPr lang="en-US" sz="1100" dirty="0">
                <a:solidFill>
                  <a:prstClr val="black"/>
                </a:solidFill>
                <a:latin typeface="+mn-lt"/>
              </a:rPr>
              <a:t>://datatracker.ietf.org/doc/draft-schulzrinne-dispatch-status-unwanted/ </a:t>
            </a:r>
          </a:p>
          <a:p>
            <a:pPr marL="0" marR="0">
              <a:spcBef>
                <a:spcPts val="0"/>
              </a:spcBef>
              <a:spcAft>
                <a:spcPts val="0"/>
              </a:spcAft>
            </a:pPr>
            <a:r>
              <a:rPr lang="en-US" sz="1200" dirty="0" smtClean="0">
                <a:latin typeface="+mn-lt"/>
                <a:ea typeface="Times New Roman" panose="02020603050405020304" pitchFamily="18" charset="0"/>
                <a:cs typeface="Arial" panose="020B0604020202020204" pitchFamily="34" charset="0"/>
              </a:rPr>
              <a:t/>
            </a:r>
            <a:br>
              <a:rPr lang="en-US" sz="1200" dirty="0" smtClean="0">
                <a:latin typeface="+mn-lt"/>
                <a:ea typeface="Times New Roman" panose="02020603050405020304" pitchFamily="18" charset="0"/>
                <a:cs typeface="Arial" panose="020B0604020202020204" pitchFamily="34" charset="0"/>
              </a:rPr>
            </a:br>
            <a:r>
              <a:rPr lang="en-US" sz="1200" b="1" u="sng" dirty="0" smtClean="0">
                <a:latin typeface="+mn-lt"/>
                <a:ea typeface="Times New Roman" panose="02020603050405020304" pitchFamily="18" charset="0"/>
                <a:cs typeface="Arial" panose="020B0604020202020204" pitchFamily="34" charset="0"/>
              </a:rPr>
              <a:t>ATIS – SIP Forum Task Force</a:t>
            </a:r>
            <a:endParaRPr lang="en-US" sz="1200" b="1" u="sng" dirty="0">
              <a:latin typeface="+mn-lt"/>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ea typeface="Times New Roman" panose="02020603050405020304" pitchFamily="18" charset="0"/>
                <a:cs typeface="Arial" panose="020B0604020202020204" pitchFamily="34" charset="0"/>
              </a:rPr>
              <a:t>Signature-based Handling of Asserted Information Using Tokens </a:t>
            </a:r>
            <a:r>
              <a:rPr lang="en-US" sz="1200" b="1" dirty="0" smtClean="0">
                <a:ea typeface="Times New Roman" panose="02020603050405020304" pitchFamily="18" charset="0"/>
                <a:cs typeface="Arial" panose="020B0604020202020204" pitchFamily="34" charset="0"/>
              </a:rPr>
              <a:t>(</a:t>
            </a:r>
            <a:r>
              <a:rPr lang="en-US" sz="1200" b="1" dirty="0" smtClean="0">
                <a:latin typeface="+mn-lt"/>
                <a:ea typeface="Times New Roman" panose="02020603050405020304" pitchFamily="18" charset="0"/>
                <a:cs typeface="Arial" panose="020B0604020202020204" pitchFamily="34" charset="0"/>
              </a:rPr>
              <a:t>SHAKEN)</a:t>
            </a:r>
            <a:r>
              <a:rPr lang="en-US" sz="1200" dirty="0" smtClean="0">
                <a:latin typeface="+mn-lt"/>
                <a:ea typeface="Times New Roman" panose="02020603050405020304" pitchFamily="18" charset="0"/>
                <a:cs typeface="Arial" panose="020B0604020202020204" pitchFamily="34" charset="0"/>
              </a:rPr>
              <a:t>: </a:t>
            </a:r>
            <a:r>
              <a:rPr lang="en-US" sz="1200" dirty="0">
                <a:latin typeface="+mn-lt"/>
                <a:ea typeface="Times New Roman" panose="02020603050405020304" pitchFamily="18" charset="0"/>
                <a:cs typeface="Arial" panose="020B0604020202020204" pitchFamily="34" charset="0"/>
              </a:rPr>
              <a:t>A service provider profile for STIR will provide implementation guidelines and specify options within the protocol to ensure interoperability between all service providers. The ATIS/SIP Forum IP-NNI Task Force will complete this profile framework (SHAKEN) before the end of this year. Additional enhancements to the profile will be developed in 2017.</a:t>
            </a:r>
            <a:endParaRPr lang="en-US" sz="1200" dirty="0">
              <a:latin typeface="+mn-lt"/>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mn-lt"/>
                <a:ea typeface="Times New Roman" panose="02020603050405020304" pitchFamily="18" charset="0"/>
                <a:cs typeface="Arial" panose="020B0604020202020204" pitchFamily="34" charset="0"/>
              </a:rPr>
              <a:t>Display Framework</a:t>
            </a:r>
            <a:r>
              <a:rPr lang="en-US" sz="1200" dirty="0">
                <a:latin typeface="+mn-lt"/>
                <a:ea typeface="Times New Roman" panose="02020603050405020304" pitchFamily="18" charset="0"/>
                <a:cs typeface="Arial" panose="020B0604020202020204" pitchFamily="34" charset="0"/>
              </a:rPr>
              <a:t>: A framework is required to allow for the display of validated Caller ID information to end users in a consistent and secure format. The ATIS/SIP Forum IP-NNI Task Force is developing this framework, with the initial deliverable expected by the end of 2016.</a:t>
            </a:r>
            <a:endParaRPr lang="en-US" sz="1200" dirty="0">
              <a:latin typeface="+mn-lt"/>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smtClean="0">
                <a:latin typeface="+mn-lt"/>
                <a:ea typeface="Times New Roman" panose="02020603050405020304" pitchFamily="18" charset="0"/>
                <a:cs typeface="Arial" panose="020B0604020202020204" pitchFamily="34" charset="0"/>
              </a:rPr>
              <a:t>SHAKEN </a:t>
            </a:r>
            <a:r>
              <a:rPr lang="en-US" sz="1200" b="1" dirty="0">
                <a:latin typeface="+mn-lt"/>
                <a:ea typeface="Times New Roman" panose="02020603050405020304" pitchFamily="18" charset="0"/>
                <a:cs typeface="Arial" panose="020B0604020202020204" pitchFamily="34" charset="0"/>
              </a:rPr>
              <a:t>Governance Model and Certificate </a:t>
            </a:r>
            <a:r>
              <a:rPr lang="en-US" sz="1200" b="1" dirty="0" smtClean="0">
                <a:latin typeface="+mn-lt"/>
                <a:ea typeface="Times New Roman" panose="02020603050405020304" pitchFamily="18" charset="0"/>
                <a:cs typeface="Arial" panose="020B0604020202020204" pitchFamily="34" charset="0"/>
              </a:rPr>
              <a:t>Management: </a:t>
            </a:r>
            <a:r>
              <a:rPr lang="en-US" sz="1200" dirty="0">
                <a:latin typeface="+mn-lt"/>
                <a:ea typeface="Times New Roman" panose="02020603050405020304" pitchFamily="18" charset="0"/>
                <a:cs typeface="Arial" panose="020B0604020202020204" pitchFamily="34" charset="0"/>
              </a:rPr>
              <a:t>This document expands the SHAKEN framework, defining a Governance model and certificate management procedures for Secure Telephone Identity (STI) technologies.   The Governance model identifies functional entities that have the responsibility to establish policies and procedures to ensure that only authorized entities are allowed to administer certificates within the VoIP network</a:t>
            </a:r>
            <a:endParaRPr lang="en-US" sz="1200" dirty="0">
              <a:latin typeface="+mn-lt"/>
              <a:ea typeface="Times New Roman" panose="02020603050405020304" pitchFamily="18"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200" b="1" dirty="0">
                <a:latin typeface="+mn-lt"/>
                <a:ea typeface="Times New Roman" panose="02020603050405020304" pitchFamily="18" charset="0"/>
                <a:cs typeface="Arial" panose="020B0604020202020204" pitchFamily="34" charset="0"/>
              </a:rPr>
              <a:t>Testbed</a:t>
            </a:r>
            <a:r>
              <a:rPr lang="en-US" sz="1200" dirty="0">
                <a:latin typeface="+mn-lt"/>
                <a:ea typeface="Times New Roman" panose="02020603050405020304" pitchFamily="18" charset="0"/>
                <a:cs typeface="Arial" panose="020B0604020202020204" pitchFamily="34" charset="0"/>
              </a:rPr>
              <a:t>: ATIS is facilitating a testbed activity where they have developed a detailed test plan to validate the SHAKEN framework. This will verify the protocol and ensure interoperability between service providers. </a:t>
            </a:r>
            <a:endParaRPr lang="en-US" sz="1200" dirty="0" smtClean="0">
              <a:latin typeface="+mn-lt"/>
              <a:ea typeface="Times New Roman" panose="02020603050405020304" pitchFamily="18" charset="0"/>
              <a:cs typeface="Arial" panose="020B0604020202020204" pitchFamily="34" charset="0"/>
            </a:endParaRPr>
          </a:p>
          <a:p>
            <a:pPr marL="342900" marR="0" lvl="0" indent="-342900" algn="just">
              <a:spcBef>
                <a:spcPts val="0"/>
              </a:spcBef>
              <a:spcAft>
                <a:spcPts val="0"/>
              </a:spcAft>
              <a:buFont typeface="Symbol" panose="05050102010706020507" pitchFamily="18" charset="2"/>
              <a:buChar char=""/>
            </a:pPr>
            <a:r>
              <a:rPr lang="en-US" sz="1200" b="1" dirty="0" smtClean="0"/>
              <a:t>Technical </a:t>
            </a:r>
            <a:r>
              <a:rPr lang="en-US" sz="1200" b="1" dirty="0"/>
              <a:t>Report on SHAKEN API for a Centralized Signing and Signature Validation </a:t>
            </a:r>
            <a:r>
              <a:rPr lang="en-US" sz="1200" b="1" dirty="0" smtClean="0"/>
              <a:t>Server</a:t>
            </a:r>
            <a:r>
              <a:rPr lang="en-US" sz="1200" dirty="0" smtClean="0"/>
              <a:t>: </a:t>
            </a:r>
            <a:endParaRPr lang="en-US" sz="1200" dirty="0">
              <a:latin typeface="+mn-lt"/>
              <a:ea typeface="Times New Roman" panose="02020603050405020304" pitchFamily="18" charset="0"/>
              <a:cs typeface="Times New Roman" panose="02020603050405020304" pitchFamily="18" charset="0"/>
            </a:endParaRPr>
          </a:p>
          <a:p>
            <a:pPr marL="457200">
              <a:spcBef>
                <a:spcPts val="0"/>
              </a:spcBef>
              <a:spcAft>
                <a:spcPts val="0"/>
              </a:spcAft>
            </a:pPr>
            <a:r>
              <a:rPr lang="en-US" sz="1200" dirty="0">
                <a:latin typeface="+mn-lt"/>
                <a:ea typeface="Times New Roman" panose="02020603050405020304" pitchFamily="18" charset="0"/>
                <a:cs typeface="Arial" panose="020B0604020202020204" pitchFamily="34" charset="0"/>
              </a:rPr>
              <a:t> </a:t>
            </a:r>
            <a:endParaRPr lang="en-US" sz="1200" dirty="0">
              <a:latin typeface="+mn-lt"/>
              <a:ea typeface="Times New Roman" panose="02020603050405020304" pitchFamily="18" charset="0"/>
              <a:cs typeface="Times New Roman" panose="02020603050405020304" pitchFamily="18" charset="0"/>
            </a:endParaRPr>
          </a:p>
        </p:txBody>
      </p:sp>
      <p:sp>
        <p:nvSpPr>
          <p:cNvPr id="80" name="Title 1"/>
          <p:cNvSpPr txBox="1">
            <a:spLocks/>
          </p:cNvSpPr>
          <p:nvPr/>
        </p:nvSpPr>
        <p:spPr>
          <a:xfrm>
            <a:off x="191655" y="116769"/>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 &amp; SHAKEN Work Program</a:t>
            </a:r>
            <a:endParaRPr lang="en-US" b="1" dirty="0">
              <a:solidFill>
                <a:schemeClr val="accent5"/>
              </a:solidFill>
            </a:endParaRPr>
          </a:p>
        </p:txBody>
      </p:sp>
    </p:spTree>
    <p:extLst>
      <p:ext uri="{BB962C8B-B14F-4D97-AF65-F5344CB8AC3E}">
        <p14:creationId xmlns:p14="http://schemas.microsoft.com/office/powerpoint/2010/main" val="3253170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r>
              <a:rPr lang="en-US" b="1" u="sng" dirty="0" smtClean="0">
                <a:solidFill>
                  <a:schemeClr val="accent5"/>
                </a:solidFill>
              </a:rPr>
              <a:t>3GPP</a:t>
            </a:r>
          </a:p>
          <a:p>
            <a:pPr marL="571500" lvl="2" indent="-342900">
              <a:buFont typeface="Arial" panose="020B0604020202020204" pitchFamily="34" charset="0"/>
              <a:buChar char="•"/>
            </a:pPr>
            <a:r>
              <a:rPr lang="en-US" dirty="0" smtClean="0">
                <a:solidFill>
                  <a:schemeClr val="accent5"/>
                </a:solidFill>
              </a:rPr>
              <a:t>Modification CRs to TS 24.229 to </a:t>
            </a:r>
          </a:p>
          <a:p>
            <a:pPr marL="1031875" lvl="4" indent="-342900">
              <a:buFont typeface="Arial" panose="020B0604020202020204" pitchFamily="34" charset="0"/>
              <a:buChar char="•"/>
            </a:pPr>
            <a:r>
              <a:rPr lang="en-US" dirty="0" smtClean="0">
                <a:solidFill>
                  <a:schemeClr val="accent5"/>
                </a:solidFill>
              </a:rPr>
              <a:t>Support and Included syntax for the “Verstat” URI parameter</a:t>
            </a:r>
          </a:p>
          <a:p>
            <a:pPr marL="1031875" lvl="4" indent="-342900">
              <a:buFont typeface="Arial" panose="020B0604020202020204" pitchFamily="34" charset="0"/>
              <a:buChar char="•"/>
            </a:pPr>
            <a:r>
              <a:rPr lang="en-US" dirty="0" smtClean="0">
                <a:solidFill>
                  <a:schemeClr val="accent5"/>
                </a:solidFill>
              </a:rPr>
              <a:t>Support of the SIP Identity header defined </a:t>
            </a:r>
            <a:r>
              <a:rPr lang="en-US" dirty="0">
                <a:solidFill>
                  <a:schemeClr val="accent5"/>
                </a:solidFill>
              </a:rPr>
              <a:t>in Authenticated Identity Management in the Session Initiation Protocol (SIP), draft-ietf-stir-rfc4474bis-12 </a:t>
            </a:r>
            <a:endParaRPr lang="en-US" dirty="0" smtClean="0">
              <a:solidFill>
                <a:schemeClr val="accent5"/>
              </a:solidFill>
            </a:endParaRPr>
          </a:p>
          <a:p>
            <a:pPr marL="1031875" lvl="4" indent="-342900">
              <a:buFont typeface="Arial" panose="020B0604020202020204" pitchFamily="34" charset="0"/>
              <a:buChar char="•"/>
            </a:pPr>
            <a:r>
              <a:rPr lang="en-US" dirty="0" smtClean="0">
                <a:solidFill>
                  <a:schemeClr val="accent5"/>
                </a:solidFill>
              </a:rPr>
              <a:t>Support of “666” SIP Status Code</a:t>
            </a:r>
          </a:p>
          <a:p>
            <a:pPr marL="1031875" lvl="4" indent="-342900">
              <a:buFont typeface="Arial" panose="020B0604020202020204" pitchFamily="34" charset="0"/>
              <a:buChar char="•"/>
            </a:pPr>
            <a:endParaRPr lang="en-US" dirty="0">
              <a:solidFill>
                <a:schemeClr val="accent5"/>
              </a:solidFill>
            </a:endParaRPr>
          </a:p>
          <a:p>
            <a:pPr marL="571500" lvl="2" indent="-342900">
              <a:buFont typeface="Arial" panose="020B0604020202020204" pitchFamily="34" charset="0"/>
              <a:buChar char="•"/>
            </a:pPr>
            <a:r>
              <a:rPr lang="en-US" dirty="0" smtClean="0">
                <a:solidFill>
                  <a:schemeClr val="accent5"/>
                </a:solidFill>
              </a:rPr>
              <a:t>Modification CRs to TS 29.165 to</a:t>
            </a:r>
          </a:p>
          <a:p>
            <a:pPr marL="1031875" lvl="4" indent="-342900">
              <a:buFont typeface="Arial" panose="020B0604020202020204" pitchFamily="34" charset="0"/>
              <a:buChar char="•"/>
            </a:pPr>
            <a:r>
              <a:rPr lang="en-US" dirty="0">
                <a:solidFill>
                  <a:schemeClr val="accent5"/>
                </a:solidFill>
              </a:rPr>
              <a:t>Support and Included syntax for the “Verstat” URI parameter</a:t>
            </a:r>
          </a:p>
          <a:p>
            <a:pPr marL="1031875" lvl="4" indent="-342900">
              <a:buFont typeface="Arial" panose="020B0604020202020204" pitchFamily="34" charset="0"/>
              <a:buChar char="•"/>
            </a:pPr>
            <a:r>
              <a:rPr lang="en-US" dirty="0">
                <a:solidFill>
                  <a:schemeClr val="accent5"/>
                </a:solidFill>
              </a:rPr>
              <a:t>Support of the SIP Identity header defined in Authenticated Identity Management in the Session Initiation Protocol (SIP), draft-ietf-stir-rfc4474bis-12 </a:t>
            </a:r>
          </a:p>
          <a:p>
            <a:pPr marL="1031875" lvl="4" indent="-342900">
              <a:buFont typeface="Arial" panose="020B0604020202020204" pitchFamily="34" charset="0"/>
              <a:buChar char="•"/>
            </a:pPr>
            <a:r>
              <a:rPr lang="en-US" dirty="0">
                <a:solidFill>
                  <a:schemeClr val="accent5"/>
                </a:solidFill>
              </a:rPr>
              <a:t>Support of “666” SIP Status Code</a:t>
            </a:r>
          </a:p>
          <a:p>
            <a:pPr marL="1031875" lvl="4" indent="-342900">
              <a:buFont typeface="Arial" panose="020B0604020202020204" pitchFamily="34" charset="0"/>
              <a:buChar char="•"/>
            </a:pPr>
            <a:endParaRPr lang="en-US" dirty="0" smtClean="0">
              <a:solidFill>
                <a:schemeClr val="accent5"/>
              </a:solidFill>
            </a:endParaRPr>
          </a:p>
          <a:p>
            <a:pPr marL="571500" lvl="2" indent="-342900">
              <a:buFont typeface="Arial" panose="020B0604020202020204" pitchFamily="34" charset="0"/>
              <a:buChar char="•"/>
            </a:pPr>
            <a:r>
              <a:rPr lang="en-US" dirty="0" smtClean="0">
                <a:solidFill>
                  <a:schemeClr val="accent5"/>
                </a:solidFill>
              </a:rPr>
              <a:t>Modification CR to TS 29.163 to define MGCF behavior</a:t>
            </a:r>
            <a:endParaRPr lang="en-US" dirty="0">
              <a:solidFill>
                <a:schemeClr val="accent5"/>
              </a:solidFill>
            </a:endParaRPr>
          </a:p>
          <a:p>
            <a:pPr marL="1031875" lvl="4" indent="-342900">
              <a:buFont typeface="Arial" panose="020B0604020202020204" pitchFamily="34" charset="0"/>
              <a:buChar char="•"/>
            </a:pPr>
            <a:endParaRPr lang="en-US" dirty="0" smtClean="0">
              <a:solidFill>
                <a:schemeClr val="accent5"/>
              </a:solidFill>
            </a:endParaRPr>
          </a:p>
          <a:p>
            <a:endParaRPr lang="en-US" dirty="0"/>
          </a:p>
        </p:txBody>
      </p:sp>
      <p:sp>
        <p:nvSpPr>
          <p:cNvPr id="5" name="Title 4"/>
          <p:cNvSpPr>
            <a:spLocks noGrp="1"/>
          </p:cNvSpPr>
          <p:nvPr>
            <p:ph type="title"/>
          </p:nvPr>
        </p:nvSpPr>
        <p:spPr/>
        <p:txBody>
          <a:bodyPr/>
          <a:lstStyle/>
          <a:p>
            <a:r>
              <a:rPr lang="en-US" b="1" dirty="0">
                <a:solidFill>
                  <a:schemeClr val="accent5"/>
                </a:solidFill>
              </a:rPr>
              <a:t>STIR &amp; SHAKEN Work Program – Continued </a:t>
            </a:r>
            <a:br>
              <a:rPr lang="en-US" b="1" dirty="0">
                <a:solidFill>
                  <a:schemeClr val="accent5"/>
                </a:solidFill>
              </a:rPr>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6</a:t>
            </a:fld>
            <a:endParaRPr lang="en-US" dirty="0"/>
          </a:p>
        </p:txBody>
      </p:sp>
    </p:spTree>
    <p:extLst>
      <p:ext uri="{BB962C8B-B14F-4D97-AF65-F5344CB8AC3E}">
        <p14:creationId xmlns:p14="http://schemas.microsoft.com/office/powerpoint/2010/main" val="22971572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STIR/SHAKEN Limitations</a:t>
            </a:r>
          </a:p>
          <a:p>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7</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89613" y="842679"/>
            <a:ext cx="3868633" cy="447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0" y="998954"/>
            <a:ext cx="5156616" cy="3477875"/>
          </a:xfrm>
          <a:prstGeom prst="rect">
            <a:avLst/>
          </a:prstGeom>
          <a:noFill/>
        </p:spPr>
        <p:txBody>
          <a:bodyPr wrap="square" rtlCol="0">
            <a:spAutoFit/>
          </a:bodyPr>
          <a:lstStyle/>
          <a:p>
            <a:pPr marL="342900" indent="-342900">
              <a:buFont typeface="Arial" panose="020B0604020202020204" pitchFamily="34" charset="0"/>
              <a:buChar char="•"/>
            </a:pPr>
            <a:r>
              <a:rPr lang="en-CA" sz="2200" dirty="0"/>
              <a:t>STIR can be used to validate </a:t>
            </a:r>
            <a:r>
              <a:rPr lang="en-CA" sz="2200" dirty="0" smtClean="0"/>
              <a:t>SIP calls </a:t>
            </a:r>
            <a:r>
              <a:rPr lang="en-CA" sz="2200" dirty="0"/>
              <a:t>in real-time or to trace calls after the fact</a:t>
            </a:r>
            <a:r>
              <a:rPr lang="en-CA" sz="2200" dirty="0" smtClean="0"/>
              <a:t>.</a:t>
            </a:r>
          </a:p>
          <a:p>
            <a:pPr marL="342900" indent="-342900">
              <a:buFont typeface="Arial" panose="020B0604020202020204" pitchFamily="34" charset="0"/>
              <a:buChar char="•"/>
            </a:pPr>
            <a:r>
              <a:rPr lang="en-CA" sz="2200" dirty="0"/>
              <a:t>GW may sign its identity for traceability purposes, without verifying calling number.</a:t>
            </a:r>
            <a:endParaRPr lang="en-CA" sz="2200" dirty="0" smtClean="0"/>
          </a:p>
          <a:p>
            <a:pPr marL="342900" indent="-342900">
              <a:buFont typeface="Arial" panose="020B0604020202020204" pitchFamily="34" charset="0"/>
              <a:buChar char="•"/>
            </a:pPr>
            <a:r>
              <a:rPr lang="en-CA" sz="2200" dirty="0" smtClean="0"/>
              <a:t>Calls from outside SIP network cannot be verified.</a:t>
            </a:r>
          </a:p>
          <a:p>
            <a:pPr marL="800100" lvl="1" indent="-342900">
              <a:buFont typeface="Arial" panose="020B0604020202020204" pitchFamily="34" charset="0"/>
              <a:buChar char="•"/>
            </a:pPr>
            <a:r>
              <a:rPr lang="en-CA" sz="2200" dirty="0" smtClean="0"/>
              <a:t>Domestic SIP only</a:t>
            </a:r>
          </a:p>
          <a:p>
            <a:pPr marL="800100" lvl="1" indent="-342900">
              <a:buFont typeface="Arial" panose="020B0604020202020204" pitchFamily="34" charset="0"/>
              <a:buChar char="•"/>
            </a:pPr>
            <a:r>
              <a:rPr lang="en-CA" sz="2200" dirty="0" smtClean="0"/>
              <a:t>No support for TDM</a:t>
            </a:r>
          </a:p>
          <a:p>
            <a:pPr marL="342900" indent="-342900">
              <a:buFont typeface="Arial" panose="020B0604020202020204" pitchFamily="34" charset="0"/>
              <a:buChar char="•"/>
            </a:pPr>
            <a:endParaRPr lang="en-CA" sz="2200" dirty="0" smtClean="0"/>
          </a:p>
        </p:txBody>
      </p:sp>
      <p:sp>
        <p:nvSpPr>
          <p:cNvPr id="7" name="Oval 6"/>
          <p:cNvSpPr/>
          <p:nvPr/>
        </p:nvSpPr>
        <p:spPr>
          <a:xfrm>
            <a:off x="234564" y="1211859"/>
            <a:ext cx="1475012" cy="2377415"/>
          </a:xfrm>
          <a:prstGeom prst="ellipse">
            <a:avLst/>
          </a:prstGeom>
          <a:noFill/>
          <a:ln w="3175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550101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396877" y="646485"/>
            <a:ext cx="9365433" cy="4605467"/>
          </a:xfrm>
        </p:spPr>
        <p:txBody>
          <a:bodyPr/>
          <a:lstStyle/>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A.  </a:t>
            </a:r>
            <a:r>
              <a:rPr lang="en-US" sz="1800" b="1" dirty="0">
                <a:latin typeface="Arial" panose="020B0604020202020204" pitchFamily="34" charset="0"/>
                <a:ea typeface="Times New Roman" panose="02020603050405020304" pitchFamily="18" charset="0"/>
                <a:cs typeface="Times New Roman" panose="02020603050405020304" pitchFamily="18" charset="0"/>
              </a:rPr>
              <a:t>Full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 </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IP based service provider voice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established a verified association with the telephone number used for the call.</a:t>
            </a:r>
            <a:r>
              <a:rPr lang="en-US" sz="1800" dirty="0">
                <a:latin typeface="Arial" panose="020B0604020202020204" pitchFamily="34" charset="0"/>
                <a:ea typeface="Times New Roman" panose="02020603050405020304" pitchFamily="18" charset="0"/>
                <a:cs typeface="Times New Roman" panose="02020603050405020304" pitchFamily="18" charset="0"/>
              </a:rPr>
              <a:t> </a:t>
            </a:r>
            <a:endParaRPr lang="en-US" sz="1800" dirty="0" smtClean="0">
              <a:latin typeface="Arial" panose="020B0604020202020204" pitchFamily="34" charset="0"/>
              <a:ea typeface="Times New Roman" panose="02020603050405020304" pitchFamily="18" charset="0"/>
              <a:cs typeface="Times New Roman" panose="02020603050405020304" pitchFamily="18" charset="0"/>
            </a:endParaRPr>
          </a:p>
          <a:p>
            <a:pPr lvl="3" indent="0" algn="just">
              <a:spcBef>
                <a:spcPts val="0"/>
              </a:spcBef>
              <a:buNone/>
            </a:pPr>
            <a:r>
              <a:rPr lang="en-US" sz="1200" dirty="0">
                <a:latin typeface="Arial" panose="020B0604020202020204" pitchFamily="34" charset="0"/>
                <a:ea typeface="Times New Roman" panose="02020603050405020304" pitchFamily="18" charset="0"/>
                <a:cs typeface="Times New Roman" panose="02020603050405020304" pitchFamily="18" charset="0"/>
              </a:rPr>
              <a:t>Note: The legitimacy of the telephone number(s) the originator of the call can use is subject to signer specific policy</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B.</a:t>
            </a:r>
            <a:r>
              <a:rPr lang="en-US" sz="1800" b="1" dirty="0">
                <a:latin typeface="Arial" panose="020B0604020202020204" pitchFamily="34" charset="0"/>
                <a:ea typeface="Times New Roman" panose="02020603050405020304" pitchFamily="18" charset="0"/>
                <a:cs typeface="Times New Roman" panose="02020603050405020304" pitchFamily="18" charset="0"/>
              </a:rPr>
              <a:t> Partial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telephone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NOT established a verified association with the telephone number being used for the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call</a:t>
            </a:r>
          </a:p>
          <a:p>
            <a:pPr lvl="3" indent="0" algn="just">
              <a:spcBef>
                <a:spcPts val="0"/>
              </a:spcBef>
              <a:buNone/>
            </a:pPr>
            <a:r>
              <a:rPr lang="en-US" sz="1100" dirty="0">
                <a:latin typeface="Arial" panose="020B0604020202020204" pitchFamily="34" charset="0"/>
                <a:ea typeface="Times New Roman" panose="02020603050405020304" pitchFamily="18" charset="0"/>
                <a:cs typeface="Times New Roman" panose="02020603050405020304" pitchFamily="18" charset="0"/>
              </a:rPr>
              <a:t>Note: Each customer will have a unique identifier, The unique identifier also provides a reliable mechanism to identify the customer for forensic analysis or legal action where appropriate.</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C. </a:t>
            </a:r>
            <a:r>
              <a:rPr lang="en-US" sz="1800" b="1" dirty="0">
                <a:latin typeface="Arial" panose="020B0604020202020204" pitchFamily="34" charset="0"/>
                <a:ea typeface="Times New Roman" panose="02020603050405020304" pitchFamily="18" charset="0"/>
                <a:cs typeface="Times New Roman" panose="02020603050405020304" pitchFamily="18" charset="0"/>
              </a:rPr>
              <a:t>Gateway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the entry point of the call onto the telephone network</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 relationship to the initiator of the call (e.g., international gateways).</a:t>
            </a:r>
            <a:r>
              <a:rPr lang="en-US" sz="1800" dirty="0">
                <a:latin typeface="Arial" panose="020B0604020202020204" pitchFamily="34" charset="0"/>
                <a:ea typeface="Times New Roman" panose="02020603050405020304" pitchFamily="18" charset="0"/>
                <a:cs typeface="Times New Roman" panose="02020603050405020304" pitchFamily="18" charset="0"/>
              </a:rPr>
              <a:t> </a:t>
            </a:r>
          </a:p>
          <a:p>
            <a:pPr marL="460375" lvl="4" indent="0">
              <a:buNone/>
            </a:pPr>
            <a:r>
              <a:rPr lang="en-US" sz="1200" dirty="0"/>
              <a:t>Note: The signature will provide a unique identifier of the node. (The signer is not asserting anything other than “this is the point where the call entered my network”.)</a:t>
            </a:r>
          </a:p>
        </p:txBody>
      </p:sp>
      <p:sp>
        <p:nvSpPr>
          <p:cNvPr id="5" name="Title 4"/>
          <p:cNvSpPr>
            <a:spLocks noGrp="1"/>
          </p:cNvSpPr>
          <p:nvPr>
            <p:ph type="title"/>
          </p:nvPr>
        </p:nvSpPr>
        <p:spPr/>
        <p:txBody>
          <a:bodyPr/>
          <a:lstStyle/>
          <a:p>
            <a:r>
              <a:rPr lang="en-US" dirty="0"/>
              <a:t>Certificate Attestation Policy Indication</a:t>
            </a:r>
            <a:br>
              <a:rPr lang="en-US" dirty="0"/>
            </a:b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8</a:t>
            </a:fld>
            <a:endParaRPr lang="en-US" dirty="0"/>
          </a:p>
        </p:txBody>
      </p:sp>
    </p:spTree>
    <p:extLst>
      <p:ext uri="{BB962C8B-B14F-4D97-AF65-F5344CB8AC3E}">
        <p14:creationId xmlns:p14="http://schemas.microsoft.com/office/powerpoint/2010/main" val="437601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396877" y="646485"/>
            <a:ext cx="8963123" cy="4605467"/>
          </a:xfrm>
        </p:spPr>
        <p:txBody>
          <a:bodyPr/>
          <a:lstStyle/>
          <a:p>
            <a:r>
              <a:rPr lang="en-US" sz="1200" dirty="0"/>
              <a:t>The PASSporT “shaken” extension shall include both an attestation indicator (“attest”), as described in section 5.2.3 and an origination identifier (”</a:t>
            </a:r>
            <a:r>
              <a:rPr lang="en-US" sz="1200" dirty="0" err="1"/>
              <a:t>origid</a:t>
            </a:r>
            <a:r>
              <a:rPr lang="en-US" sz="1200" dirty="0"/>
              <a:t>”) as described in section 5.2.4. The  SHAKEN PASSporT token would have the form given in the example below:</a:t>
            </a:r>
          </a:p>
          <a:p>
            <a:r>
              <a:rPr lang="en-US" sz="1200" i="1" dirty="0"/>
              <a:t>Protected Header</a:t>
            </a:r>
            <a:endParaRPr lang="en-US" sz="1200" dirty="0"/>
          </a:p>
          <a:p>
            <a:r>
              <a:rPr lang="en-US" sz="1200" dirty="0"/>
              <a:t>{ </a:t>
            </a:r>
          </a:p>
          <a:p>
            <a:r>
              <a:rPr lang="en-US" sz="1200" dirty="0"/>
              <a:t>     </a:t>
            </a:r>
            <a:r>
              <a:rPr lang="en-US" sz="1200" dirty="0" smtClean="0"/>
              <a:t>	 </a:t>
            </a:r>
            <a:r>
              <a:rPr lang="en-US" sz="1200" dirty="0"/>
              <a:t>"alg":"ES256",</a:t>
            </a:r>
          </a:p>
          <a:p>
            <a:r>
              <a:rPr lang="en-US" sz="1200" dirty="0"/>
              <a:t>     </a:t>
            </a:r>
            <a:r>
              <a:rPr lang="en-US" sz="1200" dirty="0" smtClean="0"/>
              <a:t>	 </a:t>
            </a:r>
            <a:r>
              <a:rPr lang="en-US" sz="1200" dirty="0"/>
              <a:t>"</a:t>
            </a:r>
            <a:r>
              <a:rPr lang="en-US" sz="1200" dirty="0" err="1"/>
              <a:t>typ</a:t>
            </a:r>
            <a:r>
              <a:rPr lang="en-US" sz="1200" dirty="0"/>
              <a:t>":"passport",</a:t>
            </a:r>
          </a:p>
          <a:p>
            <a:r>
              <a:rPr lang="en-US" sz="1200" dirty="0"/>
              <a:t>	"</a:t>
            </a:r>
            <a:r>
              <a:rPr lang="en-US" sz="1200" dirty="0" err="1"/>
              <a:t>ppt</a:t>
            </a:r>
            <a:r>
              <a:rPr lang="en-US" sz="1200" dirty="0"/>
              <a:t>":"shaken",</a:t>
            </a:r>
          </a:p>
          <a:p>
            <a:r>
              <a:rPr lang="en-US" sz="1200" dirty="0" smtClean="0"/>
              <a:t>	"</a:t>
            </a:r>
            <a:r>
              <a:rPr lang="en-US" sz="1200" dirty="0"/>
              <a:t>x5u":"https://cert.example.org/passport.crt" </a:t>
            </a:r>
          </a:p>
          <a:p>
            <a:r>
              <a:rPr lang="en-US" sz="1200" dirty="0"/>
              <a:t>}</a:t>
            </a:r>
          </a:p>
          <a:p>
            <a:r>
              <a:rPr lang="en-US" sz="1200" i="1" dirty="0"/>
              <a:t>Payload</a:t>
            </a:r>
            <a:endParaRPr lang="en-US" sz="1200" dirty="0"/>
          </a:p>
          <a:p>
            <a:r>
              <a:rPr lang="en-US" sz="1200" dirty="0"/>
              <a:t>{</a:t>
            </a:r>
          </a:p>
          <a:p>
            <a:r>
              <a:rPr lang="en-US" sz="1200" dirty="0"/>
              <a:t>	"</a:t>
            </a:r>
            <a:r>
              <a:rPr lang="en-US" sz="1200" dirty="0" err="1"/>
              <a:t>attest":"A</a:t>
            </a:r>
            <a:r>
              <a:rPr lang="en-US" sz="1200" dirty="0"/>
              <a:t>",</a:t>
            </a:r>
          </a:p>
          <a:p>
            <a:r>
              <a:rPr lang="en-US" sz="1200" dirty="0"/>
              <a:t>    	"</a:t>
            </a:r>
            <a:r>
              <a:rPr lang="en-US" sz="1200" dirty="0" err="1"/>
              <a:t>dest</a:t>
            </a:r>
            <a:r>
              <a:rPr lang="en-US" sz="1200" dirty="0"/>
              <a:t>":{"</a:t>
            </a:r>
            <a:r>
              <a:rPr lang="en-US" sz="1200" dirty="0" err="1"/>
              <a:t>tn</a:t>
            </a:r>
            <a:r>
              <a:rPr lang="en-US" sz="1200" dirty="0"/>
              <a:t>":["12125551213 "]},</a:t>
            </a:r>
          </a:p>
          <a:p>
            <a:r>
              <a:rPr lang="en-US" sz="1200" dirty="0" smtClean="0"/>
              <a:t>	"</a:t>
            </a:r>
            <a:r>
              <a:rPr lang="en-US" sz="1200" dirty="0"/>
              <a:t>iat":1443208345,</a:t>
            </a:r>
          </a:p>
          <a:p>
            <a:r>
              <a:rPr lang="en-US" sz="1200" dirty="0"/>
              <a:t>    	"</a:t>
            </a:r>
            <a:r>
              <a:rPr lang="en-US" sz="1200" dirty="0" err="1"/>
              <a:t>orig</a:t>
            </a:r>
            <a:r>
              <a:rPr lang="en-US" sz="1200" dirty="0"/>
              <a:t>":{"tn":"12155551212"},</a:t>
            </a:r>
          </a:p>
          <a:p>
            <a:r>
              <a:rPr lang="en-US" sz="1200" dirty="0"/>
              <a:t>	"origid":"123e4567-e89b-12d3-a456-426655440000"</a:t>
            </a:r>
          </a:p>
          <a:p>
            <a:endParaRPr lang="en-US" sz="1200" dirty="0"/>
          </a:p>
        </p:txBody>
      </p:sp>
      <p:sp>
        <p:nvSpPr>
          <p:cNvPr id="4" name="Title 3"/>
          <p:cNvSpPr>
            <a:spLocks noGrp="1"/>
          </p:cNvSpPr>
          <p:nvPr>
            <p:ph type="title"/>
          </p:nvPr>
        </p:nvSpPr>
        <p:spPr/>
        <p:txBody>
          <a:bodyPr/>
          <a:lstStyle/>
          <a:p>
            <a:r>
              <a:rPr lang="en-US" dirty="0"/>
              <a:t>The PASSporT “shaken” extension </a:t>
            </a:r>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9</a:t>
            </a:fld>
            <a:endParaRPr lang="en-US" dirty="0"/>
          </a:p>
        </p:txBody>
      </p:sp>
      <p:sp>
        <p:nvSpPr>
          <p:cNvPr id="7" name="TextBox 6"/>
          <p:cNvSpPr txBox="1"/>
          <p:nvPr/>
        </p:nvSpPr>
        <p:spPr>
          <a:xfrm>
            <a:off x="5097601" y="3331682"/>
            <a:ext cx="3686341" cy="1569660"/>
          </a:xfrm>
          <a:prstGeom prst="rect">
            <a:avLst/>
          </a:prstGeom>
          <a:noFill/>
          <a:ln>
            <a:solidFill>
              <a:schemeClr val="tx1"/>
            </a:solidFill>
          </a:ln>
        </p:spPr>
        <p:txBody>
          <a:bodyPr wrap="square" rtlCol="0">
            <a:spAutoFit/>
          </a:bodyPr>
          <a:lstStyle/>
          <a:p>
            <a:r>
              <a:rPr lang="en-US" sz="1200" dirty="0"/>
              <a:t>In addition to attestation, the unique origination identifier (“</a:t>
            </a:r>
            <a:r>
              <a:rPr lang="en-US" sz="1200" dirty="0" err="1"/>
              <a:t>origid</a:t>
            </a:r>
            <a:r>
              <a:rPr lang="en-US" sz="1200" dirty="0"/>
              <a:t>”) is defined as part of SHAKEN. This unique origination identifier should be a globally unique string corresponding to a Universally Unique Identifier (UUID) (RFC 4122</a:t>
            </a:r>
            <a:r>
              <a:rPr lang="en-US" sz="1200" dirty="0" smtClean="0"/>
              <a:t>). The </a:t>
            </a:r>
            <a:r>
              <a:rPr lang="en-US" sz="1200" dirty="0" err="1" smtClean="0"/>
              <a:t>origid</a:t>
            </a:r>
            <a:r>
              <a:rPr lang="en-US" sz="1200" dirty="0" smtClean="0"/>
              <a:t> will identify:</a:t>
            </a:r>
          </a:p>
          <a:p>
            <a:pPr marL="528295" lvl="1" indent="-171450">
              <a:buFont typeface="Arial" panose="020B0604020202020204" pitchFamily="34" charset="0"/>
              <a:buChar char="•"/>
            </a:pPr>
            <a:r>
              <a:rPr lang="en-US" sz="1200" dirty="0" smtClean="0"/>
              <a:t>Signing Carrier</a:t>
            </a:r>
          </a:p>
          <a:p>
            <a:pPr marL="528295" lvl="1" indent="-171450">
              <a:buFont typeface="Arial" panose="020B0604020202020204" pitchFamily="34" charset="0"/>
              <a:buChar char="•"/>
            </a:pPr>
            <a:r>
              <a:rPr lang="en-US" sz="1200" dirty="0" smtClean="0"/>
              <a:t>Carrier Customer/Access Carrier</a:t>
            </a:r>
          </a:p>
          <a:p>
            <a:pPr marL="528295" lvl="1" indent="-171450">
              <a:buFont typeface="Arial" panose="020B0604020202020204" pitchFamily="34" charset="0"/>
              <a:buChar char="•"/>
            </a:pPr>
            <a:r>
              <a:rPr lang="en-US" sz="1200" dirty="0" smtClean="0"/>
              <a:t>Entry Gateway</a:t>
            </a:r>
            <a:endParaRPr lang="en-US" sz="1200" dirty="0"/>
          </a:p>
        </p:txBody>
      </p:sp>
      <p:cxnSp>
        <p:nvCxnSpPr>
          <p:cNvPr id="10" name="Straight Arrow Connector 9"/>
          <p:cNvCxnSpPr/>
          <p:nvPr/>
        </p:nvCxnSpPr>
        <p:spPr>
          <a:xfrm flipH="1">
            <a:off x="4593600" y="4528800"/>
            <a:ext cx="504001" cy="37254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38524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Std_v04-130723">
  <a:themeElements>
    <a:clrScheme name="CATO compliant">
      <a:dk1>
        <a:srgbClr val="000000"/>
      </a:dk1>
      <a:lt1>
        <a:sysClr val="window" lastClr="FFFFFF"/>
      </a:lt1>
      <a:dk2>
        <a:srgbClr val="666666"/>
      </a:dk2>
      <a:lt2>
        <a:srgbClr val="EFEFEF"/>
      </a:lt2>
      <a:accent1>
        <a:srgbClr val="EF6F00"/>
      </a:accent1>
      <a:accent2>
        <a:srgbClr val="FCB314"/>
      </a:accent2>
      <a:accent3>
        <a:srgbClr val="4CA90C"/>
      </a:accent3>
      <a:accent4>
        <a:srgbClr val="C4D82D"/>
      </a:accent4>
      <a:accent5>
        <a:srgbClr val="067AB4"/>
      </a:accent5>
      <a:accent6>
        <a:srgbClr val="44C8F5"/>
      </a:accent6>
      <a:hlink>
        <a:srgbClr val="DA0081"/>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ATT_2014PPT_TEMPLATE_INTERNAL_WIDE</Template>
  <TotalTime>57408</TotalTime>
  <Words>1907</Words>
  <Application>Microsoft Office PowerPoint</Application>
  <PresentationFormat>Custom</PresentationFormat>
  <Paragraphs>202</Paragraphs>
  <Slides>20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 Unicode MS</vt:lpstr>
      <vt:lpstr>ＭＳ Ｐゴシック</vt:lpstr>
      <vt:lpstr>Arial</vt:lpstr>
      <vt:lpstr>Calibri</vt:lpstr>
      <vt:lpstr>Symbol</vt:lpstr>
      <vt:lpstr>Times New Roman</vt:lpstr>
      <vt:lpstr>Verdana</vt:lpstr>
      <vt:lpstr>Wingdings</vt:lpstr>
      <vt:lpstr>ATT_Std_v04-130723</vt:lpstr>
      <vt:lpstr>PowerPoint Presentation</vt:lpstr>
      <vt:lpstr>Spoofed Calls Versus Robo-Call</vt:lpstr>
      <vt:lpstr>We know how we got here </vt:lpstr>
      <vt:lpstr>Robocalling/ Spoofing Timeline </vt:lpstr>
      <vt:lpstr>PowerPoint Presentation</vt:lpstr>
      <vt:lpstr>STIR &amp; SHAKEN Work Program – Continued  </vt:lpstr>
      <vt:lpstr>PowerPoint Presentation</vt:lpstr>
      <vt:lpstr>Certificate Attestation Policy Indication </vt:lpstr>
      <vt:lpstr>The PASSporT “shaken” extension </vt:lpstr>
      <vt:lpstr>SIP Identity Header Example for SHAKEN </vt:lpstr>
      <vt:lpstr>PowerPoint Presentation</vt:lpstr>
      <vt:lpstr>This SHAKEN reference architecture includes the following functions: </vt:lpstr>
      <vt:lpstr>PowerPoint Presentation</vt:lpstr>
      <vt:lpstr>Call Flow</vt:lpstr>
      <vt:lpstr>PowerPoint Presentation</vt:lpstr>
      <vt:lpstr>Signaling Verification </vt:lpstr>
      <vt:lpstr>PowerPoint Presentation</vt:lpstr>
      <vt:lpstr>Unwanted – “666” SIP Reason code</vt:lpstr>
      <vt:lpstr>Centralized Signing and Signature Validation Server</vt:lpstr>
      <vt:lpstr>PowerPoint Presentation</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this slide before using this template</dc:title>
  <dc:creator>RIZWAN, NAYYAR</dc:creator>
  <cp:lastModifiedBy>DOLLY, MARTIN C</cp:lastModifiedBy>
  <cp:revision>920</cp:revision>
  <cp:lastPrinted>2017-01-30T16:00:13Z</cp:lastPrinted>
  <dcterms:created xsi:type="dcterms:W3CDTF">2015-02-01T21:30:42Z</dcterms:created>
  <dcterms:modified xsi:type="dcterms:W3CDTF">2017-01-30T17:03:25Z</dcterms:modified>
</cp:coreProperties>
</file>