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341" r:id="rId5"/>
    <p:sldId id="363" r:id="rId6"/>
    <p:sldId id="364" r:id="rId7"/>
    <p:sldId id="365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627" autoAdjust="0"/>
    <p:restoredTop sz="94679" autoAdjust="0"/>
  </p:normalViewPr>
  <p:slideViewPr>
    <p:cSldViewPr snapToGrid="0">
      <p:cViewPr varScale="1">
        <p:scale>
          <a:sx n="111" d="100"/>
          <a:sy n="111" d="100"/>
        </p:scale>
        <p:origin x="360" y="13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2" d="100"/>
          <a:sy n="42" d="100"/>
        </p:scale>
        <p:origin x="-2850" y="-96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ngwook Kim" userId="ed3ef308-8542-4721-bc2b-9514933ffa1d" providerId="ADAL" clId="{DCC8B5AD-B583-47CC-90B9-ABC9D764482D}"/>
    <pc:docChg chg="modMainMaster">
      <pc:chgData name="Dongwook Kim" userId="ed3ef308-8542-4721-bc2b-9514933ffa1d" providerId="ADAL" clId="{DCC8B5AD-B583-47CC-90B9-ABC9D764482D}" dt="2024-09-18T09:04:20.505" v="11" actId="20577"/>
      <pc:docMkLst>
        <pc:docMk/>
      </pc:docMkLst>
      <pc:sldMasterChg chg="modSp mod">
        <pc:chgData name="Dongwook Kim" userId="ed3ef308-8542-4721-bc2b-9514933ffa1d" providerId="ADAL" clId="{DCC8B5AD-B583-47CC-90B9-ABC9D764482D}" dt="2024-09-18T09:04:20.505" v="11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DCC8B5AD-B583-47CC-90B9-ABC9D764482D}" dt="2024-09-18T09:04:18.300" v="10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DCC8B5AD-B583-47CC-90B9-ABC9D764482D}" dt="2024-09-18T09:04:20.505" v="11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5FEC037C-5135-422F-A7A0-A6F4C6D26DAA}"/>
    <pc:docChg chg="modMainMaster">
      <pc:chgData name="Kevin Flynn" userId="8512d3b6-9e1b-4dce-bd11-e4335739214c" providerId="ADAL" clId="{5FEC037C-5135-422F-A7A0-A6F4C6D26DAA}" dt="2022-01-08T13:43:11.136" v="7" actId="20577"/>
      <pc:docMkLst>
        <pc:docMk/>
      </pc:docMkLst>
      <pc:sldMasterChg chg="modSp mod">
        <pc:chgData name="Kevin Flynn" userId="8512d3b6-9e1b-4dce-bd11-e4335739214c" providerId="ADAL" clId="{5FEC037C-5135-422F-A7A0-A6F4C6D26DAA}" dt="2022-01-08T13:43:11.136" v="7" actId="20577"/>
        <pc:sldMasterMkLst>
          <pc:docMk/>
          <pc:sldMasterMk cId="0" sldId="2147485146"/>
        </pc:sldMasterMkLst>
        <pc:spChg chg="mod">
          <ac:chgData name="Kevin Flynn" userId="8512d3b6-9e1b-4dce-bd11-e4335739214c" providerId="ADAL" clId="{5FEC037C-5135-422F-A7A0-A6F4C6D26DAA}" dt="2022-01-08T13:43:11.136" v="7" actId="20577"/>
          <ac:spMkLst>
            <pc:docMk/>
            <pc:sldMasterMk cId="0" sldId="2147485146"/>
            <ac:spMk id="9" creationId="{ED4BE506-C0F9-461F-89BC-4B3F6F61A38D}"/>
          </ac:spMkLst>
        </pc:spChg>
        <pc:spChg chg="mod">
          <ac:chgData name="Kevin Flynn" userId="8512d3b6-9e1b-4dce-bd11-e4335739214c" providerId="ADAL" clId="{5FEC037C-5135-422F-A7A0-A6F4C6D26DAA}" dt="2022-01-08T13:43:03.480" v="3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EC755996-947C-4FE9-A1DA-03A37F6B54E3}"/>
    <pc:docChg chg="modMainMaster">
      <pc:chgData name="Dongwook Kim" userId="ed3ef308-8542-4721-bc2b-9514933ffa1d" providerId="ADAL" clId="{EC755996-947C-4FE9-A1DA-03A37F6B54E3}" dt="2024-03-19T08:28:45.468" v="18" actId="20577"/>
      <pc:docMkLst>
        <pc:docMk/>
      </pc:docMkLst>
      <pc:sldMasterChg chg="modSp mod">
        <pc:chgData name="Dongwook Kim" userId="ed3ef308-8542-4721-bc2b-9514933ffa1d" providerId="ADAL" clId="{EC755996-947C-4FE9-A1DA-03A37F6B54E3}" dt="2024-03-19T08:28:45.468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EC755996-947C-4FE9-A1DA-03A37F6B54E3}" dt="2024-03-19T08:28:43.095" v="1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EC755996-947C-4FE9-A1DA-03A37F6B54E3}" dt="2024-03-19T08:28:45.468" v="1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9B7706A4-C475-4B38-B6B4-5CA9A8A6828B}"/>
    <pc:docChg chg="modMainMaster">
      <pc:chgData name="Dongwook Kim" userId="ed3ef308-8542-4721-bc2b-9514933ffa1d" providerId="ADAL" clId="{9B7706A4-C475-4B38-B6B4-5CA9A8A6828B}" dt="2024-06-24T21:28:44.186" v="20" actId="20577"/>
      <pc:docMkLst>
        <pc:docMk/>
      </pc:docMkLst>
      <pc:sldMasterChg chg="modSp mod">
        <pc:chgData name="Dongwook Kim" userId="ed3ef308-8542-4721-bc2b-9514933ffa1d" providerId="ADAL" clId="{9B7706A4-C475-4B38-B6B4-5CA9A8A6828B}" dt="2024-06-24T21:28:44.186" v="20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9B7706A4-C475-4B38-B6B4-5CA9A8A6828B}" dt="2024-06-24T21:28:39.396" v="18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9B7706A4-C475-4B38-B6B4-5CA9A8A6828B}" dt="2024-06-24T21:28:44.186" v="20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AD9996DC-933F-418D-97FD-C3166DA3756C}"/>
    <pc:docChg chg="modMainMaster">
      <pc:chgData name="Dongwook Kim" userId="ed3ef308-8542-4721-bc2b-9514933ffa1d" providerId="ADAL" clId="{AD9996DC-933F-418D-97FD-C3166DA3756C}" dt="2023-12-18T21:39:54.596" v="47" actId="20577"/>
      <pc:docMkLst>
        <pc:docMk/>
      </pc:docMkLst>
      <pc:sldMasterChg chg="modSp mod">
        <pc:chgData name="Dongwook Kim" userId="ed3ef308-8542-4721-bc2b-9514933ffa1d" providerId="ADAL" clId="{AD9996DC-933F-418D-97FD-C3166DA3756C}" dt="2023-12-18T21:39:54.596" v="47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AD9996DC-933F-418D-97FD-C3166DA3756C}" dt="2023-12-18T21:39:54.596" v="47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AD9996DC-933F-418D-97FD-C3166DA3756C}" dt="2023-12-18T21:39:36.561" v="8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FE8E4771-AA58-4ED6-BF3A-82799BEFE319}"/>
    <pc:docChg chg="modMainMaster">
      <pc:chgData name="Dongwook Kim" userId="ed3ef308-8542-4721-bc2b-9514933ffa1d" providerId="ADAL" clId="{FE8E4771-AA58-4ED6-BF3A-82799BEFE319}" dt="2024-04-21T06:16:40.616" v="15" actId="20577"/>
      <pc:docMkLst>
        <pc:docMk/>
      </pc:docMkLst>
      <pc:sldMasterChg chg="modSp mod">
        <pc:chgData name="Dongwook Kim" userId="ed3ef308-8542-4721-bc2b-9514933ffa1d" providerId="ADAL" clId="{FE8E4771-AA58-4ED6-BF3A-82799BEFE319}" dt="2024-04-21T06:16:40.616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FE8E4771-AA58-4ED6-BF3A-82799BEFE319}" dt="2024-04-21T06:16:37.748" v="14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FE8E4771-AA58-4ED6-BF3A-82799BEFE319}" dt="2024-04-21T06:16:40.616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Dongwook Kim" userId="ed3ef308-8542-4721-bc2b-9514933ffa1d" providerId="ADAL" clId="{6D8237EE-71E5-4633-BD09-D416677143A4}"/>
    <pc:docChg chg="modMainMaster">
      <pc:chgData name="Dongwook Kim" userId="ed3ef308-8542-4721-bc2b-9514933ffa1d" providerId="ADAL" clId="{6D8237EE-71E5-4633-BD09-D416677143A4}" dt="2024-10-24T10:02:19.094" v="14" actId="20577"/>
      <pc:docMkLst>
        <pc:docMk/>
      </pc:docMkLst>
      <pc:sldMasterChg chg="modSp mod">
        <pc:chgData name="Dongwook Kim" userId="ed3ef308-8542-4721-bc2b-9514933ffa1d" providerId="ADAL" clId="{6D8237EE-71E5-4633-BD09-D416677143A4}" dt="2024-10-24T10:02:19.094" v="14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D8237EE-71E5-4633-BD09-D416677143A4}" dt="2024-10-24T10:02:16.214" v="13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6D8237EE-71E5-4633-BD09-D416677143A4}" dt="2024-10-24T10:02:19.094" v="14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  <pc:docChgLst>
    <pc:chgData name="Kevin Flynn" userId="8512d3b6-9e1b-4dce-bd11-e4335739214c" providerId="ADAL" clId="{FF3B571D-72DD-4010-A68E-2ADC139F31DB}"/>
    <pc:docChg chg="modMainMaster">
      <pc:chgData name="Kevin Flynn" userId="8512d3b6-9e1b-4dce-bd11-e4335739214c" providerId="ADAL" clId="{FF3B571D-72DD-4010-A68E-2ADC139F31DB}" dt="2021-10-14T13:09:27.621" v="8" actId="21"/>
      <pc:docMkLst>
        <pc:docMk/>
      </pc:docMkLst>
      <pc:sldMasterChg chg="modSp mod modSldLayout">
        <pc:chgData name="Kevin Flynn" userId="8512d3b6-9e1b-4dce-bd11-e4335739214c" providerId="ADAL" clId="{FF3B571D-72DD-4010-A68E-2ADC139F31DB}" dt="2021-10-14T13:09:27.621" v="8" actId="21"/>
        <pc:sldMasterMkLst>
          <pc:docMk/>
          <pc:sldMasterMk cId="0" sldId="2147485146"/>
        </pc:sldMasterMkLst>
        <pc:spChg chg="mod">
          <ac:chgData name="Kevin Flynn" userId="8512d3b6-9e1b-4dce-bd11-e4335739214c" providerId="ADAL" clId="{FF3B571D-72DD-4010-A68E-2ADC139F31DB}" dt="2021-10-14T13:09:01.249" v="3" actId="20577"/>
          <ac:spMkLst>
            <pc:docMk/>
            <pc:sldMasterMk cId="0" sldId="2147485146"/>
            <ac:spMk id="11" creationId="{AA2802BD-1B72-4AD1-8184-0FD099607084}"/>
          </ac:spMkLst>
        </pc:spChg>
        <pc:sldLayoutChg chg="delSp modSp mod">
          <pc:chgData name="Kevin Flynn" userId="8512d3b6-9e1b-4dce-bd11-e4335739214c" providerId="ADAL" clId="{FF3B571D-72DD-4010-A68E-2ADC139F31DB}" dt="2021-10-14T13:09:27.621" v="8" actId="21"/>
          <pc:sldLayoutMkLst>
            <pc:docMk/>
            <pc:sldMasterMk cId="0" sldId="2147485146"/>
            <pc:sldLayoutMk cId="2576406219" sldId="2147485163"/>
          </pc:sldLayoutMkLst>
          <pc:spChg chg="del mod">
            <ac:chgData name="Kevin Flynn" userId="8512d3b6-9e1b-4dce-bd11-e4335739214c" providerId="ADAL" clId="{FF3B571D-72DD-4010-A68E-2ADC139F31DB}" dt="2021-10-14T13:09:27.621" v="8" actId="21"/>
            <ac:spMkLst>
              <pc:docMk/>
              <pc:sldMasterMk cId="0" sldId="2147485146"/>
              <pc:sldLayoutMk cId="2576406219" sldId="2147485163"/>
              <ac:spMk id="4" creationId="{BB8994A5-D808-4BF9-9C30-40F75349FF45}"/>
            </ac:spMkLst>
          </pc:spChg>
        </pc:sldLayoutChg>
      </pc:sldMasterChg>
    </pc:docChg>
  </pc:docChgLst>
  <pc:docChgLst>
    <pc:chgData name="Dongwook Kim" userId="ed3ef308-8542-4721-bc2b-9514933ffa1d" providerId="ADAL" clId="{60354198-CC3A-48CE-92E8-FA793E29E9B0}"/>
    <pc:docChg chg="modMainMaster">
      <pc:chgData name="Dongwook Kim" userId="ed3ef308-8542-4721-bc2b-9514933ffa1d" providerId="ADAL" clId="{60354198-CC3A-48CE-92E8-FA793E29E9B0}" dt="2024-01-29T20:27:10.056" v="18" actId="20577"/>
      <pc:docMkLst>
        <pc:docMk/>
      </pc:docMkLst>
      <pc:sldMasterChg chg="modSp mod">
        <pc:chgData name="Dongwook Kim" userId="ed3ef308-8542-4721-bc2b-9514933ffa1d" providerId="ADAL" clId="{60354198-CC3A-48CE-92E8-FA793E29E9B0}" dt="2024-01-29T20:27:10.056" v="18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60354198-CC3A-48CE-92E8-FA793E29E9B0}" dt="2024-01-29T20:27:10.056" v="18" actId="20577"/>
          <ac:spMkLst>
            <pc:docMk/>
            <pc:sldMasterMk cId="0" sldId="2147485146"/>
            <ac:spMk id="11" creationId="{AA2802BD-1B72-4AD1-8184-0FD099607084}"/>
          </ac:spMkLst>
        </pc:spChg>
      </pc:sldMasterChg>
    </pc:docChg>
  </pc:docChgLst>
  <pc:docChgLst>
    <pc:chgData name="Dongwook Kim" userId="ed3ef308-8542-4721-bc2b-9514933ffa1d" providerId="ADAL" clId="{13AD7717-C988-4E54-BAAD-D695CCFB18D9}"/>
    <pc:docChg chg="modMainMaster">
      <pc:chgData name="Dongwook Kim" userId="ed3ef308-8542-4721-bc2b-9514933ffa1d" providerId="ADAL" clId="{13AD7717-C988-4E54-BAAD-D695CCFB18D9}" dt="2025-01-09T09:47:12.740" v="15" actId="20577"/>
      <pc:docMkLst>
        <pc:docMk/>
      </pc:docMkLst>
      <pc:sldMasterChg chg="modSp mod">
        <pc:chgData name="Dongwook Kim" userId="ed3ef308-8542-4721-bc2b-9514933ffa1d" providerId="ADAL" clId="{13AD7717-C988-4E54-BAAD-D695CCFB18D9}" dt="2025-01-09T09:47:12.740" v="15" actId="20577"/>
        <pc:sldMasterMkLst>
          <pc:docMk/>
          <pc:sldMasterMk cId="0" sldId="2147485146"/>
        </pc:sldMasterMkLst>
        <pc:spChg chg="mod">
          <ac:chgData name="Dongwook Kim" userId="ed3ef308-8542-4721-bc2b-9514933ffa1d" providerId="ADAL" clId="{13AD7717-C988-4E54-BAAD-D695CCFB18D9}" dt="2025-01-09T09:47:10.007" v="13" actId="20577"/>
          <ac:spMkLst>
            <pc:docMk/>
            <pc:sldMasterMk cId="0" sldId="2147485146"/>
            <ac:spMk id="11" creationId="{AA2802BD-1B72-4AD1-8184-0FD099607084}"/>
          </ac:spMkLst>
        </pc:spChg>
        <pc:spChg chg="mod">
          <ac:chgData name="Dongwook Kim" userId="ed3ef308-8542-4721-bc2b-9514933ffa1d" providerId="ADAL" clId="{13AD7717-C988-4E54-BAAD-D695CCFB18D9}" dt="2025-01-09T09:47:12.740" v="15" actId="20577"/>
          <ac:spMkLst>
            <pc:docMk/>
            <pc:sldMasterMk cId="0" sldId="2147485146"/>
            <ac:spMk id="13" creationId="{AF4006C6-1A95-4284-A498-917EA49F0F95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26019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 CT WG3 #139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Athens, GR – Feb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>
                <a:latin typeface="Arial "/>
              </a:rPr>
              <a:t>C3-250abc</a:t>
            </a:r>
            <a:endParaRPr lang="sv-SE" altLang="en-US" sz="1200" b="1" dirty="0"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/>
              <a:t>&lt;Title&gt;</a:t>
            </a:r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/>
              <a:t>&lt;name&gt;</a:t>
            </a:r>
          </a:p>
          <a:p>
            <a:pPr marL="0" indent="0" eaLnBrk="1" hangingPunct="1">
              <a:buFontTx/>
              <a:buNone/>
            </a:pPr>
            <a:r>
              <a:rPr lang="en-GB" altLang="en-US"/>
              <a:t>&lt;3GPP Role, Company name&gt;</a:t>
            </a:r>
          </a:p>
          <a:p>
            <a:pPr marL="0" indent="0" eaLnBrk="1" hangingPunct="1">
              <a:buFontTx/>
              <a:buNone/>
            </a:pPr>
            <a:endParaRPr lang="en-GB" altLang="en-US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39BD4D34-87E7-4105-B586-4767AFA2F0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Outline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33CFEE74-7B51-47B2-8BC9-945D38E98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Content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5301</TotalTime>
  <Words>16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 </vt:lpstr>
      <vt:lpstr>Arial</vt:lpstr>
      <vt:lpstr>Calibri</vt:lpstr>
      <vt:lpstr>Calibri Light</vt:lpstr>
      <vt:lpstr>Times New Roman</vt:lpstr>
      <vt:lpstr>Office Theme</vt:lpstr>
      <vt:lpstr>&lt;Title&gt;</vt:lpstr>
      <vt:lpstr>Outline</vt:lpstr>
      <vt:lpstr>Content</vt:lpstr>
      <vt:lpstr>Summary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MCC</cp:lastModifiedBy>
  <cp:revision>594</cp:revision>
  <dcterms:created xsi:type="dcterms:W3CDTF">2010-02-05T13:52:04Z</dcterms:created>
  <dcterms:modified xsi:type="dcterms:W3CDTF">2025-01-09T09:47:13Z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