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627" autoAdjust="0"/>
    <p:restoredTop sz="94679" autoAdjust="0"/>
  </p:normalViewPr>
  <p:slideViewPr>
    <p:cSldViewPr snapToGrid="0">
      <p:cViewPr varScale="1">
        <p:scale>
          <a:sx n="111" d="100"/>
          <a:sy n="111" d="100"/>
        </p:scale>
        <p:origin x="360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gwook Kim" userId="ed3ef308-8542-4721-bc2b-9514933ffa1d" providerId="ADAL" clId="{2A97B3BF-C700-43F6-B967-CFDBBEA979A1}"/>
    <pc:docChg chg="modMainMaster">
      <pc:chgData name="Dongwook Kim" userId="ed3ef308-8542-4721-bc2b-9514933ffa1d" providerId="ADAL" clId="{2A97B3BF-C700-43F6-B967-CFDBBEA979A1}" dt="2023-02-09T03:38:07.008" v="22" actId="20577"/>
      <pc:docMkLst>
        <pc:docMk/>
      </pc:docMkLst>
      <pc:sldMasterChg chg="modSp mod">
        <pc:chgData name="Dongwook Kim" userId="ed3ef308-8542-4721-bc2b-9514933ffa1d" providerId="ADAL" clId="{2A97B3BF-C700-43F6-B967-CFDBBEA979A1}" dt="2023-02-09T03:38:07.008" v="22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2A97B3BF-C700-43F6-B967-CFDBBEA979A1}" dt="2023-02-09T03:38:07.008" v="22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B368B34E-D7D5-4D65-ABBF-216FCA403905}"/>
    <pc:docChg chg="modMainMaster">
      <pc:chgData name="Dongwook Kim" userId="ed3ef308-8542-4721-bc2b-9514933ffa1d" providerId="ADAL" clId="{B368B34E-D7D5-4D65-ABBF-216FCA403905}" dt="2023-09-14T11:36:24.595" v="21" actId="20577"/>
      <pc:docMkLst>
        <pc:docMk/>
      </pc:docMkLst>
      <pc:sldMasterChg chg="modSp mod">
        <pc:chgData name="Dongwook Kim" userId="ed3ef308-8542-4721-bc2b-9514933ffa1d" providerId="ADAL" clId="{B368B34E-D7D5-4D65-ABBF-216FCA403905}" dt="2023-09-14T11:36:24.595" v="21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B368B34E-D7D5-4D65-ABBF-216FCA403905}" dt="2023-09-14T11:36:24.595" v="21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3D910DA6-4D44-4B95-BBAE-7EC703D4DD48}"/>
    <pc:docChg chg="modMainMaster">
      <pc:chgData name="Dongwook Kim" userId="ed3ef308-8542-4721-bc2b-9514933ffa1d" providerId="ADAL" clId="{3D910DA6-4D44-4B95-BBAE-7EC703D4DD48}" dt="2023-05-31T20:05:57.327" v="21" actId="20577"/>
      <pc:docMkLst>
        <pc:docMk/>
      </pc:docMkLst>
      <pc:sldMasterChg chg="modSp mod">
        <pc:chgData name="Dongwook Kim" userId="ed3ef308-8542-4721-bc2b-9514933ffa1d" providerId="ADAL" clId="{3D910DA6-4D44-4B95-BBAE-7EC703D4DD48}" dt="2023-05-31T20:05:57.327" v="21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3D910DA6-4D44-4B95-BBAE-7EC703D4DD48}" dt="2023-05-31T20:05:57.327" v="21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D6D3FEAD-EAAD-49D0-B2DC-4349BDA3FBBD}"/>
    <pc:docChg chg="modMainMaster">
      <pc:chgData name="Dongwook Kim" userId="ed3ef308-8542-4721-bc2b-9514933ffa1d" providerId="ADAL" clId="{D6D3FEAD-EAAD-49D0-B2DC-4349BDA3FBBD}" dt="2023-05-03T08:40:48.700" v="29" actId="20577"/>
      <pc:docMkLst>
        <pc:docMk/>
      </pc:docMkLst>
      <pc:sldMasterChg chg="modSp mod">
        <pc:chgData name="Dongwook Kim" userId="ed3ef308-8542-4721-bc2b-9514933ffa1d" providerId="ADAL" clId="{D6D3FEAD-EAAD-49D0-B2DC-4349BDA3FBBD}" dt="2023-05-03T08:40:48.700" v="29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D6D3FEAD-EAAD-49D0-B2DC-4349BDA3FBBD}" dt="2023-05-03T08:40:48.700" v="29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675310A2-8544-48F9-8403-396A9BE84564}"/>
    <pc:docChg chg="modMainMaster">
      <pc:chgData name="Dongwook Kim" userId="ed3ef308-8542-4721-bc2b-9514933ffa1d" providerId="ADAL" clId="{675310A2-8544-48F9-8403-396A9BE84564}" dt="2023-04-04T06:26:03.436" v="16" actId="20577"/>
      <pc:docMkLst>
        <pc:docMk/>
      </pc:docMkLst>
      <pc:sldMasterChg chg="modSp mod">
        <pc:chgData name="Dongwook Kim" userId="ed3ef308-8542-4721-bc2b-9514933ffa1d" providerId="ADAL" clId="{675310A2-8544-48F9-8403-396A9BE84564}" dt="2023-04-04T06:26:03.436" v="16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675310A2-8544-48F9-8403-396A9BE84564}" dt="2023-04-04T06:26:03.436" v="16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00DBFAA2-A4F6-4F0D-9978-5AD68417C63A}"/>
    <pc:docChg chg="modMainMaster">
      <pc:chgData name="Dongwook Kim" userId="ed3ef308-8542-4721-bc2b-9514933ffa1d" providerId="ADAL" clId="{00DBFAA2-A4F6-4F0D-9978-5AD68417C63A}" dt="2022-06-16T13:57:28.678" v="27" actId="20577"/>
      <pc:docMkLst>
        <pc:docMk/>
      </pc:docMkLst>
      <pc:sldMasterChg chg="modSp mod">
        <pc:chgData name="Dongwook Kim" userId="ed3ef308-8542-4721-bc2b-9514933ffa1d" providerId="ADAL" clId="{00DBFAA2-A4F6-4F0D-9978-5AD68417C63A}" dt="2022-06-16T13:57:28.678" v="27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00DBFAA2-A4F6-4F0D-9978-5AD68417C63A}" dt="2022-06-16T13:57:28.678" v="27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35791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CT3</a:t>
            </a:r>
            <a:r>
              <a:rPr lang="en-GB" altLang="en-US" sz="1200" b="1" dirty="0">
                <a:latin typeface="Arial "/>
              </a:rPr>
              <a:t>#130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Xiamen, China </a:t>
            </a:r>
            <a:r>
              <a:rPr lang="sv-SE" altLang="en-US" sz="1200" b="1">
                <a:latin typeface="Arial "/>
              </a:rPr>
              <a:t>– October 2023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Document Ref.</a:t>
            </a:r>
            <a:r>
              <a:rPr lang="sv-SE" altLang="en-US" sz="1200" b="1" dirty="0">
                <a:latin typeface="Arial "/>
              </a:rPr>
              <a:t>&gt;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5301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595</cp:revision>
  <dcterms:created xsi:type="dcterms:W3CDTF">2010-02-05T13:52:04Z</dcterms:created>
  <dcterms:modified xsi:type="dcterms:W3CDTF">2023-09-14T11:36:24Z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