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5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922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932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026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31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65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52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24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60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626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942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A1E23-6A24-426C-9E00-7B44B10C826B}" type="datetimeFigureOut">
              <a:rPr lang="en-GB" smtClean="0"/>
              <a:t>25/01/2016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74060-C36D-4425-BB19-197ADE9D38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21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7918648" cy="1470025"/>
          </a:xfrm>
        </p:spPr>
        <p:txBody>
          <a:bodyPr>
            <a:normAutofit fontScale="90000"/>
          </a:bodyPr>
          <a:lstStyle/>
          <a:p>
            <a:r>
              <a:rPr lang="en-GB" sz="4000" dirty="0" smtClean="0"/>
              <a:t>Use of MCPTT Server in </a:t>
            </a:r>
            <a:r>
              <a:rPr lang="en-GB" sz="4000" dirty="0" smtClean="0"/>
              <a:t>the control plane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1126976"/>
          </a:xfrm>
        </p:spPr>
        <p:txBody>
          <a:bodyPr/>
          <a:lstStyle/>
          <a:p>
            <a:r>
              <a:rPr lang="en-GB" dirty="0" smtClean="0"/>
              <a:t>Ricky Kaura</a:t>
            </a:r>
          </a:p>
          <a:p>
            <a:r>
              <a:rPr lang="en-GB" sz="2000" dirty="0" smtClean="0"/>
              <a:t>Samsung CT1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277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Single MCPTT System</a:t>
            </a:r>
            <a:endParaRPr lang="en-GB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2" y="3284984"/>
            <a:ext cx="416272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759" y="3284984"/>
            <a:ext cx="416272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7" y="1199388"/>
            <a:ext cx="8450451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7744" y="5157192"/>
            <a:ext cx="41987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The potential for three MCPTT servers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4165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130622"/>
            <a:ext cx="8229600" cy="778098"/>
          </a:xfrm>
        </p:spPr>
        <p:txBody>
          <a:bodyPr/>
          <a:lstStyle/>
          <a:p>
            <a:r>
              <a:rPr lang="en-GB" dirty="0" smtClean="0"/>
              <a:t>Multiple MCPTT systems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04" y="3899368"/>
            <a:ext cx="7935936" cy="145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0" y="1506638"/>
            <a:ext cx="7800685" cy="141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26502"/>
            <a:ext cx="7776864" cy="13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5479" y="3482286"/>
            <a:ext cx="307041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b)  Partner system owns the group</a:t>
            </a:r>
            <a:endParaRPr lang="en-GB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002214"/>
            <a:ext cx="3063889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a)  Primary system owns the group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563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13062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Use of Non-Controlling Function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7807059" cy="13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2976"/>
            <a:ext cx="7774910" cy="134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69160"/>
            <a:ext cx="4437618" cy="176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5397994"/>
            <a:ext cx="41044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The potential for four MCPTT servers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908720"/>
            <a:ext cx="3063889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a)  Primary system owns the group</a:t>
            </a:r>
            <a:endParaRPr lang="en-GB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65479" y="2852936"/>
            <a:ext cx="307041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b)  Partner system owns the group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444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62</Words>
  <Application>Microsoft Office PowerPoint</Application>
  <PresentationFormat>On-screen Show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Use of MCPTT Server in the control plane </vt:lpstr>
      <vt:lpstr>Single MCPTT System</vt:lpstr>
      <vt:lpstr>Multiple MCPTT systems</vt:lpstr>
      <vt:lpstr>Use of Non-Controlling Function</vt:lpstr>
    </vt:vector>
  </TitlesOfParts>
  <Company>SERI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MCPTT Architecture (work in progress in SA6)</dc:title>
  <dc:creator>rkk6</dc:creator>
  <cp:lastModifiedBy>Rapporteur</cp:lastModifiedBy>
  <cp:revision>13</cp:revision>
  <dcterms:created xsi:type="dcterms:W3CDTF">2015-07-01T09:40:25Z</dcterms:created>
  <dcterms:modified xsi:type="dcterms:W3CDTF">2016-01-25T22:24:04Z</dcterms:modified>
</cp:coreProperties>
</file>