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5" r:id="rId5"/>
    <p:sldMasterId id="2147483691" r:id="rId6"/>
  </p:sldMasterIdLst>
  <p:notesMasterIdLst>
    <p:notesMasterId r:id="rId10"/>
  </p:notesMasterIdLst>
  <p:handoutMasterIdLst>
    <p:handoutMasterId r:id="rId11"/>
  </p:handoutMasterIdLst>
  <p:sldIdLst>
    <p:sldId id="824" r:id="rId7"/>
    <p:sldId id="828" r:id="rId8"/>
    <p:sldId id="831" r:id="rId9"/>
  </p:sldIdLst>
  <p:sldSz cx="9144000" cy="6858000" type="screen4x3"/>
  <p:notesSz cx="6934200" cy="9220200"/>
  <p:custDataLst>
    <p:tags r:id="rId12"/>
  </p:custDataLst>
  <p:defaultTextStyle>
    <a:defPPr>
      <a:defRPr lang="en-US"/>
    </a:defPPr>
    <a:lvl1pPr marL="0" algn="l" defTabSz="9142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31" algn="l" defTabSz="9142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63" algn="l" defTabSz="9142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395" algn="l" defTabSz="9142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27" algn="l" defTabSz="9142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658" algn="l" defTabSz="9142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789" algn="l" defTabSz="9142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920" algn="l" defTabSz="9142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051" algn="l" defTabSz="9142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4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04">
          <p15:clr>
            <a:srgbClr val="A4A3A4"/>
          </p15:clr>
        </p15:guide>
        <p15:guide id="2" pos="2184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ulia" initials="JEB" lastIdx="11" clrIdx="0"/>
  <p:cmAuthor id="1" name="Julia Baker" initials="JB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292929"/>
    <a:srgbClr val="067AB4"/>
    <a:srgbClr val="333333"/>
    <a:srgbClr val="663300"/>
    <a:srgbClr val="FFFF66"/>
    <a:srgbClr val="FFFF99"/>
    <a:srgbClr val="CCECFF"/>
    <a:srgbClr val="FFFFCC"/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33" autoAdjust="0"/>
    <p:restoredTop sz="95771" autoAdjust="0"/>
  </p:normalViewPr>
  <p:slideViewPr>
    <p:cSldViewPr snapToGrid="0">
      <p:cViewPr varScale="1">
        <p:scale>
          <a:sx n="89" d="100"/>
          <a:sy n="89" d="100"/>
        </p:scale>
        <p:origin x="1387" y="77"/>
      </p:cViewPr>
      <p:guideLst>
        <p:guide orient="horz" pos="2160"/>
        <p:guide pos="416"/>
      </p:guideLst>
    </p:cSldViewPr>
  </p:slideViewPr>
  <p:outlineViewPr>
    <p:cViewPr>
      <p:scale>
        <a:sx n="33" d="100"/>
        <a:sy n="33" d="100"/>
      </p:scale>
      <p:origin x="0" y="382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88" d="100"/>
          <a:sy n="88" d="100"/>
        </p:scale>
        <p:origin x="-3714" y="-132"/>
      </p:cViewPr>
      <p:guideLst>
        <p:guide orient="horz" pos="2904"/>
        <p:guide pos="218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tags" Target="tags/tag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04820" cy="461010"/>
          </a:xfrm>
          <a:prstGeom prst="rect">
            <a:avLst/>
          </a:prstGeom>
        </p:spPr>
        <p:txBody>
          <a:bodyPr vert="horz" lIns="91457" tIns="45728" rIns="91457" bIns="45728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27775" y="0"/>
            <a:ext cx="3004820" cy="461010"/>
          </a:xfrm>
          <a:prstGeom prst="rect">
            <a:avLst/>
          </a:prstGeom>
        </p:spPr>
        <p:txBody>
          <a:bodyPr vert="horz" lIns="91457" tIns="45728" rIns="91457" bIns="45728" rtlCol="0"/>
          <a:lstStyle>
            <a:lvl1pPr algn="r">
              <a:defRPr sz="1200"/>
            </a:lvl1pPr>
          </a:lstStyle>
          <a:p>
            <a:fld id="{B083624F-366D-4FBA-9918-BD3C32C0E6E0}" type="datetimeFigureOut">
              <a:rPr lang="en-US" smtClean="0"/>
              <a:pPr/>
              <a:t>11/6/2015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57590"/>
            <a:ext cx="3004820" cy="461010"/>
          </a:xfrm>
          <a:prstGeom prst="rect">
            <a:avLst/>
          </a:prstGeom>
        </p:spPr>
        <p:txBody>
          <a:bodyPr vert="horz" lIns="91457" tIns="45728" rIns="91457" bIns="45728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27775" y="8757590"/>
            <a:ext cx="3004820" cy="461010"/>
          </a:xfrm>
          <a:prstGeom prst="rect">
            <a:avLst/>
          </a:prstGeom>
        </p:spPr>
        <p:txBody>
          <a:bodyPr vert="horz" lIns="91457" tIns="45728" rIns="91457" bIns="45728" rtlCol="0" anchor="b"/>
          <a:lstStyle>
            <a:lvl1pPr algn="r">
              <a:defRPr sz="1200"/>
            </a:lvl1pPr>
          </a:lstStyle>
          <a:p>
            <a:fld id="{6A8E0ADA-D55E-45D1-9AF4-4DDA85F3302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07231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957388" y="381000"/>
            <a:ext cx="2889250" cy="21669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57" tIns="45728" rIns="91457" bIns="45728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75437" y="2754940"/>
            <a:ext cx="6177638" cy="5773747"/>
          </a:xfrm>
          <a:prstGeom prst="rect">
            <a:avLst/>
          </a:prstGeom>
        </p:spPr>
        <p:txBody>
          <a:bodyPr vert="horz" lIns="91457" tIns="45728" rIns="91457" bIns="45728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27775" y="8757590"/>
            <a:ext cx="3004820" cy="461010"/>
          </a:xfrm>
          <a:prstGeom prst="rect">
            <a:avLst/>
          </a:prstGeom>
        </p:spPr>
        <p:txBody>
          <a:bodyPr vert="horz" lIns="91457" tIns="45728" rIns="91457" bIns="45728" rtlCol="0" anchor="b"/>
          <a:lstStyle>
            <a:lvl1pPr algn="r">
              <a:defRPr sz="1200"/>
            </a:lvl1pPr>
          </a:lstStyle>
          <a:p>
            <a:fld id="{CDCCFB3B-922D-482A-BCCD-2C0F0BBAFC7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09597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28600" indent="-228600" algn="l" defTabSz="914263" rtl="0" eaLnBrk="1" latinLnBrk="0" hangingPunct="1">
      <a:buFont typeface="Arial" pitchFamily="34" charset="0"/>
      <a:buChar char="•"/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685800" indent="-230188" algn="l" defTabSz="914263" rtl="0" eaLnBrk="1" latinLnBrk="0" hangingPunct="1">
      <a:buFont typeface="Arial" pitchFamily="34" charset="0"/>
      <a:buChar char="•"/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143000" indent="-230188" algn="l" defTabSz="914263" rtl="0" eaLnBrk="1" latinLnBrk="0" hangingPunct="1">
      <a:buFont typeface="Arial" pitchFamily="34" charset="0"/>
      <a:buChar char="•"/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600200" indent="-230188" algn="l" defTabSz="914263" rtl="0" eaLnBrk="1" latinLnBrk="0" hangingPunct="1">
      <a:buFont typeface="Arial" pitchFamily="34" charset="0"/>
      <a:buChar char="•"/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57400" indent="-230188" algn="l" defTabSz="914263" rtl="0" eaLnBrk="1" latinLnBrk="0" hangingPunct="1">
      <a:buFont typeface="Arial" pitchFamily="34" charset="0"/>
      <a:buChar char="•"/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285658" algn="l" defTabSz="9142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789" algn="l" defTabSz="9142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20" algn="l" defTabSz="9142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051" algn="l" defTabSz="9142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CCFB3B-922D-482A-BCCD-2C0F0BBAFC76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7047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J:\ActiveJobs\Billable\AT&amp;T\LEADING_WITH_DISTINCTION_4\Final\email_banner\LWD4_ppt_COVER-01.png"/>
          <p:cNvPicPr>
            <a:picLocks noChangeAspect="1" noChangeArrowheads="1"/>
          </p:cNvPicPr>
          <p:nvPr userDrawn="1"/>
        </p:nvPicPr>
        <p:blipFill>
          <a:blip r:embed="rId2" cstate="print"/>
          <a:srcRect l="10695" r="34444" b="21667"/>
          <a:stretch>
            <a:fillRect/>
          </a:stretch>
        </p:blipFill>
        <p:spPr bwMode="auto">
          <a:xfrm>
            <a:off x="0" y="0"/>
            <a:ext cx="5016500" cy="5372100"/>
          </a:xfrm>
          <a:prstGeom prst="rect">
            <a:avLst/>
          </a:prstGeom>
          <a:noFill/>
        </p:spPr>
      </p:pic>
      <p:sp>
        <p:nvSpPr>
          <p:cNvPr id="12347" name="Rectangle 59"/>
          <p:cNvSpPr>
            <a:spLocks noGrp="1" noChangeArrowheads="1"/>
          </p:cNvSpPr>
          <p:nvPr userDrawn="1">
            <p:ph type="ctrTitle"/>
          </p:nvPr>
        </p:nvSpPr>
        <p:spPr>
          <a:xfrm>
            <a:off x="4367960" y="1984656"/>
            <a:ext cx="4138022" cy="1320271"/>
          </a:xfrm>
        </p:spPr>
        <p:txBody>
          <a:bodyPr anchor="b"/>
          <a:lstStyle>
            <a:lvl1pPr>
              <a:lnSpc>
                <a:spcPct val="95000"/>
              </a:lnSpc>
              <a:spcBef>
                <a:spcPts val="420"/>
              </a:spcBef>
              <a:spcAft>
                <a:spcPts val="0"/>
              </a:spcAft>
              <a:defRPr sz="260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348" name="Rectangle 60"/>
          <p:cNvSpPr>
            <a:spLocks noGrp="1" noChangeArrowheads="1"/>
          </p:cNvSpPr>
          <p:nvPr userDrawn="1">
            <p:ph type="subTitle" idx="1"/>
          </p:nvPr>
        </p:nvSpPr>
        <p:spPr>
          <a:xfrm>
            <a:off x="4367956" y="3348116"/>
            <a:ext cx="4138472" cy="986442"/>
          </a:xfrm>
        </p:spPr>
        <p:txBody>
          <a:bodyPr/>
          <a:lstStyle>
            <a:lvl1pPr>
              <a:lnSpc>
                <a:spcPct val="95000"/>
              </a:lnSpc>
              <a:spcBef>
                <a:spcPts val="420"/>
              </a:spcBef>
              <a:spcAft>
                <a:spcPts val="0"/>
              </a:spcAft>
              <a:defRPr sz="1800">
                <a:solidFill>
                  <a:schemeClr val="accent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Page </a:t>
            </a:r>
            <a:fld id="{7589E64A-30CB-4D39-8C35-D575E40E0A4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88108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3"/>
            <a:ext cx="7772400" cy="1362076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Page </a:t>
            </a:r>
            <a:fld id="{33A4FD92-CDA9-4D00-9A43-9012DD51F2A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4784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7838" y="1549403"/>
            <a:ext cx="3941762" cy="4051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0" y="1549403"/>
            <a:ext cx="3943350" cy="4051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Page </a:t>
            </a:r>
            <a:fld id="{93D3E55B-A221-4DE9-A74A-B022A919B3D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88590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6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535116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Page </a:t>
            </a:r>
            <a:fld id="{D76CD360-9982-4D0D-964D-82E29207077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01617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Page </a:t>
            </a:r>
            <a:fld id="{02348CBE-9A56-4A97-ACEC-0F98DAACA74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51302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Page </a:t>
            </a:r>
            <a:fld id="{B36E52EA-24B1-4BC7-982D-B4B1F05274D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56996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8" y="273052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8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Page </a:t>
            </a:r>
            <a:fld id="{52785F53-6B21-4394-B260-E19A9742D83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2520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Page </a:t>
            </a:r>
            <a:fld id="{883A8391-2C91-4A95-AAD9-E7DEBBFCF76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8201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Page </a:t>
            </a:r>
            <a:fld id="{D2DFD239-1AA6-4751-8C7E-089E4E3EF8C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88480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02400" y="457200"/>
            <a:ext cx="2012950" cy="51435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0393" y="457200"/>
            <a:ext cx="5889625" cy="51435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Page </a:t>
            </a:r>
            <a:fld id="{DE4E02B4-B5C1-4DBB-92DB-CCC2E5F69C9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03653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1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1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1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1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402" y="6245490"/>
            <a:ext cx="2133203" cy="476250"/>
          </a:xfrm>
          <a:prstGeom prst="rect">
            <a:avLst/>
          </a:prstGeom>
        </p:spPr>
        <p:txBody>
          <a:bodyPr lIns="63999" tIns="31999" rIns="63999" bIns="31999"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endParaRPr lang="en-US" kern="1200" dirty="0">
              <a:solidFill>
                <a:prstClr val="white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402" y="6416566"/>
            <a:ext cx="1833853" cy="305174"/>
          </a:xfrm>
          <a:prstGeom prst="rect">
            <a:avLst/>
          </a:prstGeom>
        </p:spPr>
        <p:txBody>
          <a:bodyPr lIns="63999" tIns="31999" rIns="63999" bIns="31999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538DADF-5B02-45FF-8CBE-506AD4E9DD56}" type="slidenum">
              <a:rPr lang="en-US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latin typeface="Arial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Page </a:t>
            </a:r>
            <a:fld id="{3B58086C-A131-430B-B946-D5C037B955C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16659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opy_slide_opt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4573600" y="6604001"/>
            <a:ext cx="184731" cy="2308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900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Text Box 9"/>
          <p:cNvSpPr txBox="1">
            <a:spLocks noChangeArrowheads="1"/>
          </p:cNvSpPr>
          <p:nvPr userDrawn="1"/>
        </p:nvSpPr>
        <p:spPr bwMode="auto">
          <a:xfrm>
            <a:off x="304800" y="6400812"/>
            <a:ext cx="5219700" cy="329321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defTabSz="91440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en-US" sz="700" dirty="0">
                <a:solidFill>
                  <a:srgbClr val="4D4D4D"/>
                </a:solidFill>
                <a:latin typeface="Arial" charset="0"/>
                <a:cs typeface="Arial" charset="0"/>
              </a:rPr>
              <a:t>AT&amp;T Proprietary (Internal Use Only)</a:t>
            </a:r>
          </a:p>
          <a:p>
            <a:pPr algn="ctr" defTabSz="91440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en-US" sz="700" dirty="0">
                <a:solidFill>
                  <a:srgbClr val="4D4D4D"/>
                </a:solidFill>
                <a:latin typeface="Arial" charset="0"/>
                <a:cs typeface="Arial" charset="0"/>
              </a:rPr>
              <a:t>Not for use or disclosure outside the AT&amp;T family of companies except under written agreement.</a:t>
            </a:r>
          </a:p>
        </p:txBody>
      </p:sp>
      <p:grpSp>
        <p:nvGrpSpPr>
          <p:cNvPr id="5" name="Group 43"/>
          <p:cNvGrpSpPr/>
          <p:nvPr userDrawn="1"/>
        </p:nvGrpSpPr>
        <p:grpSpPr>
          <a:xfrm rot="16781067" flipH="1">
            <a:off x="2438777" y="2112646"/>
            <a:ext cx="1087138" cy="402972"/>
            <a:chOff x="-1712913" y="0"/>
            <a:chExt cx="3140076" cy="1574800"/>
          </a:xfrm>
          <a:solidFill>
            <a:schemeClr val="accent3"/>
          </a:solidFill>
        </p:grpSpPr>
        <p:sp>
          <p:nvSpPr>
            <p:cNvPr id="6" name="Freeform 38"/>
            <p:cNvSpPr>
              <a:spLocks/>
            </p:cNvSpPr>
            <p:nvPr/>
          </p:nvSpPr>
          <p:spPr bwMode="auto">
            <a:xfrm>
              <a:off x="-1541463" y="1339850"/>
              <a:ext cx="3175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8">
                  <a:moveTo>
                    <a:pt x="0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914400" fontAlgn="base">
                <a:spcBef>
                  <a:spcPct val="50000"/>
                </a:spcBef>
                <a:spcAft>
                  <a:spcPct val="0"/>
                </a:spcAft>
                <a:defRPr/>
              </a:pPr>
              <a:endParaRPr lang="en-US" sz="1000" dirty="0">
                <a:solidFill>
                  <a:srgbClr val="000000"/>
                </a:solidFill>
                <a:ea typeface="Arial" pitchFamily="-111" charset="-52"/>
                <a:cs typeface="Arial" pitchFamily="-111" charset="-52"/>
              </a:endParaRPr>
            </a:p>
          </p:txBody>
        </p:sp>
        <p:sp>
          <p:nvSpPr>
            <p:cNvPr id="7" name="Freeform 39"/>
            <p:cNvSpPr>
              <a:spLocks/>
            </p:cNvSpPr>
            <p:nvPr/>
          </p:nvSpPr>
          <p:spPr bwMode="auto">
            <a:xfrm>
              <a:off x="-1525588" y="0"/>
              <a:ext cx="2952751" cy="1574800"/>
            </a:xfrm>
            <a:custGeom>
              <a:avLst/>
              <a:gdLst/>
              <a:ahLst/>
              <a:cxnLst>
                <a:cxn ang="0">
                  <a:pos x="1678" y="772"/>
                </a:cxn>
                <a:cxn ang="0">
                  <a:pos x="1638" y="728"/>
                </a:cxn>
                <a:cxn ang="0">
                  <a:pos x="1528" y="606"/>
                </a:cxn>
                <a:cxn ang="0">
                  <a:pos x="1484" y="558"/>
                </a:cxn>
                <a:cxn ang="0">
                  <a:pos x="1376" y="442"/>
                </a:cxn>
                <a:cxn ang="0">
                  <a:pos x="1334" y="398"/>
                </a:cxn>
                <a:cxn ang="0">
                  <a:pos x="1302" y="366"/>
                </a:cxn>
                <a:cxn ang="0">
                  <a:pos x="1228" y="304"/>
                </a:cxn>
                <a:cxn ang="0">
                  <a:pos x="1196" y="270"/>
                </a:cxn>
                <a:cxn ang="0">
                  <a:pos x="1140" y="236"/>
                </a:cxn>
                <a:cxn ang="0">
                  <a:pos x="1100" y="210"/>
                </a:cxn>
                <a:cxn ang="0">
                  <a:pos x="1066" y="188"/>
                </a:cxn>
                <a:cxn ang="0">
                  <a:pos x="1012" y="152"/>
                </a:cxn>
                <a:cxn ang="0">
                  <a:pos x="964" y="126"/>
                </a:cxn>
                <a:cxn ang="0">
                  <a:pos x="920" y="102"/>
                </a:cxn>
                <a:cxn ang="0">
                  <a:pos x="892" y="90"/>
                </a:cxn>
                <a:cxn ang="0">
                  <a:pos x="824" y="64"/>
                </a:cxn>
                <a:cxn ang="0">
                  <a:pos x="772" y="44"/>
                </a:cxn>
                <a:cxn ang="0">
                  <a:pos x="684" y="30"/>
                </a:cxn>
                <a:cxn ang="0">
                  <a:pos x="664" y="30"/>
                </a:cxn>
                <a:cxn ang="0">
                  <a:pos x="604" y="30"/>
                </a:cxn>
                <a:cxn ang="0">
                  <a:pos x="578" y="36"/>
                </a:cxn>
                <a:cxn ang="0">
                  <a:pos x="558" y="38"/>
                </a:cxn>
                <a:cxn ang="0">
                  <a:pos x="504" y="54"/>
                </a:cxn>
                <a:cxn ang="0">
                  <a:pos x="446" y="80"/>
                </a:cxn>
                <a:cxn ang="0">
                  <a:pos x="382" y="118"/>
                </a:cxn>
                <a:cxn ang="0">
                  <a:pos x="344" y="146"/>
                </a:cxn>
                <a:cxn ang="0">
                  <a:pos x="254" y="248"/>
                </a:cxn>
                <a:cxn ang="0">
                  <a:pos x="242" y="264"/>
                </a:cxn>
                <a:cxn ang="0">
                  <a:pos x="222" y="270"/>
                </a:cxn>
                <a:cxn ang="0">
                  <a:pos x="220" y="288"/>
                </a:cxn>
                <a:cxn ang="0">
                  <a:pos x="206" y="318"/>
                </a:cxn>
                <a:cxn ang="0">
                  <a:pos x="198" y="336"/>
                </a:cxn>
                <a:cxn ang="0">
                  <a:pos x="168" y="380"/>
                </a:cxn>
                <a:cxn ang="0">
                  <a:pos x="166" y="398"/>
                </a:cxn>
                <a:cxn ang="0">
                  <a:pos x="154" y="416"/>
                </a:cxn>
                <a:cxn ang="0">
                  <a:pos x="130" y="448"/>
                </a:cxn>
                <a:cxn ang="0">
                  <a:pos x="124" y="478"/>
                </a:cxn>
                <a:cxn ang="0">
                  <a:pos x="110" y="508"/>
                </a:cxn>
                <a:cxn ang="0">
                  <a:pos x="106" y="510"/>
                </a:cxn>
                <a:cxn ang="0">
                  <a:pos x="98" y="548"/>
                </a:cxn>
                <a:cxn ang="0">
                  <a:pos x="86" y="576"/>
                </a:cxn>
                <a:cxn ang="0">
                  <a:pos x="88" y="550"/>
                </a:cxn>
                <a:cxn ang="0">
                  <a:pos x="58" y="630"/>
                </a:cxn>
                <a:cxn ang="0">
                  <a:pos x="64" y="638"/>
                </a:cxn>
                <a:cxn ang="0">
                  <a:pos x="36" y="702"/>
                </a:cxn>
                <a:cxn ang="0">
                  <a:pos x="18" y="754"/>
                </a:cxn>
                <a:cxn ang="0">
                  <a:pos x="2" y="826"/>
                </a:cxn>
                <a:cxn ang="0">
                  <a:pos x="2" y="790"/>
                </a:cxn>
                <a:cxn ang="0">
                  <a:pos x="12" y="740"/>
                </a:cxn>
                <a:cxn ang="0">
                  <a:pos x="38" y="654"/>
                </a:cxn>
                <a:cxn ang="0">
                  <a:pos x="96" y="488"/>
                </a:cxn>
                <a:cxn ang="0">
                  <a:pos x="142" y="376"/>
                </a:cxn>
                <a:cxn ang="0">
                  <a:pos x="300" y="152"/>
                </a:cxn>
                <a:cxn ang="0">
                  <a:pos x="382" y="82"/>
                </a:cxn>
                <a:cxn ang="0">
                  <a:pos x="488" y="26"/>
                </a:cxn>
                <a:cxn ang="0">
                  <a:pos x="724" y="8"/>
                </a:cxn>
                <a:cxn ang="0">
                  <a:pos x="840" y="40"/>
                </a:cxn>
                <a:cxn ang="0">
                  <a:pos x="970" y="100"/>
                </a:cxn>
                <a:cxn ang="0">
                  <a:pos x="1000" y="116"/>
                </a:cxn>
                <a:cxn ang="0">
                  <a:pos x="1452" y="486"/>
                </a:cxn>
                <a:cxn ang="0">
                  <a:pos x="1558" y="604"/>
                </a:cxn>
                <a:cxn ang="0">
                  <a:pos x="1860" y="992"/>
                </a:cxn>
              </a:cxnLst>
              <a:rect l="0" t="0" r="r" b="b"/>
              <a:pathLst>
                <a:path w="1860" h="992">
                  <a:moveTo>
                    <a:pt x="1830" y="972"/>
                  </a:moveTo>
                  <a:lnTo>
                    <a:pt x="1830" y="972"/>
                  </a:lnTo>
                  <a:lnTo>
                    <a:pt x="1822" y="964"/>
                  </a:lnTo>
                  <a:lnTo>
                    <a:pt x="1812" y="954"/>
                  </a:lnTo>
                  <a:lnTo>
                    <a:pt x="1796" y="932"/>
                  </a:lnTo>
                  <a:lnTo>
                    <a:pt x="1778" y="908"/>
                  </a:lnTo>
                  <a:lnTo>
                    <a:pt x="1770" y="896"/>
                  </a:lnTo>
                  <a:lnTo>
                    <a:pt x="1760" y="886"/>
                  </a:lnTo>
                  <a:lnTo>
                    <a:pt x="1760" y="886"/>
                  </a:lnTo>
                  <a:lnTo>
                    <a:pt x="1760" y="886"/>
                  </a:lnTo>
                  <a:lnTo>
                    <a:pt x="1760" y="884"/>
                  </a:lnTo>
                  <a:lnTo>
                    <a:pt x="1760" y="882"/>
                  </a:lnTo>
                  <a:lnTo>
                    <a:pt x="1758" y="878"/>
                  </a:lnTo>
                  <a:lnTo>
                    <a:pt x="1758" y="878"/>
                  </a:lnTo>
                  <a:lnTo>
                    <a:pt x="1738" y="856"/>
                  </a:lnTo>
                  <a:lnTo>
                    <a:pt x="1716" y="830"/>
                  </a:lnTo>
                  <a:lnTo>
                    <a:pt x="1696" y="802"/>
                  </a:lnTo>
                  <a:lnTo>
                    <a:pt x="1678" y="772"/>
                  </a:lnTo>
                  <a:lnTo>
                    <a:pt x="1680" y="774"/>
                  </a:lnTo>
                  <a:lnTo>
                    <a:pt x="1680" y="774"/>
                  </a:lnTo>
                  <a:lnTo>
                    <a:pt x="1676" y="770"/>
                  </a:lnTo>
                  <a:lnTo>
                    <a:pt x="1672" y="764"/>
                  </a:lnTo>
                  <a:lnTo>
                    <a:pt x="1662" y="756"/>
                  </a:lnTo>
                  <a:lnTo>
                    <a:pt x="1662" y="756"/>
                  </a:lnTo>
                  <a:lnTo>
                    <a:pt x="1664" y="756"/>
                  </a:lnTo>
                  <a:lnTo>
                    <a:pt x="1664" y="754"/>
                  </a:lnTo>
                  <a:lnTo>
                    <a:pt x="1664" y="754"/>
                  </a:lnTo>
                  <a:lnTo>
                    <a:pt x="1660" y="752"/>
                  </a:lnTo>
                  <a:lnTo>
                    <a:pt x="1658" y="748"/>
                  </a:lnTo>
                  <a:lnTo>
                    <a:pt x="1650" y="742"/>
                  </a:lnTo>
                  <a:lnTo>
                    <a:pt x="1650" y="742"/>
                  </a:lnTo>
                  <a:lnTo>
                    <a:pt x="1650" y="738"/>
                  </a:lnTo>
                  <a:lnTo>
                    <a:pt x="1648" y="732"/>
                  </a:lnTo>
                  <a:lnTo>
                    <a:pt x="1644" y="732"/>
                  </a:lnTo>
                  <a:lnTo>
                    <a:pt x="1644" y="732"/>
                  </a:lnTo>
                  <a:lnTo>
                    <a:pt x="1638" y="728"/>
                  </a:lnTo>
                  <a:lnTo>
                    <a:pt x="1634" y="724"/>
                  </a:lnTo>
                  <a:lnTo>
                    <a:pt x="1626" y="714"/>
                  </a:lnTo>
                  <a:lnTo>
                    <a:pt x="1618" y="704"/>
                  </a:lnTo>
                  <a:lnTo>
                    <a:pt x="1608" y="694"/>
                  </a:lnTo>
                  <a:lnTo>
                    <a:pt x="1608" y="694"/>
                  </a:lnTo>
                  <a:lnTo>
                    <a:pt x="1610" y="694"/>
                  </a:lnTo>
                  <a:lnTo>
                    <a:pt x="1610" y="694"/>
                  </a:lnTo>
                  <a:lnTo>
                    <a:pt x="1610" y="694"/>
                  </a:lnTo>
                  <a:lnTo>
                    <a:pt x="1594" y="678"/>
                  </a:lnTo>
                  <a:lnTo>
                    <a:pt x="1576" y="658"/>
                  </a:lnTo>
                  <a:lnTo>
                    <a:pt x="1542" y="620"/>
                  </a:lnTo>
                  <a:lnTo>
                    <a:pt x="1542" y="620"/>
                  </a:lnTo>
                  <a:lnTo>
                    <a:pt x="1544" y="620"/>
                  </a:lnTo>
                  <a:lnTo>
                    <a:pt x="1546" y="618"/>
                  </a:lnTo>
                  <a:lnTo>
                    <a:pt x="1546" y="618"/>
                  </a:lnTo>
                  <a:lnTo>
                    <a:pt x="1542" y="618"/>
                  </a:lnTo>
                  <a:lnTo>
                    <a:pt x="1538" y="614"/>
                  </a:lnTo>
                  <a:lnTo>
                    <a:pt x="1528" y="606"/>
                  </a:lnTo>
                  <a:lnTo>
                    <a:pt x="1528" y="606"/>
                  </a:lnTo>
                  <a:lnTo>
                    <a:pt x="1526" y="602"/>
                  </a:lnTo>
                  <a:lnTo>
                    <a:pt x="1522" y="598"/>
                  </a:lnTo>
                  <a:lnTo>
                    <a:pt x="1516" y="594"/>
                  </a:lnTo>
                  <a:lnTo>
                    <a:pt x="1510" y="588"/>
                  </a:lnTo>
                  <a:lnTo>
                    <a:pt x="1512" y="588"/>
                  </a:lnTo>
                  <a:lnTo>
                    <a:pt x="1512" y="588"/>
                  </a:lnTo>
                  <a:lnTo>
                    <a:pt x="1508" y="584"/>
                  </a:lnTo>
                  <a:lnTo>
                    <a:pt x="1504" y="582"/>
                  </a:lnTo>
                  <a:lnTo>
                    <a:pt x="1502" y="578"/>
                  </a:lnTo>
                  <a:lnTo>
                    <a:pt x="1498" y="576"/>
                  </a:lnTo>
                  <a:lnTo>
                    <a:pt x="1496" y="570"/>
                  </a:lnTo>
                  <a:lnTo>
                    <a:pt x="1496" y="570"/>
                  </a:lnTo>
                  <a:lnTo>
                    <a:pt x="1494" y="570"/>
                  </a:lnTo>
                  <a:lnTo>
                    <a:pt x="1492" y="566"/>
                  </a:lnTo>
                  <a:lnTo>
                    <a:pt x="1488" y="562"/>
                  </a:lnTo>
                  <a:lnTo>
                    <a:pt x="1486" y="558"/>
                  </a:lnTo>
                  <a:lnTo>
                    <a:pt x="1484" y="558"/>
                  </a:lnTo>
                  <a:lnTo>
                    <a:pt x="1484" y="558"/>
                  </a:lnTo>
                  <a:lnTo>
                    <a:pt x="1480" y="554"/>
                  </a:lnTo>
                  <a:lnTo>
                    <a:pt x="1474" y="548"/>
                  </a:lnTo>
                  <a:lnTo>
                    <a:pt x="1474" y="546"/>
                  </a:lnTo>
                  <a:lnTo>
                    <a:pt x="1474" y="546"/>
                  </a:lnTo>
                  <a:lnTo>
                    <a:pt x="1464" y="536"/>
                  </a:lnTo>
                  <a:lnTo>
                    <a:pt x="1462" y="534"/>
                  </a:lnTo>
                  <a:lnTo>
                    <a:pt x="1460" y="534"/>
                  </a:lnTo>
                  <a:lnTo>
                    <a:pt x="1460" y="534"/>
                  </a:lnTo>
                  <a:lnTo>
                    <a:pt x="1460" y="532"/>
                  </a:lnTo>
                  <a:lnTo>
                    <a:pt x="1460" y="532"/>
                  </a:lnTo>
                  <a:lnTo>
                    <a:pt x="1464" y="534"/>
                  </a:lnTo>
                  <a:lnTo>
                    <a:pt x="1466" y="536"/>
                  </a:lnTo>
                  <a:lnTo>
                    <a:pt x="1468" y="536"/>
                  </a:lnTo>
                  <a:lnTo>
                    <a:pt x="1468" y="534"/>
                  </a:lnTo>
                  <a:lnTo>
                    <a:pt x="1468" y="534"/>
                  </a:lnTo>
                  <a:lnTo>
                    <a:pt x="1420" y="488"/>
                  </a:lnTo>
                  <a:lnTo>
                    <a:pt x="1376" y="442"/>
                  </a:lnTo>
                  <a:lnTo>
                    <a:pt x="1376" y="442"/>
                  </a:lnTo>
                  <a:lnTo>
                    <a:pt x="1372" y="436"/>
                  </a:lnTo>
                  <a:lnTo>
                    <a:pt x="1372" y="434"/>
                  </a:lnTo>
                  <a:lnTo>
                    <a:pt x="1372" y="434"/>
                  </a:lnTo>
                  <a:lnTo>
                    <a:pt x="1364" y="426"/>
                  </a:lnTo>
                  <a:lnTo>
                    <a:pt x="1356" y="422"/>
                  </a:lnTo>
                  <a:lnTo>
                    <a:pt x="1356" y="422"/>
                  </a:lnTo>
                  <a:lnTo>
                    <a:pt x="1352" y="416"/>
                  </a:lnTo>
                  <a:lnTo>
                    <a:pt x="1352" y="416"/>
                  </a:lnTo>
                  <a:lnTo>
                    <a:pt x="1350" y="412"/>
                  </a:lnTo>
                  <a:lnTo>
                    <a:pt x="1346" y="412"/>
                  </a:lnTo>
                  <a:lnTo>
                    <a:pt x="1342" y="410"/>
                  </a:lnTo>
                  <a:lnTo>
                    <a:pt x="1340" y="406"/>
                  </a:lnTo>
                  <a:lnTo>
                    <a:pt x="1340" y="406"/>
                  </a:lnTo>
                  <a:lnTo>
                    <a:pt x="1342" y="406"/>
                  </a:lnTo>
                  <a:lnTo>
                    <a:pt x="1344" y="406"/>
                  </a:lnTo>
                  <a:lnTo>
                    <a:pt x="1344" y="406"/>
                  </a:lnTo>
                  <a:lnTo>
                    <a:pt x="1334" y="398"/>
                  </a:lnTo>
                  <a:lnTo>
                    <a:pt x="1324" y="390"/>
                  </a:lnTo>
                  <a:lnTo>
                    <a:pt x="1324" y="390"/>
                  </a:lnTo>
                  <a:lnTo>
                    <a:pt x="1326" y="390"/>
                  </a:lnTo>
                  <a:lnTo>
                    <a:pt x="1328" y="390"/>
                  </a:lnTo>
                  <a:lnTo>
                    <a:pt x="1328" y="390"/>
                  </a:lnTo>
                  <a:lnTo>
                    <a:pt x="1322" y="386"/>
                  </a:lnTo>
                  <a:lnTo>
                    <a:pt x="1316" y="382"/>
                  </a:lnTo>
                  <a:lnTo>
                    <a:pt x="1312" y="378"/>
                  </a:lnTo>
                  <a:lnTo>
                    <a:pt x="1308" y="374"/>
                  </a:lnTo>
                  <a:lnTo>
                    <a:pt x="1312" y="374"/>
                  </a:lnTo>
                  <a:lnTo>
                    <a:pt x="1312" y="374"/>
                  </a:lnTo>
                  <a:lnTo>
                    <a:pt x="1306" y="370"/>
                  </a:lnTo>
                  <a:lnTo>
                    <a:pt x="1304" y="370"/>
                  </a:lnTo>
                  <a:lnTo>
                    <a:pt x="1302" y="370"/>
                  </a:lnTo>
                  <a:lnTo>
                    <a:pt x="1298" y="366"/>
                  </a:lnTo>
                  <a:lnTo>
                    <a:pt x="1298" y="366"/>
                  </a:lnTo>
                  <a:lnTo>
                    <a:pt x="1300" y="366"/>
                  </a:lnTo>
                  <a:lnTo>
                    <a:pt x="1302" y="366"/>
                  </a:lnTo>
                  <a:lnTo>
                    <a:pt x="1302" y="366"/>
                  </a:lnTo>
                  <a:lnTo>
                    <a:pt x="1294" y="362"/>
                  </a:lnTo>
                  <a:lnTo>
                    <a:pt x="1286" y="356"/>
                  </a:lnTo>
                  <a:lnTo>
                    <a:pt x="1270" y="342"/>
                  </a:lnTo>
                  <a:lnTo>
                    <a:pt x="1270" y="342"/>
                  </a:lnTo>
                  <a:lnTo>
                    <a:pt x="1272" y="342"/>
                  </a:lnTo>
                  <a:lnTo>
                    <a:pt x="1272" y="342"/>
                  </a:lnTo>
                  <a:lnTo>
                    <a:pt x="1258" y="330"/>
                  </a:lnTo>
                  <a:lnTo>
                    <a:pt x="1244" y="318"/>
                  </a:lnTo>
                  <a:lnTo>
                    <a:pt x="1244" y="318"/>
                  </a:lnTo>
                  <a:lnTo>
                    <a:pt x="1242" y="316"/>
                  </a:lnTo>
                  <a:lnTo>
                    <a:pt x="1242" y="316"/>
                  </a:lnTo>
                  <a:lnTo>
                    <a:pt x="1242" y="312"/>
                  </a:lnTo>
                  <a:lnTo>
                    <a:pt x="1238" y="308"/>
                  </a:lnTo>
                  <a:lnTo>
                    <a:pt x="1238" y="308"/>
                  </a:lnTo>
                  <a:lnTo>
                    <a:pt x="1236" y="308"/>
                  </a:lnTo>
                  <a:lnTo>
                    <a:pt x="1234" y="308"/>
                  </a:lnTo>
                  <a:lnTo>
                    <a:pt x="1228" y="304"/>
                  </a:lnTo>
                  <a:lnTo>
                    <a:pt x="1224" y="302"/>
                  </a:lnTo>
                  <a:lnTo>
                    <a:pt x="1224" y="302"/>
                  </a:lnTo>
                  <a:lnTo>
                    <a:pt x="1224" y="304"/>
                  </a:lnTo>
                  <a:lnTo>
                    <a:pt x="1224" y="304"/>
                  </a:lnTo>
                  <a:lnTo>
                    <a:pt x="1210" y="292"/>
                  </a:lnTo>
                  <a:lnTo>
                    <a:pt x="1198" y="282"/>
                  </a:lnTo>
                  <a:lnTo>
                    <a:pt x="1198" y="282"/>
                  </a:lnTo>
                  <a:lnTo>
                    <a:pt x="1200" y="282"/>
                  </a:lnTo>
                  <a:lnTo>
                    <a:pt x="1200" y="280"/>
                  </a:lnTo>
                  <a:lnTo>
                    <a:pt x="1200" y="278"/>
                  </a:lnTo>
                  <a:lnTo>
                    <a:pt x="1204" y="280"/>
                  </a:lnTo>
                  <a:lnTo>
                    <a:pt x="1200" y="274"/>
                  </a:lnTo>
                  <a:lnTo>
                    <a:pt x="1200" y="274"/>
                  </a:lnTo>
                  <a:lnTo>
                    <a:pt x="1204" y="276"/>
                  </a:lnTo>
                  <a:lnTo>
                    <a:pt x="1204" y="276"/>
                  </a:lnTo>
                  <a:lnTo>
                    <a:pt x="1204" y="276"/>
                  </a:lnTo>
                  <a:lnTo>
                    <a:pt x="1204" y="276"/>
                  </a:lnTo>
                  <a:lnTo>
                    <a:pt x="1196" y="270"/>
                  </a:lnTo>
                  <a:lnTo>
                    <a:pt x="1188" y="262"/>
                  </a:lnTo>
                  <a:lnTo>
                    <a:pt x="1188" y="262"/>
                  </a:lnTo>
                  <a:lnTo>
                    <a:pt x="1176" y="258"/>
                  </a:lnTo>
                  <a:lnTo>
                    <a:pt x="1168" y="256"/>
                  </a:lnTo>
                  <a:lnTo>
                    <a:pt x="1160" y="252"/>
                  </a:lnTo>
                  <a:lnTo>
                    <a:pt x="1160" y="252"/>
                  </a:lnTo>
                  <a:lnTo>
                    <a:pt x="1164" y="252"/>
                  </a:lnTo>
                  <a:lnTo>
                    <a:pt x="1164" y="250"/>
                  </a:lnTo>
                  <a:lnTo>
                    <a:pt x="1164" y="248"/>
                  </a:lnTo>
                  <a:lnTo>
                    <a:pt x="1164" y="248"/>
                  </a:lnTo>
                  <a:lnTo>
                    <a:pt x="1146" y="242"/>
                  </a:lnTo>
                  <a:lnTo>
                    <a:pt x="1146" y="242"/>
                  </a:lnTo>
                  <a:lnTo>
                    <a:pt x="1144" y="240"/>
                  </a:lnTo>
                  <a:lnTo>
                    <a:pt x="1144" y="240"/>
                  </a:lnTo>
                  <a:lnTo>
                    <a:pt x="1144" y="238"/>
                  </a:lnTo>
                  <a:lnTo>
                    <a:pt x="1142" y="236"/>
                  </a:lnTo>
                  <a:lnTo>
                    <a:pt x="1142" y="236"/>
                  </a:lnTo>
                  <a:lnTo>
                    <a:pt x="1140" y="236"/>
                  </a:lnTo>
                  <a:lnTo>
                    <a:pt x="1136" y="236"/>
                  </a:lnTo>
                  <a:lnTo>
                    <a:pt x="1136" y="236"/>
                  </a:lnTo>
                  <a:lnTo>
                    <a:pt x="1128" y="230"/>
                  </a:lnTo>
                  <a:lnTo>
                    <a:pt x="1124" y="226"/>
                  </a:lnTo>
                  <a:lnTo>
                    <a:pt x="1122" y="222"/>
                  </a:lnTo>
                  <a:lnTo>
                    <a:pt x="1122" y="222"/>
                  </a:lnTo>
                  <a:lnTo>
                    <a:pt x="1122" y="220"/>
                  </a:lnTo>
                  <a:lnTo>
                    <a:pt x="1124" y="222"/>
                  </a:lnTo>
                  <a:lnTo>
                    <a:pt x="1126" y="222"/>
                  </a:lnTo>
                  <a:lnTo>
                    <a:pt x="1124" y="220"/>
                  </a:lnTo>
                  <a:lnTo>
                    <a:pt x="1124" y="220"/>
                  </a:lnTo>
                  <a:lnTo>
                    <a:pt x="1110" y="212"/>
                  </a:lnTo>
                  <a:lnTo>
                    <a:pt x="1112" y="212"/>
                  </a:lnTo>
                  <a:lnTo>
                    <a:pt x="1112" y="212"/>
                  </a:lnTo>
                  <a:lnTo>
                    <a:pt x="1104" y="208"/>
                  </a:lnTo>
                  <a:lnTo>
                    <a:pt x="1100" y="206"/>
                  </a:lnTo>
                  <a:lnTo>
                    <a:pt x="1100" y="210"/>
                  </a:lnTo>
                  <a:lnTo>
                    <a:pt x="1100" y="210"/>
                  </a:lnTo>
                  <a:lnTo>
                    <a:pt x="1102" y="210"/>
                  </a:lnTo>
                  <a:lnTo>
                    <a:pt x="1102" y="210"/>
                  </a:lnTo>
                  <a:lnTo>
                    <a:pt x="1104" y="208"/>
                  </a:lnTo>
                  <a:lnTo>
                    <a:pt x="1104" y="210"/>
                  </a:lnTo>
                  <a:lnTo>
                    <a:pt x="1104" y="210"/>
                  </a:lnTo>
                  <a:lnTo>
                    <a:pt x="1096" y="208"/>
                  </a:lnTo>
                  <a:lnTo>
                    <a:pt x="1086" y="200"/>
                  </a:lnTo>
                  <a:lnTo>
                    <a:pt x="1086" y="200"/>
                  </a:lnTo>
                  <a:lnTo>
                    <a:pt x="1088" y="202"/>
                  </a:lnTo>
                  <a:lnTo>
                    <a:pt x="1090" y="200"/>
                  </a:lnTo>
                  <a:lnTo>
                    <a:pt x="1090" y="200"/>
                  </a:lnTo>
                  <a:lnTo>
                    <a:pt x="1076" y="194"/>
                  </a:lnTo>
                  <a:lnTo>
                    <a:pt x="1060" y="186"/>
                  </a:lnTo>
                  <a:lnTo>
                    <a:pt x="1060" y="186"/>
                  </a:lnTo>
                  <a:lnTo>
                    <a:pt x="1060" y="186"/>
                  </a:lnTo>
                  <a:lnTo>
                    <a:pt x="1062" y="186"/>
                  </a:lnTo>
                  <a:lnTo>
                    <a:pt x="1064" y="186"/>
                  </a:lnTo>
                  <a:lnTo>
                    <a:pt x="1066" y="188"/>
                  </a:lnTo>
                  <a:lnTo>
                    <a:pt x="1066" y="188"/>
                  </a:lnTo>
                  <a:lnTo>
                    <a:pt x="1056" y="180"/>
                  </a:lnTo>
                  <a:lnTo>
                    <a:pt x="1046" y="174"/>
                  </a:lnTo>
                  <a:lnTo>
                    <a:pt x="1036" y="170"/>
                  </a:lnTo>
                  <a:lnTo>
                    <a:pt x="1028" y="162"/>
                  </a:lnTo>
                  <a:lnTo>
                    <a:pt x="1028" y="162"/>
                  </a:lnTo>
                  <a:lnTo>
                    <a:pt x="1030" y="164"/>
                  </a:lnTo>
                  <a:lnTo>
                    <a:pt x="1028" y="166"/>
                  </a:lnTo>
                  <a:lnTo>
                    <a:pt x="1028" y="166"/>
                  </a:lnTo>
                  <a:lnTo>
                    <a:pt x="1024" y="160"/>
                  </a:lnTo>
                  <a:lnTo>
                    <a:pt x="1020" y="156"/>
                  </a:lnTo>
                  <a:lnTo>
                    <a:pt x="1020" y="156"/>
                  </a:lnTo>
                  <a:lnTo>
                    <a:pt x="1016" y="154"/>
                  </a:lnTo>
                  <a:lnTo>
                    <a:pt x="1010" y="152"/>
                  </a:lnTo>
                  <a:lnTo>
                    <a:pt x="1010" y="152"/>
                  </a:lnTo>
                  <a:lnTo>
                    <a:pt x="1008" y="152"/>
                  </a:lnTo>
                  <a:lnTo>
                    <a:pt x="1012" y="152"/>
                  </a:lnTo>
                  <a:lnTo>
                    <a:pt x="1012" y="152"/>
                  </a:lnTo>
                  <a:lnTo>
                    <a:pt x="994" y="144"/>
                  </a:lnTo>
                  <a:lnTo>
                    <a:pt x="980" y="136"/>
                  </a:lnTo>
                  <a:lnTo>
                    <a:pt x="968" y="128"/>
                  </a:lnTo>
                  <a:lnTo>
                    <a:pt x="968" y="128"/>
                  </a:lnTo>
                  <a:lnTo>
                    <a:pt x="964" y="128"/>
                  </a:lnTo>
                  <a:lnTo>
                    <a:pt x="956" y="126"/>
                  </a:lnTo>
                  <a:lnTo>
                    <a:pt x="958" y="124"/>
                  </a:lnTo>
                  <a:lnTo>
                    <a:pt x="958" y="124"/>
                  </a:lnTo>
                  <a:lnTo>
                    <a:pt x="952" y="120"/>
                  </a:lnTo>
                  <a:lnTo>
                    <a:pt x="948" y="118"/>
                  </a:lnTo>
                  <a:lnTo>
                    <a:pt x="948" y="116"/>
                  </a:lnTo>
                  <a:lnTo>
                    <a:pt x="948" y="116"/>
                  </a:lnTo>
                  <a:lnTo>
                    <a:pt x="946" y="116"/>
                  </a:lnTo>
                  <a:lnTo>
                    <a:pt x="948" y="118"/>
                  </a:lnTo>
                  <a:lnTo>
                    <a:pt x="956" y="122"/>
                  </a:lnTo>
                  <a:lnTo>
                    <a:pt x="964" y="126"/>
                  </a:lnTo>
                  <a:lnTo>
                    <a:pt x="966" y="126"/>
                  </a:lnTo>
                  <a:lnTo>
                    <a:pt x="964" y="126"/>
                  </a:lnTo>
                  <a:lnTo>
                    <a:pt x="964" y="126"/>
                  </a:lnTo>
                  <a:lnTo>
                    <a:pt x="962" y="124"/>
                  </a:lnTo>
                  <a:lnTo>
                    <a:pt x="956" y="122"/>
                  </a:lnTo>
                  <a:lnTo>
                    <a:pt x="954" y="122"/>
                  </a:lnTo>
                  <a:lnTo>
                    <a:pt x="952" y="120"/>
                  </a:lnTo>
                  <a:lnTo>
                    <a:pt x="954" y="120"/>
                  </a:lnTo>
                  <a:lnTo>
                    <a:pt x="954" y="120"/>
                  </a:lnTo>
                  <a:lnTo>
                    <a:pt x="944" y="116"/>
                  </a:lnTo>
                  <a:lnTo>
                    <a:pt x="938" y="114"/>
                  </a:lnTo>
                  <a:lnTo>
                    <a:pt x="934" y="110"/>
                  </a:lnTo>
                  <a:lnTo>
                    <a:pt x="934" y="110"/>
                  </a:lnTo>
                  <a:lnTo>
                    <a:pt x="938" y="110"/>
                  </a:lnTo>
                  <a:lnTo>
                    <a:pt x="938" y="110"/>
                  </a:lnTo>
                  <a:lnTo>
                    <a:pt x="936" y="108"/>
                  </a:lnTo>
                  <a:lnTo>
                    <a:pt x="936" y="108"/>
                  </a:lnTo>
                  <a:lnTo>
                    <a:pt x="930" y="106"/>
                  </a:lnTo>
                  <a:lnTo>
                    <a:pt x="924" y="104"/>
                  </a:lnTo>
                  <a:lnTo>
                    <a:pt x="920" y="102"/>
                  </a:lnTo>
                  <a:lnTo>
                    <a:pt x="920" y="102"/>
                  </a:lnTo>
                  <a:lnTo>
                    <a:pt x="918" y="104"/>
                  </a:lnTo>
                  <a:lnTo>
                    <a:pt x="914" y="102"/>
                  </a:lnTo>
                  <a:lnTo>
                    <a:pt x="914" y="102"/>
                  </a:lnTo>
                  <a:lnTo>
                    <a:pt x="914" y="102"/>
                  </a:lnTo>
                  <a:lnTo>
                    <a:pt x="914" y="102"/>
                  </a:lnTo>
                  <a:lnTo>
                    <a:pt x="912" y="100"/>
                  </a:lnTo>
                  <a:lnTo>
                    <a:pt x="906" y="98"/>
                  </a:lnTo>
                  <a:lnTo>
                    <a:pt x="902" y="96"/>
                  </a:lnTo>
                  <a:lnTo>
                    <a:pt x="902" y="96"/>
                  </a:lnTo>
                  <a:lnTo>
                    <a:pt x="902" y="94"/>
                  </a:lnTo>
                  <a:lnTo>
                    <a:pt x="904" y="92"/>
                  </a:lnTo>
                  <a:lnTo>
                    <a:pt x="904" y="92"/>
                  </a:lnTo>
                  <a:lnTo>
                    <a:pt x="898" y="90"/>
                  </a:lnTo>
                  <a:lnTo>
                    <a:pt x="892" y="92"/>
                  </a:lnTo>
                  <a:lnTo>
                    <a:pt x="892" y="92"/>
                  </a:lnTo>
                  <a:lnTo>
                    <a:pt x="892" y="90"/>
                  </a:lnTo>
                  <a:lnTo>
                    <a:pt x="892" y="90"/>
                  </a:lnTo>
                  <a:lnTo>
                    <a:pt x="890" y="90"/>
                  </a:lnTo>
                  <a:lnTo>
                    <a:pt x="886" y="90"/>
                  </a:lnTo>
                  <a:lnTo>
                    <a:pt x="880" y="86"/>
                  </a:lnTo>
                  <a:lnTo>
                    <a:pt x="876" y="86"/>
                  </a:lnTo>
                  <a:lnTo>
                    <a:pt x="876" y="86"/>
                  </a:lnTo>
                  <a:lnTo>
                    <a:pt x="862" y="80"/>
                  </a:lnTo>
                  <a:lnTo>
                    <a:pt x="856" y="76"/>
                  </a:lnTo>
                  <a:lnTo>
                    <a:pt x="852" y="72"/>
                  </a:lnTo>
                  <a:lnTo>
                    <a:pt x="852" y="72"/>
                  </a:lnTo>
                  <a:lnTo>
                    <a:pt x="840" y="72"/>
                  </a:lnTo>
                  <a:lnTo>
                    <a:pt x="830" y="68"/>
                  </a:lnTo>
                  <a:lnTo>
                    <a:pt x="830" y="68"/>
                  </a:lnTo>
                  <a:lnTo>
                    <a:pt x="832" y="68"/>
                  </a:lnTo>
                  <a:lnTo>
                    <a:pt x="834" y="68"/>
                  </a:lnTo>
                  <a:lnTo>
                    <a:pt x="834" y="68"/>
                  </a:lnTo>
                  <a:lnTo>
                    <a:pt x="830" y="64"/>
                  </a:lnTo>
                  <a:lnTo>
                    <a:pt x="824" y="64"/>
                  </a:lnTo>
                  <a:lnTo>
                    <a:pt x="824" y="64"/>
                  </a:lnTo>
                  <a:lnTo>
                    <a:pt x="820" y="60"/>
                  </a:lnTo>
                  <a:lnTo>
                    <a:pt x="810" y="54"/>
                  </a:lnTo>
                  <a:lnTo>
                    <a:pt x="810" y="54"/>
                  </a:lnTo>
                  <a:lnTo>
                    <a:pt x="806" y="54"/>
                  </a:lnTo>
                  <a:lnTo>
                    <a:pt x="804" y="56"/>
                  </a:lnTo>
                  <a:lnTo>
                    <a:pt x="804" y="58"/>
                  </a:lnTo>
                  <a:lnTo>
                    <a:pt x="804" y="58"/>
                  </a:lnTo>
                  <a:lnTo>
                    <a:pt x="798" y="56"/>
                  </a:lnTo>
                  <a:lnTo>
                    <a:pt x="790" y="54"/>
                  </a:lnTo>
                  <a:lnTo>
                    <a:pt x="782" y="52"/>
                  </a:lnTo>
                  <a:lnTo>
                    <a:pt x="776" y="50"/>
                  </a:lnTo>
                  <a:lnTo>
                    <a:pt x="776" y="50"/>
                  </a:lnTo>
                  <a:lnTo>
                    <a:pt x="782" y="50"/>
                  </a:lnTo>
                  <a:lnTo>
                    <a:pt x="784" y="48"/>
                  </a:lnTo>
                  <a:lnTo>
                    <a:pt x="782" y="48"/>
                  </a:lnTo>
                  <a:lnTo>
                    <a:pt x="782" y="48"/>
                  </a:lnTo>
                  <a:lnTo>
                    <a:pt x="778" y="44"/>
                  </a:lnTo>
                  <a:lnTo>
                    <a:pt x="772" y="44"/>
                  </a:lnTo>
                  <a:lnTo>
                    <a:pt x="766" y="44"/>
                  </a:lnTo>
                  <a:lnTo>
                    <a:pt x="758" y="42"/>
                  </a:lnTo>
                  <a:lnTo>
                    <a:pt x="760" y="48"/>
                  </a:lnTo>
                  <a:lnTo>
                    <a:pt x="760" y="48"/>
                  </a:lnTo>
                  <a:lnTo>
                    <a:pt x="756" y="46"/>
                  </a:lnTo>
                  <a:lnTo>
                    <a:pt x="750" y="44"/>
                  </a:lnTo>
                  <a:lnTo>
                    <a:pt x="748" y="44"/>
                  </a:lnTo>
                  <a:lnTo>
                    <a:pt x="746" y="42"/>
                  </a:lnTo>
                  <a:lnTo>
                    <a:pt x="746" y="42"/>
                  </a:lnTo>
                  <a:lnTo>
                    <a:pt x="740" y="42"/>
                  </a:lnTo>
                  <a:lnTo>
                    <a:pt x="736" y="40"/>
                  </a:lnTo>
                  <a:lnTo>
                    <a:pt x="736" y="42"/>
                  </a:lnTo>
                  <a:lnTo>
                    <a:pt x="736" y="42"/>
                  </a:lnTo>
                  <a:lnTo>
                    <a:pt x="722" y="40"/>
                  </a:lnTo>
                  <a:lnTo>
                    <a:pt x="708" y="36"/>
                  </a:lnTo>
                  <a:lnTo>
                    <a:pt x="694" y="34"/>
                  </a:lnTo>
                  <a:lnTo>
                    <a:pt x="684" y="30"/>
                  </a:lnTo>
                  <a:lnTo>
                    <a:pt x="684" y="30"/>
                  </a:lnTo>
                  <a:lnTo>
                    <a:pt x="680" y="30"/>
                  </a:lnTo>
                  <a:lnTo>
                    <a:pt x="678" y="30"/>
                  </a:lnTo>
                  <a:lnTo>
                    <a:pt x="676" y="32"/>
                  </a:lnTo>
                  <a:lnTo>
                    <a:pt x="676" y="32"/>
                  </a:lnTo>
                  <a:lnTo>
                    <a:pt x="680" y="32"/>
                  </a:lnTo>
                  <a:lnTo>
                    <a:pt x="682" y="32"/>
                  </a:lnTo>
                  <a:lnTo>
                    <a:pt x="682" y="32"/>
                  </a:lnTo>
                  <a:lnTo>
                    <a:pt x="684" y="32"/>
                  </a:lnTo>
                  <a:lnTo>
                    <a:pt x="684" y="32"/>
                  </a:lnTo>
                  <a:lnTo>
                    <a:pt x="682" y="32"/>
                  </a:lnTo>
                  <a:lnTo>
                    <a:pt x="680" y="34"/>
                  </a:lnTo>
                  <a:lnTo>
                    <a:pt x="680" y="34"/>
                  </a:lnTo>
                  <a:lnTo>
                    <a:pt x="674" y="32"/>
                  </a:lnTo>
                  <a:lnTo>
                    <a:pt x="674" y="30"/>
                  </a:lnTo>
                  <a:lnTo>
                    <a:pt x="676" y="28"/>
                  </a:lnTo>
                  <a:lnTo>
                    <a:pt x="676" y="28"/>
                  </a:lnTo>
                  <a:lnTo>
                    <a:pt x="670" y="28"/>
                  </a:lnTo>
                  <a:lnTo>
                    <a:pt x="664" y="30"/>
                  </a:lnTo>
                  <a:lnTo>
                    <a:pt x="658" y="32"/>
                  </a:lnTo>
                  <a:lnTo>
                    <a:pt x="650" y="32"/>
                  </a:lnTo>
                  <a:lnTo>
                    <a:pt x="650" y="32"/>
                  </a:lnTo>
                  <a:lnTo>
                    <a:pt x="648" y="30"/>
                  </a:lnTo>
                  <a:lnTo>
                    <a:pt x="644" y="30"/>
                  </a:lnTo>
                  <a:lnTo>
                    <a:pt x="636" y="34"/>
                  </a:lnTo>
                  <a:lnTo>
                    <a:pt x="636" y="34"/>
                  </a:lnTo>
                  <a:lnTo>
                    <a:pt x="632" y="32"/>
                  </a:lnTo>
                  <a:lnTo>
                    <a:pt x="630" y="30"/>
                  </a:lnTo>
                  <a:lnTo>
                    <a:pt x="630" y="26"/>
                  </a:lnTo>
                  <a:lnTo>
                    <a:pt x="630" y="26"/>
                  </a:lnTo>
                  <a:lnTo>
                    <a:pt x="622" y="28"/>
                  </a:lnTo>
                  <a:lnTo>
                    <a:pt x="616" y="30"/>
                  </a:lnTo>
                  <a:lnTo>
                    <a:pt x="610" y="26"/>
                  </a:lnTo>
                  <a:lnTo>
                    <a:pt x="610" y="26"/>
                  </a:lnTo>
                  <a:lnTo>
                    <a:pt x="612" y="28"/>
                  </a:lnTo>
                  <a:lnTo>
                    <a:pt x="610" y="28"/>
                  </a:lnTo>
                  <a:lnTo>
                    <a:pt x="604" y="30"/>
                  </a:lnTo>
                  <a:lnTo>
                    <a:pt x="606" y="28"/>
                  </a:lnTo>
                  <a:lnTo>
                    <a:pt x="606" y="28"/>
                  </a:lnTo>
                  <a:lnTo>
                    <a:pt x="602" y="28"/>
                  </a:lnTo>
                  <a:lnTo>
                    <a:pt x="596" y="30"/>
                  </a:lnTo>
                  <a:lnTo>
                    <a:pt x="596" y="30"/>
                  </a:lnTo>
                  <a:lnTo>
                    <a:pt x="600" y="30"/>
                  </a:lnTo>
                  <a:lnTo>
                    <a:pt x="606" y="32"/>
                  </a:lnTo>
                  <a:lnTo>
                    <a:pt x="606" y="32"/>
                  </a:lnTo>
                  <a:lnTo>
                    <a:pt x="596" y="34"/>
                  </a:lnTo>
                  <a:lnTo>
                    <a:pt x="596" y="34"/>
                  </a:lnTo>
                  <a:lnTo>
                    <a:pt x="596" y="34"/>
                  </a:lnTo>
                  <a:lnTo>
                    <a:pt x="592" y="32"/>
                  </a:lnTo>
                  <a:lnTo>
                    <a:pt x="584" y="34"/>
                  </a:lnTo>
                  <a:lnTo>
                    <a:pt x="584" y="34"/>
                  </a:lnTo>
                  <a:lnTo>
                    <a:pt x="580" y="34"/>
                  </a:lnTo>
                  <a:lnTo>
                    <a:pt x="580" y="36"/>
                  </a:lnTo>
                  <a:lnTo>
                    <a:pt x="578" y="36"/>
                  </a:lnTo>
                  <a:lnTo>
                    <a:pt x="578" y="36"/>
                  </a:lnTo>
                  <a:lnTo>
                    <a:pt x="574" y="36"/>
                  </a:lnTo>
                  <a:lnTo>
                    <a:pt x="572" y="36"/>
                  </a:lnTo>
                  <a:lnTo>
                    <a:pt x="572" y="36"/>
                  </a:lnTo>
                  <a:lnTo>
                    <a:pt x="572" y="36"/>
                  </a:lnTo>
                  <a:lnTo>
                    <a:pt x="576" y="36"/>
                  </a:lnTo>
                  <a:lnTo>
                    <a:pt x="580" y="34"/>
                  </a:lnTo>
                  <a:lnTo>
                    <a:pt x="580" y="34"/>
                  </a:lnTo>
                  <a:lnTo>
                    <a:pt x="576" y="32"/>
                  </a:lnTo>
                  <a:lnTo>
                    <a:pt x="570" y="34"/>
                  </a:lnTo>
                  <a:lnTo>
                    <a:pt x="570" y="34"/>
                  </a:lnTo>
                  <a:lnTo>
                    <a:pt x="568" y="36"/>
                  </a:lnTo>
                  <a:lnTo>
                    <a:pt x="568" y="38"/>
                  </a:lnTo>
                  <a:lnTo>
                    <a:pt x="568" y="38"/>
                  </a:lnTo>
                  <a:lnTo>
                    <a:pt x="562" y="40"/>
                  </a:lnTo>
                  <a:lnTo>
                    <a:pt x="562" y="40"/>
                  </a:lnTo>
                  <a:lnTo>
                    <a:pt x="566" y="36"/>
                  </a:lnTo>
                  <a:lnTo>
                    <a:pt x="558" y="36"/>
                  </a:lnTo>
                  <a:lnTo>
                    <a:pt x="558" y="38"/>
                  </a:lnTo>
                  <a:lnTo>
                    <a:pt x="558" y="38"/>
                  </a:lnTo>
                  <a:lnTo>
                    <a:pt x="558" y="38"/>
                  </a:lnTo>
                  <a:lnTo>
                    <a:pt x="558" y="38"/>
                  </a:lnTo>
                  <a:lnTo>
                    <a:pt x="554" y="38"/>
                  </a:lnTo>
                  <a:lnTo>
                    <a:pt x="550" y="40"/>
                  </a:lnTo>
                  <a:lnTo>
                    <a:pt x="546" y="42"/>
                  </a:lnTo>
                  <a:lnTo>
                    <a:pt x="542" y="44"/>
                  </a:lnTo>
                  <a:lnTo>
                    <a:pt x="542" y="44"/>
                  </a:lnTo>
                  <a:lnTo>
                    <a:pt x="536" y="44"/>
                  </a:lnTo>
                  <a:lnTo>
                    <a:pt x="530" y="46"/>
                  </a:lnTo>
                  <a:lnTo>
                    <a:pt x="530" y="44"/>
                  </a:lnTo>
                  <a:lnTo>
                    <a:pt x="530" y="44"/>
                  </a:lnTo>
                  <a:lnTo>
                    <a:pt x="522" y="46"/>
                  </a:lnTo>
                  <a:lnTo>
                    <a:pt x="516" y="50"/>
                  </a:lnTo>
                  <a:lnTo>
                    <a:pt x="516" y="50"/>
                  </a:lnTo>
                  <a:lnTo>
                    <a:pt x="516" y="50"/>
                  </a:lnTo>
                  <a:lnTo>
                    <a:pt x="510" y="52"/>
                  </a:lnTo>
                  <a:lnTo>
                    <a:pt x="504" y="54"/>
                  </a:lnTo>
                  <a:lnTo>
                    <a:pt x="504" y="54"/>
                  </a:lnTo>
                  <a:lnTo>
                    <a:pt x="500" y="54"/>
                  </a:lnTo>
                  <a:lnTo>
                    <a:pt x="498" y="52"/>
                  </a:lnTo>
                  <a:lnTo>
                    <a:pt x="496" y="50"/>
                  </a:lnTo>
                  <a:lnTo>
                    <a:pt x="492" y="52"/>
                  </a:lnTo>
                  <a:lnTo>
                    <a:pt x="492" y="52"/>
                  </a:lnTo>
                  <a:lnTo>
                    <a:pt x="488" y="54"/>
                  </a:lnTo>
                  <a:lnTo>
                    <a:pt x="486" y="58"/>
                  </a:lnTo>
                  <a:lnTo>
                    <a:pt x="484" y="60"/>
                  </a:lnTo>
                  <a:lnTo>
                    <a:pt x="486" y="60"/>
                  </a:lnTo>
                  <a:lnTo>
                    <a:pt x="486" y="60"/>
                  </a:lnTo>
                  <a:lnTo>
                    <a:pt x="468" y="68"/>
                  </a:lnTo>
                  <a:lnTo>
                    <a:pt x="458" y="72"/>
                  </a:lnTo>
                  <a:lnTo>
                    <a:pt x="450" y="76"/>
                  </a:lnTo>
                  <a:lnTo>
                    <a:pt x="450" y="76"/>
                  </a:lnTo>
                  <a:lnTo>
                    <a:pt x="448" y="76"/>
                  </a:lnTo>
                  <a:lnTo>
                    <a:pt x="446" y="80"/>
                  </a:lnTo>
                  <a:lnTo>
                    <a:pt x="446" y="80"/>
                  </a:lnTo>
                  <a:lnTo>
                    <a:pt x="434" y="86"/>
                  </a:lnTo>
                  <a:lnTo>
                    <a:pt x="422" y="94"/>
                  </a:lnTo>
                  <a:lnTo>
                    <a:pt x="410" y="100"/>
                  </a:lnTo>
                  <a:lnTo>
                    <a:pt x="398" y="104"/>
                  </a:lnTo>
                  <a:lnTo>
                    <a:pt x="398" y="104"/>
                  </a:lnTo>
                  <a:lnTo>
                    <a:pt x="400" y="102"/>
                  </a:lnTo>
                  <a:lnTo>
                    <a:pt x="398" y="102"/>
                  </a:lnTo>
                  <a:lnTo>
                    <a:pt x="396" y="102"/>
                  </a:lnTo>
                  <a:lnTo>
                    <a:pt x="396" y="102"/>
                  </a:lnTo>
                  <a:lnTo>
                    <a:pt x="394" y="104"/>
                  </a:lnTo>
                  <a:lnTo>
                    <a:pt x="392" y="104"/>
                  </a:lnTo>
                  <a:lnTo>
                    <a:pt x="392" y="104"/>
                  </a:lnTo>
                  <a:lnTo>
                    <a:pt x="390" y="106"/>
                  </a:lnTo>
                  <a:lnTo>
                    <a:pt x="390" y="106"/>
                  </a:lnTo>
                  <a:lnTo>
                    <a:pt x="392" y="108"/>
                  </a:lnTo>
                  <a:lnTo>
                    <a:pt x="398" y="108"/>
                  </a:lnTo>
                  <a:lnTo>
                    <a:pt x="398" y="108"/>
                  </a:lnTo>
                  <a:lnTo>
                    <a:pt x="382" y="118"/>
                  </a:lnTo>
                  <a:lnTo>
                    <a:pt x="368" y="126"/>
                  </a:lnTo>
                  <a:lnTo>
                    <a:pt x="368" y="126"/>
                  </a:lnTo>
                  <a:lnTo>
                    <a:pt x="370" y="126"/>
                  </a:lnTo>
                  <a:lnTo>
                    <a:pt x="370" y="128"/>
                  </a:lnTo>
                  <a:lnTo>
                    <a:pt x="368" y="130"/>
                  </a:lnTo>
                  <a:lnTo>
                    <a:pt x="368" y="130"/>
                  </a:lnTo>
                  <a:lnTo>
                    <a:pt x="366" y="128"/>
                  </a:lnTo>
                  <a:lnTo>
                    <a:pt x="364" y="130"/>
                  </a:lnTo>
                  <a:lnTo>
                    <a:pt x="356" y="136"/>
                  </a:lnTo>
                  <a:lnTo>
                    <a:pt x="356" y="138"/>
                  </a:lnTo>
                  <a:lnTo>
                    <a:pt x="352" y="140"/>
                  </a:lnTo>
                  <a:lnTo>
                    <a:pt x="352" y="140"/>
                  </a:lnTo>
                  <a:lnTo>
                    <a:pt x="350" y="144"/>
                  </a:lnTo>
                  <a:lnTo>
                    <a:pt x="350" y="146"/>
                  </a:lnTo>
                  <a:lnTo>
                    <a:pt x="346" y="148"/>
                  </a:lnTo>
                  <a:lnTo>
                    <a:pt x="346" y="148"/>
                  </a:lnTo>
                  <a:lnTo>
                    <a:pt x="344" y="146"/>
                  </a:lnTo>
                  <a:lnTo>
                    <a:pt x="344" y="146"/>
                  </a:lnTo>
                  <a:lnTo>
                    <a:pt x="336" y="156"/>
                  </a:lnTo>
                  <a:lnTo>
                    <a:pt x="332" y="160"/>
                  </a:lnTo>
                  <a:lnTo>
                    <a:pt x="328" y="164"/>
                  </a:lnTo>
                  <a:lnTo>
                    <a:pt x="322" y="166"/>
                  </a:lnTo>
                  <a:lnTo>
                    <a:pt x="322" y="166"/>
                  </a:lnTo>
                  <a:lnTo>
                    <a:pt x="320" y="170"/>
                  </a:lnTo>
                  <a:lnTo>
                    <a:pt x="320" y="172"/>
                  </a:lnTo>
                  <a:lnTo>
                    <a:pt x="322" y="170"/>
                  </a:lnTo>
                  <a:lnTo>
                    <a:pt x="322" y="170"/>
                  </a:lnTo>
                  <a:lnTo>
                    <a:pt x="310" y="180"/>
                  </a:lnTo>
                  <a:lnTo>
                    <a:pt x="302" y="184"/>
                  </a:lnTo>
                  <a:lnTo>
                    <a:pt x="302" y="184"/>
                  </a:lnTo>
                  <a:lnTo>
                    <a:pt x="292" y="200"/>
                  </a:lnTo>
                  <a:lnTo>
                    <a:pt x="280" y="216"/>
                  </a:lnTo>
                  <a:lnTo>
                    <a:pt x="256" y="246"/>
                  </a:lnTo>
                  <a:lnTo>
                    <a:pt x="256" y="246"/>
                  </a:lnTo>
                  <a:lnTo>
                    <a:pt x="256" y="246"/>
                  </a:lnTo>
                  <a:lnTo>
                    <a:pt x="254" y="248"/>
                  </a:lnTo>
                  <a:lnTo>
                    <a:pt x="252" y="250"/>
                  </a:lnTo>
                  <a:lnTo>
                    <a:pt x="254" y="250"/>
                  </a:lnTo>
                  <a:lnTo>
                    <a:pt x="252" y="252"/>
                  </a:lnTo>
                  <a:lnTo>
                    <a:pt x="252" y="252"/>
                  </a:lnTo>
                  <a:lnTo>
                    <a:pt x="250" y="252"/>
                  </a:lnTo>
                  <a:lnTo>
                    <a:pt x="250" y="252"/>
                  </a:lnTo>
                  <a:lnTo>
                    <a:pt x="248" y="252"/>
                  </a:lnTo>
                  <a:lnTo>
                    <a:pt x="248" y="250"/>
                  </a:lnTo>
                  <a:lnTo>
                    <a:pt x="248" y="250"/>
                  </a:lnTo>
                  <a:lnTo>
                    <a:pt x="244" y="254"/>
                  </a:lnTo>
                  <a:lnTo>
                    <a:pt x="242" y="258"/>
                  </a:lnTo>
                  <a:lnTo>
                    <a:pt x="240" y="266"/>
                  </a:lnTo>
                  <a:lnTo>
                    <a:pt x="240" y="266"/>
                  </a:lnTo>
                  <a:lnTo>
                    <a:pt x="240" y="266"/>
                  </a:lnTo>
                  <a:lnTo>
                    <a:pt x="240" y="266"/>
                  </a:lnTo>
                  <a:lnTo>
                    <a:pt x="242" y="264"/>
                  </a:lnTo>
                  <a:lnTo>
                    <a:pt x="242" y="264"/>
                  </a:lnTo>
                  <a:lnTo>
                    <a:pt x="242" y="264"/>
                  </a:lnTo>
                  <a:lnTo>
                    <a:pt x="238" y="270"/>
                  </a:lnTo>
                  <a:lnTo>
                    <a:pt x="236" y="274"/>
                  </a:lnTo>
                  <a:lnTo>
                    <a:pt x="236" y="278"/>
                  </a:lnTo>
                  <a:lnTo>
                    <a:pt x="236" y="278"/>
                  </a:lnTo>
                  <a:lnTo>
                    <a:pt x="234" y="278"/>
                  </a:lnTo>
                  <a:lnTo>
                    <a:pt x="232" y="276"/>
                  </a:lnTo>
                  <a:lnTo>
                    <a:pt x="232" y="274"/>
                  </a:lnTo>
                  <a:lnTo>
                    <a:pt x="230" y="280"/>
                  </a:lnTo>
                  <a:lnTo>
                    <a:pt x="230" y="280"/>
                  </a:lnTo>
                  <a:lnTo>
                    <a:pt x="228" y="280"/>
                  </a:lnTo>
                  <a:lnTo>
                    <a:pt x="228" y="278"/>
                  </a:lnTo>
                  <a:lnTo>
                    <a:pt x="228" y="272"/>
                  </a:lnTo>
                  <a:lnTo>
                    <a:pt x="230" y="266"/>
                  </a:lnTo>
                  <a:lnTo>
                    <a:pt x="228" y="266"/>
                  </a:lnTo>
                  <a:lnTo>
                    <a:pt x="226" y="266"/>
                  </a:lnTo>
                  <a:lnTo>
                    <a:pt x="224" y="270"/>
                  </a:lnTo>
                  <a:lnTo>
                    <a:pt x="224" y="270"/>
                  </a:lnTo>
                  <a:lnTo>
                    <a:pt x="222" y="270"/>
                  </a:lnTo>
                  <a:lnTo>
                    <a:pt x="222" y="268"/>
                  </a:lnTo>
                  <a:lnTo>
                    <a:pt x="224" y="266"/>
                  </a:lnTo>
                  <a:lnTo>
                    <a:pt x="224" y="262"/>
                  </a:lnTo>
                  <a:lnTo>
                    <a:pt x="220" y="266"/>
                  </a:lnTo>
                  <a:lnTo>
                    <a:pt x="220" y="266"/>
                  </a:lnTo>
                  <a:lnTo>
                    <a:pt x="220" y="274"/>
                  </a:lnTo>
                  <a:lnTo>
                    <a:pt x="220" y="276"/>
                  </a:lnTo>
                  <a:lnTo>
                    <a:pt x="222" y="276"/>
                  </a:lnTo>
                  <a:lnTo>
                    <a:pt x="222" y="276"/>
                  </a:lnTo>
                  <a:lnTo>
                    <a:pt x="220" y="282"/>
                  </a:lnTo>
                  <a:lnTo>
                    <a:pt x="220" y="286"/>
                  </a:lnTo>
                  <a:lnTo>
                    <a:pt x="220" y="290"/>
                  </a:lnTo>
                  <a:lnTo>
                    <a:pt x="218" y="296"/>
                  </a:lnTo>
                  <a:lnTo>
                    <a:pt x="218" y="296"/>
                  </a:lnTo>
                  <a:lnTo>
                    <a:pt x="216" y="296"/>
                  </a:lnTo>
                  <a:lnTo>
                    <a:pt x="218" y="296"/>
                  </a:lnTo>
                  <a:lnTo>
                    <a:pt x="218" y="292"/>
                  </a:lnTo>
                  <a:lnTo>
                    <a:pt x="220" y="288"/>
                  </a:lnTo>
                  <a:lnTo>
                    <a:pt x="220" y="288"/>
                  </a:lnTo>
                  <a:lnTo>
                    <a:pt x="220" y="288"/>
                  </a:lnTo>
                  <a:lnTo>
                    <a:pt x="220" y="288"/>
                  </a:lnTo>
                  <a:lnTo>
                    <a:pt x="216" y="290"/>
                  </a:lnTo>
                  <a:lnTo>
                    <a:pt x="214" y="294"/>
                  </a:lnTo>
                  <a:lnTo>
                    <a:pt x="210" y="302"/>
                  </a:lnTo>
                  <a:lnTo>
                    <a:pt x="210" y="302"/>
                  </a:lnTo>
                  <a:lnTo>
                    <a:pt x="212" y="302"/>
                  </a:lnTo>
                  <a:lnTo>
                    <a:pt x="214" y="302"/>
                  </a:lnTo>
                  <a:lnTo>
                    <a:pt x="212" y="308"/>
                  </a:lnTo>
                  <a:lnTo>
                    <a:pt x="212" y="308"/>
                  </a:lnTo>
                  <a:lnTo>
                    <a:pt x="210" y="310"/>
                  </a:lnTo>
                  <a:lnTo>
                    <a:pt x="210" y="308"/>
                  </a:lnTo>
                  <a:lnTo>
                    <a:pt x="210" y="308"/>
                  </a:lnTo>
                  <a:lnTo>
                    <a:pt x="208" y="310"/>
                  </a:lnTo>
                  <a:lnTo>
                    <a:pt x="208" y="310"/>
                  </a:lnTo>
                  <a:lnTo>
                    <a:pt x="206" y="316"/>
                  </a:lnTo>
                  <a:lnTo>
                    <a:pt x="206" y="318"/>
                  </a:lnTo>
                  <a:lnTo>
                    <a:pt x="210" y="316"/>
                  </a:lnTo>
                  <a:lnTo>
                    <a:pt x="210" y="316"/>
                  </a:lnTo>
                  <a:lnTo>
                    <a:pt x="208" y="320"/>
                  </a:lnTo>
                  <a:lnTo>
                    <a:pt x="206" y="322"/>
                  </a:lnTo>
                  <a:lnTo>
                    <a:pt x="204" y="326"/>
                  </a:lnTo>
                  <a:lnTo>
                    <a:pt x="204" y="330"/>
                  </a:lnTo>
                  <a:lnTo>
                    <a:pt x="204" y="330"/>
                  </a:lnTo>
                  <a:lnTo>
                    <a:pt x="202" y="328"/>
                  </a:lnTo>
                  <a:lnTo>
                    <a:pt x="200" y="324"/>
                  </a:lnTo>
                  <a:lnTo>
                    <a:pt x="200" y="322"/>
                  </a:lnTo>
                  <a:lnTo>
                    <a:pt x="196" y="326"/>
                  </a:lnTo>
                  <a:lnTo>
                    <a:pt x="196" y="326"/>
                  </a:lnTo>
                  <a:lnTo>
                    <a:pt x="196" y="328"/>
                  </a:lnTo>
                  <a:lnTo>
                    <a:pt x="196" y="332"/>
                  </a:lnTo>
                  <a:lnTo>
                    <a:pt x="196" y="336"/>
                  </a:lnTo>
                  <a:lnTo>
                    <a:pt x="196" y="336"/>
                  </a:lnTo>
                  <a:lnTo>
                    <a:pt x="198" y="336"/>
                  </a:lnTo>
                  <a:lnTo>
                    <a:pt x="198" y="336"/>
                  </a:lnTo>
                  <a:lnTo>
                    <a:pt x="196" y="338"/>
                  </a:lnTo>
                  <a:lnTo>
                    <a:pt x="194" y="336"/>
                  </a:lnTo>
                  <a:lnTo>
                    <a:pt x="194" y="336"/>
                  </a:lnTo>
                  <a:lnTo>
                    <a:pt x="192" y="340"/>
                  </a:lnTo>
                  <a:lnTo>
                    <a:pt x="190" y="344"/>
                  </a:lnTo>
                  <a:lnTo>
                    <a:pt x="188" y="348"/>
                  </a:lnTo>
                  <a:lnTo>
                    <a:pt x="186" y="348"/>
                  </a:lnTo>
                  <a:lnTo>
                    <a:pt x="186" y="352"/>
                  </a:lnTo>
                  <a:lnTo>
                    <a:pt x="186" y="352"/>
                  </a:lnTo>
                  <a:lnTo>
                    <a:pt x="180" y="356"/>
                  </a:lnTo>
                  <a:lnTo>
                    <a:pt x="180" y="356"/>
                  </a:lnTo>
                  <a:lnTo>
                    <a:pt x="176" y="366"/>
                  </a:lnTo>
                  <a:lnTo>
                    <a:pt x="174" y="370"/>
                  </a:lnTo>
                  <a:lnTo>
                    <a:pt x="174" y="372"/>
                  </a:lnTo>
                  <a:lnTo>
                    <a:pt x="172" y="370"/>
                  </a:lnTo>
                  <a:lnTo>
                    <a:pt x="172" y="370"/>
                  </a:lnTo>
                  <a:lnTo>
                    <a:pt x="170" y="378"/>
                  </a:lnTo>
                  <a:lnTo>
                    <a:pt x="168" y="380"/>
                  </a:lnTo>
                  <a:lnTo>
                    <a:pt x="170" y="380"/>
                  </a:lnTo>
                  <a:lnTo>
                    <a:pt x="170" y="380"/>
                  </a:lnTo>
                  <a:lnTo>
                    <a:pt x="174" y="376"/>
                  </a:lnTo>
                  <a:lnTo>
                    <a:pt x="174" y="374"/>
                  </a:lnTo>
                  <a:lnTo>
                    <a:pt x="176" y="372"/>
                  </a:lnTo>
                  <a:lnTo>
                    <a:pt x="178" y="370"/>
                  </a:lnTo>
                  <a:lnTo>
                    <a:pt x="178" y="370"/>
                  </a:lnTo>
                  <a:lnTo>
                    <a:pt x="176" y="374"/>
                  </a:lnTo>
                  <a:lnTo>
                    <a:pt x="174" y="376"/>
                  </a:lnTo>
                  <a:lnTo>
                    <a:pt x="172" y="384"/>
                  </a:lnTo>
                  <a:lnTo>
                    <a:pt x="170" y="384"/>
                  </a:lnTo>
                  <a:lnTo>
                    <a:pt x="170" y="384"/>
                  </a:lnTo>
                  <a:lnTo>
                    <a:pt x="168" y="390"/>
                  </a:lnTo>
                  <a:lnTo>
                    <a:pt x="168" y="394"/>
                  </a:lnTo>
                  <a:lnTo>
                    <a:pt x="168" y="394"/>
                  </a:lnTo>
                  <a:lnTo>
                    <a:pt x="168" y="392"/>
                  </a:lnTo>
                  <a:lnTo>
                    <a:pt x="166" y="394"/>
                  </a:lnTo>
                  <a:lnTo>
                    <a:pt x="166" y="398"/>
                  </a:lnTo>
                  <a:lnTo>
                    <a:pt x="166" y="398"/>
                  </a:lnTo>
                  <a:lnTo>
                    <a:pt x="164" y="402"/>
                  </a:lnTo>
                  <a:lnTo>
                    <a:pt x="162" y="402"/>
                  </a:lnTo>
                  <a:lnTo>
                    <a:pt x="160" y="402"/>
                  </a:lnTo>
                  <a:lnTo>
                    <a:pt x="158" y="406"/>
                  </a:lnTo>
                  <a:lnTo>
                    <a:pt x="160" y="398"/>
                  </a:lnTo>
                  <a:lnTo>
                    <a:pt x="160" y="398"/>
                  </a:lnTo>
                  <a:lnTo>
                    <a:pt x="156" y="402"/>
                  </a:lnTo>
                  <a:lnTo>
                    <a:pt x="154" y="408"/>
                  </a:lnTo>
                  <a:lnTo>
                    <a:pt x="154" y="408"/>
                  </a:lnTo>
                  <a:lnTo>
                    <a:pt x="156" y="416"/>
                  </a:lnTo>
                  <a:lnTo>
                    <a:pt x="156" y="416"/>
                  </a:lnTo>
                  <a:lnTo>
                    <a:pt x="156" y="420"/>
                  </a:lnTo>
                  <a:lnTo>
                    <a:pt x="154" y="420"/>
                  </a:lnTo>
                  <a:lnTo>
                    <a:pt x="154" y="420"/>
                  </a:lnTo>
                  <a:lnTo>
                    <a:pt x="152" y="424"/>
                  </a:lnTo>
                  <a:lnTo>
                    <a:pt x="154" y="416"/>
                  </a:lnTo>
                  <a:lnTo>
                    <a:pt x="154" y="416"/>
                  </a:lnTo>
                  <a:lnTo>
                    <a:pt x="150" y="418"/>
                  </a:lnTo>
                  <a:lnTo>
                    <a:pt x="144" y="426"/>
                  </a:lnTo>
                  <a:lnTo>
                    <a:pt x="144" y="426"/>
                  </a:lnTo>
                  <a:lnTo>
                    <a:pt x="144" y="432"/>
                  </a:lnTo>
                  <a:lnTo>
                    <a:pt x="144" y="434"/>
                  </a:lnTo>
                  <a:lnTo>
                    <a:pt x="148" y="432"/>
                  </a:lnTo>
                  <a:lnTo>
                    <a:pt x="148" y="432"/>
                  </a:lnTo>
                  <a:lnTo>
                    <a:pt x="144" y="436"/>
                  </a:lnTo>
                  <a:lnTo>
                    <a:pt x="142" y="438"/>
                  </a:lnTo>
                  <a:lnTo>
                    <a:pt x="142" y="436"/>
                  </a:lnTo>
                  <a:lnTo>
                    <a:pt x="142" y="436"/>
                  </a:lnTo>
                  <a:lnTo>
                    <a:pt x="142" y="440"/>
                  </a:lnTo>
                  <a:lnTo>
                    <a:pt x="142" y="440"/>
                  </a:lnTo>
                  <a:lnTo>
                    <a:pt x="144" y="440"/>
                  </a:lnTo>
                  <a:lnTo>
                    <a:pt x="142" y="444"/>
                  </a:lnTo>
                  <a:lnTo>
                    <a:pt x="142" y="444"/>
                  </a:lnTo>
                  <a:lnTo>
                    <a:pt x="130" y="458"/>
                  </a:lnTo>
                  <a:lnTo>
                    <a:pt x="130" y="448"/>
                  </a:lnTo>
                  <a:lnTo>
                    <a:pt x="128" y="454"/>
                  </a:lnTo>
                  <a:lnTo>
                    <a:pt x="128" y="454"/>
                  </a:lnTo>
                  <a:lnTo>
                    <a:pt x="128" y="450"/>
                  </a:lnTo>
                  <a:lnTo>
                    <a:pt x="126" y="452"/>
                  </a:lnTo>
                  <a:lnTo>
                    <a:pt x="124" y="452"/>
                  </a:lnTo>
                  <a:lnTo>
                    <a:pt x="122" y="450"/>
                  </a:lnTo>
                  <a:lnTo>
                    <a:pt x="122" y="450"/>
                  </a:lnTo>
                  <a:lnTo>
                    <a:pt x="120" y="456"/>
                  </a:lnTo>
                  <a:lnTo>
                    <a:pt x="120" y="462"/>
                  </a:lnTo>
                  <a:lnTo>
                    <a:pt x="120" y="462"/>
                  </a:lnTo>
                  <a:lnTo>
                    <a:pt x="122" y="460"/>
                  </a:lnTo>
                  <a:lnTo>
                    <a:pt x="124" y="460"/>
                  </a:lnTo>
                  <a:lnTo>
                    <a:pt x="124" y="466"/>
                  </a:lnTo>
                  <a:lnTo>
                    <a:pt x="124" y="472"/>
                  </a:lnTo>
                  <a:lnTo>
                    <a:pt x="126" y="474"/>
                  </a:lnTo>
                  <a:lnTo>
                    <a:pt x="126" y="474"/>
                  </a:lnTo>
                  <a:lnTo>
                    <a:pt x="126" y="474"/>
                  </a:lnTo>
                  <a:lnTo>
                    <a:pt x="124" y="478"/>
                  </a:lnTo>
                  <a:lnTo>
                    <a:pt x="122" y="482"/>
                  </a:lnTo>
                  <a:lnTo>
                    <a:pt x="118" y="484"/>
                  </a:lnTo>
                  <a:lnTo>
                    <a:pt x="114" y="486"/>
                  </a:lnTo>
                  <a:lnTo>
                    <a:pt x="114" y="494"/>
                  </a:lnTo>
                  <a:lnTo>
                    <a:pt x="114" y="494"/>
                  </a:lnTo>
                  <a:lnTo>
                    <a:pt x="116" y="496"/>
                  </a:lnTo>
                  <a:lnTo>
                    <a:pt x="116" y="496"/>
                  </a:lnTo>
                  <a:lnTo>
                    <a:pt x="118" y="496"/>
                  </a:lnTo>
                  <a:lnTo>
                    <a:pt x="118" y="492"/>
                  </a:lnTo>
                  <a:lnTo>
                    <a:pt x="118" y="492"/>
                  </a:lnTo>
                  <a:lnTo>
                    <a:pt x="118" y="496"/>
                  </a:lnTo>
                  <a:lnTo>
                    <a:pt x="118" y="500"/>
                  </a:lnTo>
                  <a:lnTo>
                    <a:pt x="118" y="504"/>
                  </a:lnTo>
                  <a:lnTo>
                    <a:pt x="114" y="508"/>
                  </a:lnTo>
                  <a:lnTo>
                    <a:pt x="114" y="508"/>
                  </a:lnTo>
                  <a:lnTo>
                    <a:pt x="114" y="506"/>
                  </a:lnTo>
                  <a:lnTo>
                    <a:pt x="112" y="508"/>
                  </a:lnTo>
                  <a:lnTo>
                    <a:pt x="110" y="508"/>
                  </a:lnTo>
                  <a:lnTo>
                    <a:pt x="110" y="502"/>
                  </a:lnTo>
                  <a:lnTo>
                    <a:pt x="110" y="502"/>
                  </a:lnTo>
                  <a:lnTo>
                    <a:pt x="110" y="502"/>
                  </a:lnTo>
                  <a:lnTo>
                    <a:pt x="112" y="500"/>
                  </a:lnTo>
                  <a:lnTo>
                    <a:pt x="112" y="496"/>
                  </a:lnTo>
                  <a:lnTo>
                    <a:pt x="112" y="496"/>
                  </a:lnTo>
                  <a:lnTo>
                    <a:pt x="110" y="496"/>
                  </a:lnTo>
                  <a:lnTo>
                    <a:pt x="110" y="496"/>
                  </a:lnTo>
                  <a:lnTo>
                    <a:pt x="108" y="498"/>
                  </a:lnTo>
                  <a:lnTo>
                    <a:pt x="106" y="502"/>
                  </a:lnTo>
                  <a:lnTo>
                    <a:pt x="106" y="502"/>
                  </a:lnTo>
                  <a:lnTo>
                    <a:pt x="102" y="510"/>
                  </a:lnTo>
                  <a:lnTo>
                    <a:pt x="102" y="512"/>
                  </a:lnTo>
                  <a:lnTo>
                    <a:pt x="104" y="514"/>
                  </a:lnTo>
                  <a:lnTo>
                    <a:pt x="104" y="514"/>
                  </a:lnTo>
                  <a:lnTo>
                    <a:pt x="106" y="514"/>
                  </a:lnTo>
                  <a:lnTo>
                    <a:pt x="106" y="510"/>
                  </a:lnTo>
                  <a:lnTo>
                    <a:pt x="106" y="510"/>
                  </a:lnTo>
                  <a:lnTo>
                    <a:pt x="108" y="510"/>
                  </a:lnTo>
                  <a:lnTo>
                    <a:pt x="108" y="510"/>
                  </a:lnTo>
                  <a:lnTo>
                    <a:pt x="102" y="520"/>
                  </a:lnTo>
                  <a:lnTo>
                    <a:pt x="102" y="524"/>
                  </a:lnTo>
                  <a:lnTo>
                    <a:pt x="102" y="528"/>
                  </a:lnTo>
                  <a:lnTo>
                    <a:pt x="102" y="528"/>
                  </a:lnTo>
                  <a:lnTo>
                    <a:pt x="104" y="524"/>
                  </a:lnTo>
                  <a:lnTo>
                    <a:pt x="106" y="522"/>
                  </a:lnTo>
                  <a:lnTo>
                    <a:pt x="110" y="520"/>
                  </a:lnTo>
                  <a:lnTo>
                    <a:pt x="108" y="528"/>
                  </a:lnTo>
                  <a:lnTo>
                    <a:pt x="106" y="526"/>
                  </a:lnTo>
                  <a:lnTo>
                    <a:pt x="106" y="526"/>
                  </a:lnTo>
                  <a:lnTo>
                    <a:pt x="104" y="532"/>
                  </a:lnTo>
                  <a:lnTo>
                    <a:pt x="104" y="534"/>
                  </a:lnTo>
                  <a:lnTo>
                    <a:pt x="106" y="538"/>
                  </a:lnTo>
                  <a:lnTo>
                    <a:pt x="104" y="544"/>
                  </a:lnTo>
                  <a:lnTo>
                    <a:pt x="98" y="548"/>
                  </a:lnTo>
                  <a:lnTo>
                    <a:pt x="98" y="548"/>
                  </a:lnTo>
                  <a:lnTo>
                    <a:pt x="98" y="544"/>
                  </a:lnTo>
                  <a:lnTo>
                    <a:pt x="100" y="538"/>
                  </a:lnTo>
                  <a:lnTo>
                    <a:pt x="102" y="532"/>
                  </a:lnTo>
                  <a:lnTo>
                    <a:pt x="102" y="532"/>
                  </a:lnTo>
                  <a:lnTo>
                    <a:pt x="100" y="530"/>
                  </a:lnTo>
                  <a:lnTo>
                    <a:pt x="100" y="530"/>
                  </a:lnTo>
                  <a:lnTo>
                    <a:pt x="98" y="540"/>
                  </a:lnTo>
                  <a:lnTo>
                    <a:pt x="94" y="548"/>
                  </a:lnTo>
                  <a:lnTo>
                    <a:pt x="96" y="542"/>
                  </a:lnTo>
                  <a:lnTo>
                    <a:pt x="96" y="542"/>
                  </a:lnTo>
                  <a:lnTo>
                    <a:pt x="92" y="546"/>
                  </a:lnTo>
                  <a:lnTo>
                    <a:pt x="88" y="550"/>
                  </a:lnTo>
                  <a:lnTo>
                    <a:pt x="88" y="558"/>
                  </a:lnTo>
                  <a:lnTo>
                    <a:pt x="88" y="558"/>
                  </a:lnTo>
                  <a:lnTo>
                    <a:pt x="88" y="562"/>
                  </a:lnTo>
                  <a:lnTo>
                    <a:pt x="90" y="562"/>
                  </a:lnTo>
                  <a:lnTo>
                    <a:pt x="90" y="562"/>
                  </a:lnTo>
                  <a:lnTo>
                    <a:pt x="86" y="576"/>
                  </a:lnTo>
                  <a:lnTo>
                    <a:pt x="84" y="586"/>
                  </a:lnTo>
                  <a:lnTo>
                    <a:pt x="84" y="586"/>
                  </a:lnTo>
                  <a:lnTo>
                    <a:pt x="82" y="586"/>
                  </a:lnTo>
                  <a:lnTo>
                    <a:pt x="82" y="588"/>
                  </a:lnTo>
                  <a:lnTo>
                    <a:pt x="80" y="590"/>
                  </a:lnTo>
                  <a:lnTo>
                    <a:pt x="80" y="594"/>
                  </a:lnTo>
                  <a:lnTo>
                    <a:pt x="78" y="590"/>
                  </a:lnTo>
                  <a:lnTo>
                    <a:pt x="78" y="590"/>
                  </a:lnTo>
                  <a:lnTo>
                    <a:pt x="84" y="578"/>
                  </a:lnTo>
                  <a:lnTo>
                    <a:pt x="86" y="570"/>
                  </a:lnTo>
                  <a:lnTo>
                    <a:pt x="86" y="564"/>
                  </a:lnTo>
                  <a:lnTo>
                    <a:pt x="86" y="564"/>
                  </a:lnTo>
                  <a:lnTo>
                    <a:pt x="84" y="564"/>
                  </a:lnTo>
                  <a:lnTo>
                    <a:pt x="84" y="562"/>
                  </a:lnTo>
                  <a:lnTo>
                    <a:pt x="86" y="558"/>
                  </a:lnTo>
                  <a:lnTo>
                    <a:pt x="88" y="554"/>
                  </a:lnTo>
                  <a:lnTo>
                    <a:pt x="88" y="550"/>
                  </a:lnTo>
                  <a:lnTo>
                    <a:pt x="88" y="550"/>
                  </a:lnTo>
                  <a:lnTo>
                    <a:pt x="84" y="554"/>
                  </a:lnTo>
                  <a:lnTo>
                    <a:pt x="82" y="558"/>
                  </a:lnTo>
                  <a:lnTo>
                    <a:pt x="76" y="558"/>
                  </a:lnTo>
                  <a:lnTo>
                    <a:pt x="76" y="558"/>
                  </a:lnTo>
                  <a:lnTo>
                    <a:pt x="76" y="566"/>
                  </a:lnTo>
                  <a:lnTo>
                    <a:pt x="76" y="566"/>
                  </a:lnTo>
                  <a:lnTo>
                    <a:pt x="76" y="566"/>
                  </a:lnTo>
                  <a:lnTo>
                    <a:pt x="78" y="566"/>
                  </a:lnTo>
                  <a:lnTo>
                    <a:pt x="82" y="564"/>
                  </a:lnTo>
                  <a:lnTo>
                    <a:pt x="82" y="564"/>
                  </a:lnTo>
                  <a:lnTo>
                    <a:pt x="76" y="580"/>
                  </a:lnTo>
                  <a:lnTo>
                    <a:pt x="74" y="594"/>
                  </a:lnTo>
                  <a:lnTo>
                    <a:pt x="74" y="594"/>
                  </a:lnTo>
                  <a:lnTo>
                    <a:pt x="72" y="596"/>
                  </a:lnTo>
                  <a:lnTo>
                    <a:pt x="72" y="596"/>
                  </a:lnTo>
                  <a:lnTo>
                    <a:pt x="72" y="590"/>
                  </a:lnTo>
                  <a:lnTo>
                    <a:pt x="72" y="590"/>
                  </a:lnTo>
                  <a:lnTo>
                    <a:pt x="58" y="630"/>
                  </a:lnTo>
                  <a:lnTo>
                    <a:pt x="58" y="630"/>
                  </a:lnTo>
                  <a:lnTo>
                    <a:pt x="60" y="630"/>
                  </a:lnTo>
                  <a:lnTo>
                    <a:pt x="60" y="630"/>
                  </a:lnTo>
                  <a:lnTo>
                    <a:pt x="60" y="636"/>
                  </a:lnTo>
                  <a:lnTo>
                    <a:pt x="58" y="640"/>
                  </a:lnTo>
                  <a:lnTo>
                    <a:pt x="58" y="642"/>
                  </a:lnTo>
                  <a:lnTo>
                    <a:pt x="60" y="640"/>
                  </a:lnTo>
                  <a:lnTo>
                    <a:pt x="60" y="640"/>
                  </a:lnTo>
                  <a:lnTo>
                    <a:pt x="64" y="634"/>
                  </a:lnTo>
                  <a:lnTo>
                    <a:pt x="66" y="632"/>
                  </a:lnTo>
                  <a:lnTo>
                    <a:pt x="68" y="634"/>
                  </a:lnTo>
                  <a:lnTo>
                    <a:pt x="68" y="634"/>
                  </a:lnTo>
                  <a:lnTo>
                    <a:pt x="66" y="636"/>
                  </a:lnTo>
                  <a:lnTo>
                    <a:pt x="66" y="636"/>
                  </a:lnTo>
                  <a:lnTo>
                    <a:pt x="66" y="634"/>
                  </a:lnTo>
                  <a:lnTo>
                    <a:pt x="64" y="634"/>
                  </a:lnTo>
                  <a:lnTo>
                    <a:pt x="64" y="634"/>
                  </a:lnTo>
                  <a:lnTo>
                    <a:pt x="64" y="638"/>
                  </a:lnTo>
                  <a:lnTo>
                    <a:pt x="62" y="642"/>
                  </a:lnTo>
                  <a:lnTo>
                    <a:pt x="60" y="644"/>
                  </a:lnTo>
                  <a:lnTo>
                    <a:pt x="60" y="648"/>
                  </a:lnTo>
                  <a:lnTo>
                    <a:pt x="60" y="648"/>
                  </a:lnTo>
                  <a:lnTo>
                    <a:pt x="60" y="642"/>
                  </a:lnTo>
                  <a:lnTo>
                    <a:pt x="58" y="642"/>
                  </a:lnTo>
                  <a:lnTo>
                    <a:pt x="56" y="642"/>
                  </a:lnTo>
                  <a:lnTo>
                    <a:pt x="54" y="642"/>
                  </a:lnTo>
                  <a:lnTo>
                    <a:pt x="54" y="642"/>
                  </a:lnTo>
                  <a:lnTo>
                    <a:pt x="52" y="646"/>
                  </a:lnTo>
                  <a:lnTo>
                    <a:pt x="52" y="646"/>
                  </a:lnTo>
                  <a:lnTo>
                    <a:pt x="50" y="646"/>
                  </a:lnTo>
                  <a:lnTo>
                    <a:pt x="48" y="648"/>
                  </a:lnTo>
                  <a:lnTo>
                    <a:pt x="48" y="648"/>
                  </a:lnTo>
                  <a:lnTo>
                    <a:pt x="44" y="680"/>
                  </a:lnTo>
                  <a:lnTo>
                    <a:pt x="44" y="680"/>
                  </a:lnTo>
                  <a:lnTo>
                    <a:pt x="40" y="690"/>
                  </a:lnTo>
                  <a:lnTo>
                    <a:pt x="36" y="702"/>
                  </a:lnTo>
                  <a:lnTo>
                    <a:pt x="32" y="722"/>
                  </a:lnTo>
                  <a:lnTo>
                    <a:pt x="32" y="722"/>
                  </a:lnTo>
                  <a:lnTo>
                    <a:pt x="30" y="724"/>
                  </a:lnTo>
                  <a:lnTo>
                    <a:pt x="28" y="726"/>
                  </a:lnTo>
                  <a:lnTo>
                    <a:pt x="26" y="726"/>
                  </a:lnTo>
                  <a:lnTo>
                    <a:pt x="24" y="730"/>
                  </a:lnTo>
                  <a:lnTo>
                    <a:pt x="24" y="730"/>
                  </a:lnTo>
                  <a:lnTo>
                    <a:pt x="24" y="732"/>
                  </a:lnTo>
                  <a:lnTo>
                    <a:pt x="26" y="730"/>
                  </a:lnTo>
                  <a:lnTo>
                    <a:pt x="26" y="730"/>
                  </a:lnTo>
                  <a:lnTo>
                    <a:pt x="26" y="736"/>
                  </a:lnTo>
                  <a:lnTo>
                    <a:pt x="24" y="734"/>
                  </a:lnTo>
                  <a:lnTo>
                    <a:pt x="24" y="734"/>
                  </a:lnTo>
                  <a:lnTo>
                    <a:pt x="22" y="746"/>
                  </a:lnTo>
                  <a:lnTo>
                    <a:pt x="20" y="752"/>
                  </a:lnTo>
                  <a:lnTo>
                    <a:pt x="22" y="758"/>
                  </a:lnTo>
                  <a:lnTo>
                    <a:pt x="18" y="754"/>
                  </a:lnTo>
                  <a:lnTo>
                    <a:pt x="18" y="754"/>
                  </a:lnTo>
                  <a:lnTo>
                    <a:pt x="18" y="760"/>
                  </a:lnTo>
                  <a:lnTo>
                    <a:pt x="18" y="760"/>
                  </a:lnTo>
                  <a:lnTo>
                    <a:pt x="16" y="760"/>
                  </a:lnTo>
                  <a:lnTo>
                    <a:pt x="16" y="758"/>
                  </a:lnTo>
                  <a:lnTo>
                    <a:pt x="16" y="758"/>
                  </a:lnTo>
                  <a:lnTo>
                    <a:pt x="14" y="764"/>
                  </a:lnTo>
                  <a:lnTo>
                    <a:pt x="12" y="768"/>
                  </a:lnTo>
                  <a:lnTo>
                    <a:pt x="10" y="780"/>
                  </a:lnTo>
                  <a:lnTo>
                    <a:pt x="14" y="776"/>
                  </a:lnTo>
                  <a:lnTo>
                    <a:pt x="14" y="776"/>
                  </a:lnTo>
                  <a:lnTo>
                    <a:pt x="12" y="794"/>
                  </a:lnTo>
                  <a:lnTo>
                    <a:pt x="8" y="810"/>
                  </a:lnTo>
                  <a:lnTo>
                    <a:pt x="6" y="808"/>
                  </a:lnTo>
                  <a:lnTo>
                    <a:pt x="6" y="816"/>
                  </a:lnTo>
                  <a:lnTo>
                    <a:pt x="6" y="816"/>
                  </a:lnTo>
                  <a:lnTo>
                    <a:pt x="4" y="816"/>
                  </a:lnTo>
                  <a:lnTo>
                    <a:pt x="2" y="818"/>
                  </a:lnTo>
                  <a:lnTo>
                    <a:pt x="2" y="826"/>
                  </a:lnTo>
                  <a:lnTo>
                    <a:pt x="0" y="804"/>
                  </a:lnTo>
                  <a:lnTo>
                    <a:pt x="0" y="804"/>
                  </a:lnTo>
                  <a:lnTo>
                    <a:pt x="2" y="804"/>
                  </a:lnTo>
                  <a:lnTo>
                    <a:pt x="2" y="806"/>
                  </a:lnTo>
                  <a:lnTo>
                    <a:pt x="2" y="808"/>
                  </a:lnTo>
                  <a:lnTo>
                    <a:pt x="4" y="808"/>
                  </a:lnTo>
                  <a:lnTo>
                    <a:pt x="4" y="808"/>
                  </a:lnTo>
                  <a:lnTo>
                    <a:pt x="8" y="800"/>
                  </a:lnTo>
                  <a:lnTo>
                    <a:pt x="8" y="796"/>
                  </a:lnTo>
                  <a:lnTo>
                    <a:pt x="6" y="792"/>
                  </a:lnTo>
                  <a:lnTo>
                    <a:pt x="6" y="792"/>
                  </a:lnTo>
                  <a:lnTo>
                    <a:pt x="6" y="796"/>
                  </a:lnTo>
                  <a:lnTo>
                    <a:pt x="6" y="800"/>
                  </a:lnTo>
                  <a:lnTo>
                    <a:pt x="6" y="800"/>
                  </a:lnTo>
                  <a:lnTo>
                    <a:pt x="4" y="800"/>
                  </a:lnTo>
                  <a:lnTo>
                    <a:pt x="4" y="796"/>
                  </a:lnTo>
                  <a:lnTo>
                    <a:pt x="2" y="790"/>
                  </a:lnTo>
                  <a:lnTo>
                    <a:pt x="2" y="790"/>
                  </a:lnTo>
                  <a:lnTo>
                    <a:pt x="2" y="794"/>
                  </a:lnTo>
                  <a:lnTo>
                    <a:pt x="2" y="796"/>
                  </a:lnTo>
                  <a:lnTo>
                    <a:pt x="2" y="796"/>
                  </a:lnTo>
                  <a:lnTo>
                    <a:pt x="2" y="788"/>
                  </a:lnTo>
                  <a:lnTo>
                    <a:pt x="4" y="780"/>
                  </a:lnTo>
                  <a:lnTo>
                    <a:pt x="4" y="780"/>
                  </a:lnTo>
                  <a:lnTo>
                    <a:pt x="4" y="782"/>
                  </a:lnTo>
                  <a:lnTo>
                    <a:pt x="4" y="780"/>
                  </a:lnTo>
                  <a:lnTo>
                    <a:pt x="6" y="780"/>
                  </a:lnTo>
                  <a:lnTo>
                    <a:pt x="6" y="780"/>
                  </a:lnTo>
                  <a:lnTo>
                    <a:pt x="6" y="780"/>
                  </a:lnTo>
                  <a:lnTo>
                    <a:pt x="6" y="778"/>
                  </a:lnTo>
                  <a:lnTo>
                    <a:pt x="4" y="774"/>
                  </a:lnTo>
                  <a:lnTo>
                    <a:pt x="8" y="762"/>
                  </a:lnTo>
                  <a:lnTo>
                    <a:pt x="8" y="762"/>
                  </a:lnTo>
                  <a:lnTo>
                    <a:pt x="10" y="756"/>
                  </a:lnTo>
                  <a:lnTo>
                    <a:pt x="10" y="748"/>
                  </a:lnTo>
                  <a:lnTo>
                    <a:pt x="12" y="740"/>
                  </a:lnTo>
                  <a:lnTo>
                    <a:pt x="14" y="732"/>
                  </a:lnTo>
                  <a:lnTo>
                    <a:pt x="14" y="732"/>
                  </a:lnTo>
                  <a:lnTo>
                    <a:pt x="16" y="742"/>
                  </a:lnTo>
                  <a:lnTo>
                    <a:pt x="16" y="750"/>
                  </a:lnTo>
                  <a:lnTo>
                    <a:pt x="16" y="750"/>
                  </a:lnTo>
                  <a:lnTo>
                    <a:pt x="18" y="744"/>
                  </a:lnTo>
                  <a:lnTo>
                    <a:pt x="20" y="736"/>
                  </a:lnTo>
                  <a:lnTo>
                    <a:pt x="20" y="736"/>
                  </a:lnTo>
                  <a:lnTo>
                    <a:pt x="18" y="730"/>
                  </a:lnTo>
                  <a:lnTo>
                    <a:pt x="18" y="720"/>
                  </a:lnTo>
                  <a:lnTo>
                    <a:pt x="20" y="720"/>
                  </a:lnTo>
                  <a:lnTo>
                    <a:pt x="20" y="720"/>
                  </a:lnTo>
                  <a:lnTo>
                    <a:pt x="20" y="712"/>
                  </a:lnTo>
                  <a:lnTo>
                    <a:pt x="20" y="708"/>
                  </a:lnTo>
                  <a:lnTo>
                    <a:pt x="20" y="702"/>
                  </a:lnTo>
                  <a:lnTo>
                    <a:pt x="20" y="702"/>
                  </a:lnTo>
                  <a:lnTo>
                    <a:pt x="36" y="654"/>
                  </a:lnTo>
                  <a:lnTo>
                    <a:pt x="38" y="654"/>
                  </a:lnTo>
                  <a:lnTo>
                    <a:pt x="38" y="654"/>
                  </a:lnTo>
                  <a:lnTo>
                    <a:pt x="38" y="646"/>
                  </a:lnTo>
                  <a:lnTo>
                    <a:pt x="40" y="636"/>
                  </a:lnTo>
                  <a:lnTo>
                    <a:pt x="44" y="618"/>
                  </a:lnTo>
                  <a:lnTo>
                    <a:pt x="44" y="618"/>
                  </a:lnTo>
                  <a:lnTo>
                    <a:pt x="50" y="606"/>
                  </a:lnTo>
                  <a:lnTo>
                    <a:pt x="54" y="594"/>
                  </a:lnTo>
                  <a:lnTo>
                    <a:pt x="56" y="582"/>
                  </a:lnTo>
                  <a:lnTo>
                    <a:pt x="60" y="574"/>
                  </a:lnTo>
                  <a:lnTo>
                    <a:pt x="60" y="574"/>
                  </a:lnTo>
                  <a:lnTo>
                    <a:pt x="74" y="532"/>
                  </a:lnTo>
                  <a:lnTo>
                    <a:pt x="90" y="490"/>
                  </a:lnTo>
                  <a:lnTo>
                    <a:pt x="92" y="496"/>
                  </a:lnTo>
                  <a:lnTo>
                    <a:pt x="92" y="496"/>
                  </a:lnTo>
                  <a:lnTo>
                    <a:pt x="92" y="494"/>
                  </a:lnTo>
                  <a:lnTo>
                    <a:pt x="92" y="492"/>
                  </a:lnTo>
                  <a:lnTo>
                    <a:pt x="94" y="490"/>
                  </a:lnTo>
                  <a:lnTo>
                    <a:pt x="96" y="488"/>
                  </a:lnTo>
                  <a:lnTo>
                    <a:pt x="96" y="488"/>
                  </a:lnTo>
                  <a:lnTo>
                    <a:pt x="94" y="488"/>
                  </a:lnTo>
                  <a:lnTo>
                    <a:pt x="94" y="486"/>
                  </a:lnTo>
                  <a:lnTo>
                    <a:pt x="96" y="476"/>
                  </a:lnTo>
                  <a:lnTo>
                    <a:pt x="96" y="476"/>
                  </a:lnTo>
                  <a:lnTo>
                    <a:pt x="100" y="466"/>
                  </a:lnTo>
                  <a:lnTo>
                    <a:pt x="106" y="454"/>
                  </a:lnTo>
                  <a:lnTo>
                    <a:pt x="112" y="432"/>
                  </a:lnTo>
                  <a:lnTo>
                    <a:pt x="114" y="434"/>
                  </a:lnTo>
                  <a:lnTo>
                    <a:pt x="114" y="434"/>
                  </a:lnTo>
                  <a:lnTo>
                    <a:pt x="116" y="424"/>
                  </a:lnTo>
                  <a:lnTo>
                    <a:pt x="122" y="414"/>
                  </a:lnTo>
                  <a:lnTo>
                    <a:pt x="132" y="394"/>
                  </a:lnTo>
                  <a:lnTo>
                    <a:pt x="132" y="394"/>
                  </a:lnTo>
                  <a:lnTo>
                    <a:pt x="136" y="392"/>
                  </a:lnTo>
                  <a:lnTo>
                    <a:pt x="140" y="388"/>
                  </a:lnTo>
                  <a:lnTo>
                    <a:pt x="140" y="388"/>
                  </a:lnTo>
                  <a:lnTo>
                    <a:pt x="142" y="376"/>
                  </a:lnTo>
                  <a:lnTo>
                    <a:pt x="146" y="362"/>
                  </a:lnTo>
                  <a:lnTo>
                    <a:pt x="146" y="362"/>
                  </a:lnTo>
                  <a:lnTo>
                    <a:pt x="156" y="348"/>
                  </a:lnTo>
                  <a:lnTo>
                    <a:pt x="164" y="334"/>
                  </a:lnTo>
                  <a:lnTo>
                    <a:pt x="164" y="334"/>
                  </a:lnTo>
                  <a:lnTo>
                    <a:pt x="176" y="310"/>
                  </a:lnTo>
                  <a:lnTo>
                    <a:pt x="190" y="288"/>
                  </a:lnTo>
                  <a:lnTo>
                    <a:pt x="218" y="242"/>
                  </a:lnTo>
                  <a:lnTo>
                    <a:pt x="222" y="242"/>
                  </a:lnTo>
                  <a:lnTo>
                    <a:pt x="222" y="242"/>
                  </a:lnTo>
                  <a:lnTo>
                    <a:pt x="228" y="230"/>
                  </a:lnTo>
                  <a:lnTo>
                    <a:pt x="236" y="218"/>
                  </a:lnTo>
                  <a:lnTo>
                    <a:pt x="254" y="196"/>
                  </a:lnTo>
                  <a:lnTo>
                    <a:pt x="288" y="158"/>
                  </a:lnTo>
                  <a:lnTo>
                    <a:pt x="290" y="162"/>
                  </a:lnTo>
                  <a:lnTo>
                    <a:pt x="290" y="162"/>
                  </a:lnTo>
                  <a:lnTo>
                    <a:pt x="296" y="158"/>
                  </a:lnTo>
                  <a:lnTo>
                    <a:pt x="300" y="152"/>
                  </a:lnTo>
                  <a:lnTo>
                    <a:pt x="302" y="148"/>
                  </a:lnTo>
                  <a:lnTo>
                    <a:pt x="300" y="146"/>
                  </a:lnTo>
                  <a:lnTo>
                    <a:pt x="300" y="146"/>
                  </a:lnTo>
                  <a:lnTo>
                    <a:pt x="312" y="136"/>
                  </a:lnTo>
                  <a:lnTo>
                    <a:pt x="318" y="130"/>
                  </a:lnTo>
                  <a:lnTo>
                    <a:pt x="322" y="128"/>
                  </a:lnTo>
                  <a:lnTo>
                    <a:pt x="322" y="128"/>
                  </a:lnTo>
                  <a:lnTo>
                    <a:pt x="330" y="120"/>
                  </a:lnTo>
                  <a:lnTo>
                    <a:pt x="336" y="112"/>
                  </a:lnTo>
                  <a:lnTo>
                    <a:pt x="336" y="112"/>
                  </a:lnTo>
                  <a:lnTo>
                    <a:pt x="354" y="100"/>
                  </a:lnTo>
                  <a:lnTo>
                    <a:pt x="372" y="86"/>
                  </a:lnTo>
                  <a:lnTo>
                    <a:pt x="368" y="88"/>
                  </a:lnTo>
                  <a:lnTo>
                    <a:pt x="368" y="88"/>
                  </a:lnTo>
                  <a:lnTo>
                    <a:pt x="368" y="92"/>
                  </a:lnTo>
                  <a:lnTo>
                    <a:pt x="372" y="90"/>
                  </a:lnTo>
                  <a:lnTo>
                    <a:pt x="372" y="90"/>
                  </a:lnTo>
                  <a:lnTo>
                    <a:pt x="382" y="82"/>
                  </a:lnTo>
                  <a:lnTo>
                    <a:pt x="386" y="78"/>
                  </a:lnTo>
                  <a:lnTo>
                    <a:pt x="386" y="78"/>
                  </a:lnTo>
                  <a:lnTo>
                    <a:pt x="384" y="76"/>
                  </a:lnTo>
                  <a:lnTo>
                    <a:pt x="384" y="76"/>
                  </a:lnTo>
                  <a:lnTo>
                    <a:pt x="398" y="70"/>
                  </a:lnTo>
                  <a:lnTo>
                    <a:pt x="412" y="60"/>
                  </a:lnTo>
                  <a:lnTo>
                    <a:pt x="426" y="52"/>
                  </a:lnTo>
                  <a:lnTo>
                    <a:pt x="440" y="48"/>
                  </a:lnTo>
                  <a:lnTo>
                    <a:pt x="440" y="48"/>
                  </a:lnTo>
                  <a:lnTo>
                    <a:pt x="440" y="46"/>
                  </a:lnTo>
                  <a:lnTo>
                    <a:pt x="440" y="46"/>
                  </a:lnTo>
                  <a:lnTo>
                    <a:pt x="444" y="42"/>
                  </a:lnTo>
                  <a:lnTo>
                    <a:pt x="444" y="42"/>
                  </a:lnTo>
                  <a:lnTo>
                    <a:pt x="466" y="34"/>
                  </a:lnTo>
                  <a:lnTo>
                    <a:pt x="488" y="24"/>
                  </a:lnTo>
                  <a:lnTo>
                    <a:pt x="488" y="24"/>
                  </a:lnTo>
                  <a:lnTo>
                    <a:pt x="488" y="26"/>
                  </a:lnTo>
                  <a:lnTo>
                    <a:pt x="488" y="26"/>
                  </a:lnTo>
                  <a:lnTo>
                    <a:pt x="488" y="28"/>
                  </a:lnTo>
                  <a:lnTo>
                    <a:pt x="490" y="26"/>
                  </a:lnTo>
                  <a:lnTo>
                    <a:pt x="490" y="26"/>
                  </a:lnTo>
                  <a:lnTo>
                    <a:pt x="492" y="24"/>
                  </a:lnTo>
                  <a:lnTo>
                    <a:pt x="494" y="22"/>
                  </a:lnTo>
                  <a:lnTo>
                    <a:pt x="494" y="22"/>
                  </a:lnTo>
                  <a:lnTo>
                    <a:pt x="514" y="16"/>
                  </a:lnTo>
                  <a:lnTo>
                    <a:pt x="534" y="12"/>
                  </a:lnTo>
                  <a:lnTo>
                    <a:pt x="572" y="6"/>
                  </a:lnTo>
                  <a:lnTo>
                    <a:pt x="572" y="6"/>
                  </a:lnTo>
                  <a:lnTo>
                    <a:pt x="604" y="2"/>
                  </a:lnTo>
                  <a:lnTo>
                    <a:pt x="638" y="0"/>
                  </a:lnTo>
                  <a:lnTo>
                    <a:pt x="670" y="2"/>
                  </a:lnTo>
                  <a:lnTo>
                    <a:pt x="702" y="4"/>
                  </a:lnTo>
                  <a:lnTo>
                    <a:pt x="702" y="4"/>
                  </a:lnTo>
                  <a:lnTo>
                    <a:pt x="702" y="4"/>
                  </a:lnTo>
                  <a:lnTo>
                    <a:pt x="712" y="6"/>
                  </a:lnTo>
                  <a:lnTo>
                    <a:pt x="724" y="8"/>
                  </a:lnTo>
                  <a:lnTo>
                    <a:pt x="736" y="10"/>
                  </a:lnTo>
                  <a:lnTo>
                    <a:pt x="744" y="10"/>
                  </a:lnTo>
                  <a:lnTo>
                    <a:pt x="744" y="10"/>
                  </a:lnTo>
                  <a:lnTo>
                    <a:pt x="752" y="12"/>
                  </a:lnTo>
                  <a:lnTo>
                    <a:pt x="754" y="14"/>
                  </a:lnTo>
                  <a:lnTo>
                    <a:pt x="754" y="14"/>
                  </a:lnTo>
                  <a:lnTo>
                    <a:pt x="754" y="14"/>
                  </a:lnTo>
                  <a:lnTo>
                    <a:pt x="764" y="16"/>
                  </a:lnTo>
                  <a:lnTo>
                    <a:pt x="776" y="20"/>
                  </a:lnTo>
                  <a:lnTo>
                    <a:pt x="788" y="22"/>
                  </a:lnTo>
                  <a:lnTo>
                    <a:pt x="800" y="26"/>
                  </a:lnTo>
                  <a:lnTo>
                    <a:pt x="800" y="26"/>
                  </a:lnTo>
                  <a:lnTo>
                    <a:pt x="796" y="24"/>
                  </a:lnTo>
                  <a:lnTo>
                    <a:pt x="796" y="24"/>
                  </a:lnTo>
                  <a:lnTo>
                    <a:pt x="806" y="28"/>
                  </a:lnTo>
                  <a:lnTo>
                    <a:pt x="818" y="32"/>
                  </a:lnTo>
                  <a:lnTo>
                    <a:pt x="828" y="36"/>
                  </a:lnTo>
                  <a:lnTo>
                    <a:pt x="840" y="40"/>
                  </a:lnTo>
                  <a:lnTo>
                    <a:pt x="840" y="40"/>
                  </a:lnTo>
                  <a:lnTo>
                    <a:pt x="838" y="40"/>
                  </a:lnTo>
                  <a:lnTo>
                    <a:pt x="834" y="40"/>
                  </a:lnTo>
                  <a:lnTo>
                    <a:pt x="834" y="40"/>
                  </a:lnTo>
                  <a:lnTo>
                    <a:pt x="840" y="42"/>
                  </a:lnTo>
                  <a:lnTo>
                    <a:pt x="844" y="44"/>
                  </a:lnTo>
                  <a:lnTo>
                    <a:pt x="850" y="44"/>
                  </a:lnTo>
                  <a:lnTo>
                    <a:pt x="852" y="48"/>
                  </a:lnTo>
                  <a:lnTo>
                    <a:pt x="852" y="48"/>
                  </a:lnTo>
                  <a:lnTo>
                    <a:pt x="854" y="48"/>
                  </a:lnTo>
                  <a:lnTo>
                    <a:pt x="856" y="46"/>
                  </a:lnTo>
                  <a:lnTo>
                    <a:pt x="854" y="46"/>
                  </a:lnTo>
                  <a:lnTo>
                    <a:pt x="854" y="46"/>
                  </a:lnTo>
                  <a:lnTo>
                    <a:pt x="906" y="68"/>
                  </a:lnTo>
                  <a:lnTo>
                    <a:pt x="960" y="90"/>
                  </a:lnTo>
                  <a:lnTo>
                    <a:pt x="960" y="90"/>
                  </a:lnTo>
                  <a:lnTo>
                    <a:pt x="970" y="98"/>
                  </a:lnTo>
                  <a:lnTo>
                    <a:pt x="970" y="100"/>
                  </a:lnTo>
                  <a:lnTo>
                    <a:pt x="970" y="102"/>
                  </a:lnTo>
                  <a:lnTo>
                    <a:pt x="970" y="102"/>
                  </a:lnTo>
                  <a:lnTo>
                    <a:pt x="970" y="104"/>
                  </a:lnTo>
                  <a:lnTo>
                    <a:pt x="978" y="106"/>
                  </a:lnTo>
                  <a:lnTo>
                    <a:pt x="978" y="106"/>
                  </a:lnTo>
                  <a:lnTo>
                    <a:pt x="980" y="106"/>
                  </a:lnTo>
                  <a:lnTo>
                    <a:pt x="980" y="106"/>
                  </a:lnTo>
                  <a:lnTo>
                    <a:pt x="980" y="106"/>
                  </a:lnTo>
                  <a:lnTo>
                    <a:pt x="984" y="110"/>
                  </a:lnTo>
                  <a:lnTo>
                    <a:pt x="988" y="114"/>
                  </a:lnTo>
                  <a:lnTo>
                    <a:pt x="992" y="116"/>
                  </a:lnTo>
                  <a:lnTo>
                    <a:pt x="994" y="118"/>
                  </a:lnTo>
                  <a:lnTo>
                    <a:pt x="994" y="118"/>
                  </a:lnTo>
                  <a:lnTo>
                    <a:pt x="996" y="116"/>
                  </a:lnTo>
                  <a:lnTo>
                    <a:pt x="996" y="116"/>
                  </a:lnTo>
                  <a:lnTo>
                    <a:pt x="998" y="118"/>
                  </a:lnTo>
                  <a:lnTo>
                    <a:pt x="1000" y="116"/>
                  </a:lnTo>
                  <a:lnTo>
                    <a:pt x="1000" y="116"/>
                  </a:lnTo>
                  <a:lnTo>
                    <a:pt x="1014" y="128"/>
                  </a:lnTo>
                  <a:lnTo>
                    <a:pt x="1020" y="132"/>
                  </a:lnTo>
                  <a:lnTo>
                    <a:pt x="1028" y="136"/>
                  </a:lnTo>
                  <a:lnTo>
                    <a:pt x="1026" y="138"/>
                  </a:lnTo>
                  <a:lnTo>
                    <a:pt x="1026" y="138"/>
                  </a:lnTo>
                  <a:lnTo>
                    <a:pt x="1038" y="142"/>
                  </a:lnTo>
                  <a:lnTo>
                    <a:pt x="1048" y="148"/>
                  </a:lnTo>
                  <a:lnTo>
                    <a:pt x="1060" y="152"/>
                  </a:lnTo>
                  <a:lnTo>
                    <a:pt x="1070" y="156"/>
                  </a:lnTo>
                  <a:lnTo>
                    <a:pt x="1070" y="156"/>
                  </a:lnTo>
                  <a:lnTo>
                    <a:pt x="1122" y="192"/>
                  </a:lnTo>
                  <a:lnTo>
                    <a:pt x="1174" y="230"/>
                  </a:lnTo>
                  <a:lnTo>
                    <a:pt x="1224" y="268"/>
                  </a:lnTo>
                  <a:lnTo>
                    <a:pt x="1272" y="310"/>
                  </a:lnTo>
                  <a:lnTo>
                    <a:pt x="1272" y="310"/>
                  </a:lnTo>
                  <a:lnTo>
                    <a:pt x="1364" y="394"/>
                  </a:lnTo>
                  <a:lnTo>
                    <a:pt x="1408" y="440"/>
                  </a:lnTo>
                  <a:lnTo>
                    <a:pt x="1452" y="486"/>
                  </a:lnTo>
                  <a:lnTo>
                    <a:pt x="1452" y="486"/>
                  </a:lnTo>
                  <a:lnTo>
                    <a:pt x="1464" y="504"/>
                  </a:lnTo>
                  <a:lnTo>
                    <a:pt x="1480" y="520"/>
                  </a:lnTo>
                  <a:lnTo>
                    <a:pt x="1480" y="520"/>
                  </a:lnTo>
                  <a:lnTo>
                    <a:pt x="1478" y="520"/>
                  </a:lnTo>
                  <a:lnTo>
                    <a:pt x="1478" y="520"/>
                  </a:lnTo>
                  <a:lnTo>
                    <a:pt x="1478" y="520"/>
                  </a:lnTo>
                  <a:lnTo>
                    <a:pt x="1480" y="520"/>
                  </a:lnTo>
                  <a:lnTo>
                    <a:pt x="1484" y="524"/>
                  </a:lnTo>
                  <a:lnTo>
                    <a:pt x="1488" y="528"/>
                  </a:lnTo>
                  <a:lnTo>
                    <a:pt x="1492" y="530"/>
                  </a:lnTo>
                  <a:lnTo>
                    <a:pt x="1492" y="530"/>
                  </a:lnTo>
                  <a:lnTo>
                    <a:pt x="1554" y="600"/>
                  </a:lnTo>
                  <a:lnTo>
                    <a:pt x="1554" y="600"/>
                  </a:lnTo>
                  <a:lnTo>
                    <a:pt x="1550" y="596"/>
                  </a:lnTo>
                  <a:lnTo>
                    <a:pt x="1550" y="598"/>
                  </a:lnTo>
                  <a:lnTo>
                    <a:pt x="1552" y="600"/>
                  </a:lnTo>
                  <a:lnTo>
                    <a:pt x="1558" y="604"/>
                  </a:lnTo>
                  <a:lnTo>
                    <a:pt x="1558" y="604"/>
                  </a:lnTo>
                  <a:lnTo>
                    <a:pt x="1558" y="604"/>
                  </a:lnTo>
                  <a:lnTo>
                    <a:pt x="1562" y="608"/>
                  </a:lnTo>
                  <a:lnTo>
                    <a:pt x="1562" y="608"/>
                  </a:lnTo>
                  <a:lnTo>
                    <a:pt x="1562" y="606"/>
                  </a:lnTo>
                  <a:lnTo>
                    <a:pt x="1562" y="606"/>
                  </a:lnTo>
                  <a:lnTo>
                    <a:pt x="1602" y="652"/>
                  </a:lnTo>
                  <a:lnTo>
                    <a:pt x="1640" y="700"/>
                  </a:lnTo>
                  <a:lnTo>
                    <a:pt x="1678" y="748"/>
                  </a:lnTo>
                  <a:lnTo>
                    <a:pt x="1714" y="794"/>
                  </a:lnTo>
                  <a:lnTo>
                    <a:pt x="1714" y="794"/>
                  </a:lnTo>
                  <a:lnTo>
                    <a:pt x="1734" y="820"/>
                  </a:lnTo>
                  <a:lnTo>
                    <a:pt x="1756" y="846"/>
                  </a:lnTo>
                  <a:lnTo>
                    <a:pt x="1756" y="846"/>
                  </a:lnTo>
                  <a:lnTo>
                    <a:pt x="1806" y="922"/>
                  </a:lnTo>
                  <a:lnTo>
                    <a:pt x="1832" y="958"/>
                  </a:lnTo>
                  <a:lnTo>
                    <a:pt x="1860" y="992"/>
                  </a:lnTo>
                  <a:lnTo>
                    <a:pt x="1860" y="992"/>
                  </a:lnTo>
                  <a:lnTo>
                    <a:pt x="1852" y="990"/>
                  </a:lnTo>
                  <a:lnTo>
                    <a:pt x="1842" y="984"/>
                  </a:lnTo>
                  <a:lnTo>
                    <a:pt x="1830" y="972"/>
                  </a:lnTo>
                  <a:lnTo>
                    <a:pt x="1830" y="972"/>
                  </a:lnTo>
                  <a:close/>
                </a:path>
              </a:pathLst>
            </a:custGeom>
            <a:grpFill/>
            <a:ln w="1270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914400" fontAlgn="base">
                <a:spcBef>
                  <a:spcPct val="50000"/>
                </a:spcBef>
                <a:spcAft>
                  <a:spcPct val="0"/>
                </a:spcAft>
                <a:defRPr/>
              </a:pPr>
              <a:endParaRPr lang="en-US" sz="1000" dirty="0">
                <a:solidFill>
                  <a:srgbClr val="000000"/>
                </a:solidFill>
                <a:ea typeface="Arial" pitchFamily="-111" charset="-52"/>
                <a:cs typeface="Arial" pitchFamily="-111" charset="-52"/>
              </a:endParaRPr>
            </a:p>
          </p:txBody>
        </p:sp>
        <p:sp>
          <p:nvSpPr>
            <p:cNvPr id="8" name="Freeform 40"/>
            <p:cNvSpPr>
              <a:spLocks/>
            </p:cNvSpPr>
            <p:nvPr/>
          </p:nvSpPr>
          <p:spPr bwMode="auto">
            <a:xfrm>
              <a:off x="-1538288" y="1314450"/>
              <a:ext cx="9525" cy="635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6" y="0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4" y="4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6" h="4">
                  <a:moveTo>
                    <a:pt x="0" y="4"/>
                  </a:moveTo>
                  <a:lnTo>
                    <a:pt x="0" y="4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1270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914400" fontAlgn="base">
                <a:spcBef>
                  <a:spcPct val="50000"/>
                </a:spcBef>
                <a:spcAft>
                  <a:spcPct val="0"/>
                </a:spcAft>
                <a:defRPr/>
              </a:pPr>
              <a:endParaRPr lang="en-US" sz="1000" dirty="0">
                <a:solidFill>
                  <a:srgbClr val="000000"/>
                </a:solidFill>
                <a:ea typeface="Arial" pitchFamily="-111" charset="-52"/>
                <a:cs typeface="Arial" pitchFamily="-111" charset="-52"/>
              </a:endParaRPr>
            </a:p>
          </p:txBody>
        </p:sp>
        <p:sp>
          <p:nvSpPr>
            <p:cNvPr id="9" name="Freeform 41"/>
            <p:cNvSpPr>
              <a:spLocks/>
            </p:cNvSpPr>
            <p:nvPr/>
          </p:nvSpPr>
          <p:spPr bwMode="auto">
            <a:xfrm>
              <a:off x="-1436688" y="1025525"/>
              <a:ext cx="3175" cy="1270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2" h="8">
                  <a:moveTo>
                    <a:pt x="0" y="4"/>
                  </a:moveTo>
                  <a:lnTo>
                    <a:pt x="0" y="4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1270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914400" fontAlgn="base">
                <a:spcBef>
                  <a:spcPct val="50000"/>
                </a:spcBef>
                <a:spcAft>
                  <a:spcPct val="0"/>
                </a:spcAft>
                <a:defRPr/>
              </a:pPr>
              <a:endParaRPr lang="en-US" sz="1000" dirty="0">
                <a:solidFill>
                  <a:srgbClr val="000000"/>
                </a:solidFill>
                <a:ea typeface="Arial" pitchFamily="-111" charset="-52"/>
                <a:cs typeface="Arial" pitchFamily="-111" charset="-52"/>
              </a:endParaRPr>
            </a:p>
          </p:txBody>
        </p:sp>
        <p:sp>
          <p:nvSpPr>
            <p:cNvPr id="10" name="Freeform 42"/>
            <p:cNvSpPr>
              <a:spLocks/>
            </p:cNvSpPr>
            <p:nvPr/>
          </p:nvSpPr>
          <p:spPr bwMode="auto">
            <a:xfrm>
              <a:off x="-1417638" y="958850"/>
              <a:ext cx="6350" cy="2540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4" y="6"/>
                </a:cxn>
                <a:cxn ang="0">
                  <a:pos x="0" y="16"/>
                </a:cxn>
                <a:cxn ang="0">
                  <a:pos x="4" y="0"/>
                </a:cxn>
              </a:cxnLst>
              <a:rect l="0" t="0" r="r" b="b"/>
              <a:pathLst>
                <a:path w="4" h="16">
                  <a:moveTo>
                    <a:pt x="4" y="0"/>
                  </a:moveTo>
                  <a:lnTo>
                    <a:pt x="4" y="0"/>
                  </a:lnTo>
                  <a:lnTo>
                    <a:pt x="4" y="6"/>
                  </a:lnTo>
                  <a:lnTo>
                    <a:pt x="0" y="16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1270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914400" fontAlgn="base">
                <a:spcBef>
                  <a:spcPct val="50000"/>
                </a:spcBef>
                <a:spcAft>
                  <a:spcPct val="0"/>
                </a:spcAft>
                <a:defRPr/>
              </a:pPr>
              <a:endParaRPr lang="en-US" sz="1000" dirty="0">
                <a:solidFill>
                  <a:srgbClr val="000000"/>
                </a:solidFill>
                <a:ea typeface="Arial" pitchFamily="-111" charset="-52"/>
                <a:cs typeface="Arial" pitchFamily="-111" charset="-52"/>
              </a:endParaRPr>
            </a:p>
          </p:txBody>
        </p:sp>
        <p:sp>
          <p:nvSpPr>
            <p:cNvPr id="11" name="Freeform 43"/>
            <p:cNvSpPr>
              <a:spLocks/>
            </p:cNvSpPr>
            <p:nvPr/>
          </p:nvSpPr>
          <p:spPr bwMode="auto">
            <a:xfrm>
              <a:off x="-1379538" y="892175"/>
              <a:ext cx="3175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914400" fontAlgn="base">
                <a:spcBef>
                  <a:spcPct val="50000"/>
                </a:spcBef>
                <a:spcAft>
                  <a:spcPct val="0"/>
                </a:spcAft>
                <a:defRPr/>
              </a:pPr>
              <a:endParaRPr lang="en-US" sz="1000" dirty="0">
                <a:solidFill>
                  <a:srgbClr val="000000"/>
                </a:solidFill>
                <a:ea typeface="Arial" pitchFamily="-111" charset="-52"/>
                <a:cs typeface="Arial" pitchFamily="-111" charset="-52"/>
              </a:endParaRPr>
            </a:p>
          </p:txBody>
        </p:sp>
        <p:sp>
          <p:nvSpPr>
            <p:cNvPr id="12" name="Freeform 44"/>
            <p:cNvSpPr>
              <a:spLocks/>
            </p:cNvSpPr>
            <p:nvPr/>
          </p:nvSpPr>
          <p:spPr bwMode="auto">
            <a:xfrm>
              <a:off x="-1382713" y="876300"/>
              <a:ext cx="6350" cy="95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2" y="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4"/>
                </a:cxn>
                <a:cxn ang="0">
                  <a:pos x="2" y="6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4" h="6">
                  <a:moveTo>
                    <a:pt x="0" y="6"/>
                  </a:moveTo>
                  <a:lnTo>
                    <a:pt x="0" y="6"/>
                  </a:lnTo>
                  <a:lnTo>
                    <a:pt x="2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4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1270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914400" fontAlgn="base">
                <a:spcBef>
                  <a:spcPct val="50000"/>
                </a:spcBef>
                <a:spcAft>
                  <a:spcPct val="0"/>
                </a:spcAft>
                <a:defRPr/>
              </a:pPr>
              <a:endParaRPr lang="en-US" sz="1000" dirty="0">
                <a:solidFill>
                  <a:srgbClr val="000000"/>
                </a:solidFill>
                <a:ea typeface="Arial" pitchFamily="-111" charset="-52"/>
                <a:cs typeface="Arial" pitchFamily="-111" charset="-52"/>
              </a:endParaRPr>
            </a:p>
          </p:txBody>
        </p:sp>
        <p:sp>
          <p:nvSpPr>
            <p:cNvPr id="13" name="Freeform 45"/>
            <p:cNvSpPr>
              <a:spLocks/>
            </p:cNvSpPr>
            <p:nvPr/>
          </p:nvSpPr>
          <p:spPr bwMode="auto">
            <a:xfrm>
              <a:off x="-1319213" y="730250"/>
              <a:ext cx="6350" cy="15875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0" y="10"/>
                </a:cxn>
                <a:cxn ang="0">
                  <a:pos x="2" y="4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6"/>
                </a:cxn>
                <a:cxn ang="0">
                  <a:pos x="2" y="10"/>
                </a:cxn>
                <a:cxn ang="0">
                  <a:pos x="0" y="10"/>
                </a:cxn>
                <a:cxn ang="0">
                  <a:pos x="0" y="10"/>
                </a:cxn>
              </a:cxnLst>
              <a:rect l="0" t="0" r="r" b="b"/>
              <a:pathLst>
                <a:path w="4" h="10">
                  <a:moveTo>
                    <a:pt x="0" y="10"/>
                  </a:moveTo>
                  <a:lnTo>
                    <a:pt x="0" y="10"/>
                  </a:lnTo>
                  <a:lnTo>
                    <a:pt x="2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6"/>
                  </a:lnTo>
                  <a:lnTo>
                    <a:pt x="2" y="1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grpFill/>
            <a:ln w="1270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914400" fontAlgn="base">
                <a:spcBef>
                  <a:spcPct val="50000"/>
                </a:spcBef>
                <a:spcAft>
                  <a:spcPct val="0"/>
                </a:spcAft>
                <a:defRPr/>
              </a:pPr>
              <a:endParaRPr lang="en-US" sz="1000" dirty="0">
                <a:solidFill>
                  <a:srgbClr val="000000"/>
                </a:solidFill>
                <a:ea typeface="Arial" pitchFamily="-111" charset="-52"/>
                <a:cs typeface="Arial" pitchFamily="-111" charset="-52"/>
              </a:endParaRPr>
            </a:p>
          </p:txBody>
        </p:sp>
        <p:sp>
          <p:nvSpPr>
            <p:cNvPr id="14" name="Freeform 46"/>
            <p:cNvSpPr>
              <a:spLocks/>
            </p:cNvSpPr>
            <p:nvPr/>
          </p:nvSpPr>
          <p:spPr bwMode="auto">
            <a:xfrm>
              <a:off x="-1290638" y="669925"/>
              <a:ext cx="3175" cy="635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2" y="0"/>
                </a:cxn>
                <a:cxn ang="0">
                  <a:pos x="2" y="2"/>
                </a:cxn>
                <a:cxn ang="0">
                  <a:pos x="2" y="4"/>
                </a:cxn>
                <a:cxn ang="0">
                  <a:pos x="0" y="4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0" y="4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1270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914400" fontAlgn="base">
                <a:spcBef>
                  <a:spcPct val="50000"/>
                </a:spcBef>
                <a:spcAft>
                  <a:spcPct val="0"/>
                </a:spcAft>
                <a:defRPr/>
              </a:pPr>
              <a:endParaRPr lang="en-US" sz="1000" dirty="0">
                <a:solidFill>
                  <a:srgbClr val="000000"/>
                </a:solidFill>
                <a:ea typeface="Arial" pitchFamily="-111" charset="-52"/>
                <a:cs typeface="Arial" pitchFamily="-111" charset="-52"/>
              </a:endParaRPr>
            </a:p>
          </p:txBody>
        </p:sp>
        <p:sp>
          <p:nvSpPr>
            <p:cNvPr id="15" name="Freeform 47"/>
            <p:cNvSpPr>
              <a:spLocks/>
            </p:cNvSpPr>
            <p:nvPr/>
          </p:nvSpPr>
          <p:spPr bwMode="auto">
            <a:xfrm>
              <a:off x="-315913" y="73025"/>
              <a:ext cx="9525" cy="3175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6" y="2"/>
                </a:cxn>
              </a:cxnLst>
              <a:rect l="0" t="0" r="r" b="b"/>
              <a:pathLst>
                <a:path w="6" h="2">
                  <a:moveTo>
                    <a:pt x="6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6" y="2"/>
                  </a:lnTo>
                  <a:close/>
                </a:path>
              </a:pathLst>
            </a:custGeom>
            <a:grpFill/>
            <a:ln w="1270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914400" fontAlgn="base">
                <a:spcBef>
                  <a:spcPct val="50000"/>
                </a:spcBef>
                <a:spcAft>
                  <a:spcPct val="0"/>
                </a:spcAft>
                <a:defRPr/>
              </a:pPr>
              <a:endParaRPr lang="en-US" sz="1000" dirty="0">
                <a:solidFill>
                  <a:srgbClr val="000000"/>
                </a:solidFill>
                <a:ea typeface="Arial" pitchFamily="-111" charset="-52"/>
                <a:cs typeface="Arial" pitchFamily="-111" charset="-52"/>
              </a:endParaRPr>
            </a:p>
          </p:txBody>
        </p:sp>
        <p:sp>
          <p:nvSpPr>
            <p:cNvPr id="16" name="Freeform 48"/>
            <p:cNvSpPr>
              <a:spLocks/>
            </p:cNvSpPr>
            <p:nvPr/>
          </p:nvSpPr>
          <p:spPr bwMode="auto">
            <a:xfrm>
              <a:off x="188913" y="317500"/>
              <a:ext cx="6350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0" y="0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914400" fontAlgn="base">
                <a:spcBef>
                  <a:spcPct val="50000"/>
                </a:spcBef>
                <a:spcAft>
                  <a:spcPct val="0"/>
                </a:spcAft>
                <a:defRPr/>
              </a:pPr>
              <a:endParaRPr lang="en-US" sz="1000" dirty="0">
                <a:solidFill>
                  <a:srgbClr val="000000"/>
                </a:solidFill>
                <a:ea typeface="Arial" pitchFamily="-111" charset="-52"/>
                <a:cs typeface="Arial" pitchFamily="-111" charset="-52"/>
              </a:endParaRPr>
            </a:p>
          </p:txBody>
        </p:sp>
        <p:sp>
          <p:nvSpPr>
            <p:cNvPr id="17" name="Freeform 49"/>
            <p:cNvSpPr>
              <a:spLocks/>
            </p:cNvSpPr>
            <p:nvPr/>
          </p:nvSpPr>
          <p:spPr bwMode="auto">
            <a:xfrm>
              <a:off x="436563" y="492125"/>
              <a:ext cx="3175" cy="635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0" y="4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1270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914400" fontAlgn="base">
                <a:spcBef>
                  <a:spcPct val="50000"/>
                </a:spcBef>
                <a:spcAft>
                  <a:spcPct val="0"/>
                </a:spcAft>
                <a:defRPr/>
              </a:pPr>
              <a:endParaRPr lang="en-US" sz="1000" dirty="0">
                <a:solidFill>
                  <a:srgbClr val="000000"/>
                </a:solidFill>
                <a:ea typeface="Arial" pitchFamily="-111" charset="-52"/>
                <a:cs typeface="Arial" pitchFamily="-111" charset="-52"/>
              </a:endParaRPr>
            </a:p>
          </p:txBody>
        </p:sp>
        <p:sp>
          <p:nvSpPr>
            <p:cNvPr id="18" name="Freeform 50"/>
            <p:cNvSpPr>
              <a:spLocks/>
            </p:cNvSpPr>
            <p:nvPr/>
          </p:nvSpPr>
          <p:spPr bwMode="auto">
            <a:xfrm>
              <a:off x="-1690688" y="95250"/>
              <a:ext cx="1588" cy="635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h="4">
                  <a:moveTo>
                    <a:pt x="0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1270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914400" fontAlgn="base">
                <a:spcBef>
                  <a:spcPct val="50000"/>
                </a:spcBef>
                <a:spcAft>
                  <a:spcPct val="0"/>
                </a:spcAft>
                <a:defRPr/>
              </a:pPr>
              <a:endParaRPr lang="en-US" sz="1000" dirty="0">
                <a:solidFill>
                  <a:srgbClr val="000000"/>
                </a:solidFill>
                <a:ea typeface="Arial" pitchFamily="-111" charset="-52"/>
                <a:cs typeface="Arial" pitchFamily="-111" charset="-52"/>
              </a:endParaRPr>
            </a:p>
          </p:txBody>
        </p:sp>
        <p:sp>
          <p:nvSpPr>
            <p:cNvPr id="19" name="Freeform 51"/>
            <p:cNvSpPr>
              <a:spLocks/>
            </p:cNvSpPr>
            <p:nvPr/>
          </p:nvSpPr>
          <p:spPr bwMode="auto">
            <a:xfrm>
              <a:off x="-1712913" y="120650"/>
              <a:ext cx="1047750" cy="1454150"/>
            </a:xfrm>
            <a:custGeom>
              <a:avLst/>
              <a:gdLst/>
              <a:ahLst/>
              <a:cxnLst>
                <a:cxn ang="0">
                  <a:pos x="514" y="714"/>
                </a:cxn>
                <a:cxn ang="0">
                  <a:pos x="466" y="738"/>
                </a:cxn>
                <a:cxn ang="0">
                  <a:pos x="392" y="774"/>
                </a:cxn>
                <a:cxn ang="0">
                  <a:pos x="356" y="788"/>
                </a:cxn>
                <a:cxn ang="0">
                  <a:pos x="262" y="826"/>
                </a:cxn>
                <a:cxn ang="0">
                  <a:pos x="236" y="836"/>
                </a:cxn>
                <a:cxn ang="0">
                  <a:pos x="192" y="856"/>
                </a:cxn>
                <a:cxn ang="0">
                  <a:pos x="150" y="872"/>
                </a:cxn>
                <a:cxn ang="0">
                  <a:pos x="116" y="890"/>
                </a:cxn>
                <a:cxn ang="0">
                  <a:pos x="100" y="894"/>
                </a:cxn>
                <a:cxn ang="0">
                  <a:pos x="72" y="912"/>
                </a:cxn>
                <a:cxn ang="0">
                  <a:pos x="54" y="908"/>
                </a:cxn>
                <a:cxn ang="0">
                  <a:pos x="54" y="908"/>
                </a:cxn>
                <a:cxn ang="0">
                  <a:pos x="50" y="870"/>
                </a:cxn>
                <a:cxn ang="0">
                  <a:pos x="48" y="834"/>
                </a:cxn>
                <a:cxn ang="0">
                  <a:pos x="48" y="816"/>
                </a:cxn>
                <a:cxn ang="0">
                  <a:pos x="46" y="792"/>
                </a:cxn>
                <a:cxn ang="0">
                  <a:pos x="42" y="748"/>
                </a:cxn>
                <a:cxn ang="0">
                  <a:pos x="44" y="714"/>
                </a:cxn>
                <a:cxn ang="0">
                  <a:pos x="40" y="662"/>
                </a:cxn>
                <a:cxn ang="0">
                  <a:pos x="34" y="642"/>
                </a:cxn>
                <a:cxn ang="0">
                  <a:pos x="38" y="614"/>
                </a:cxn>
                <a:cxn ang="0">
                  <a:pos x="34" y="594"/>
                </a:cxn>
                <a:cxn ang="0">
                  <a:pos x="34" y="586"/>
                </a:cxn>
                <a:cxn ang="0">
                  <a:pos x="34" y="548"/>
                </a:cxn>
                <a:cxn ang="0">
                  <a:pos x="26" y="480"/>
                </a:cxn>
                <a:cxn ang="0">
                  <a:pos x="22" y="458"/>
                </a:cxn>
                <a:cxn ang="0">
                  <a:pos x="20" y="420"/>
                </a:cxn>
                <a:cxn ang="0">
                  <a:pos x="18" y="356"/>
                </a:cxn>
                <a:cxn ang="0">
                  <a:pos x="16" y="338"/>
                </a:cxn>
                <a:cxn ang="0">
                  <a:pos x="22" y="336"/>
                </a:cxn>
                <a:cxn ang="0">
                  <a:pos x="12" y="318"/>
                </a:cxn>
                <a:cxn ang="0">
                  <a:pos x="16" y="304"/>
                </a:cxn>
                <a:cxn ang="0">
                  <a:pos x="12" y="280"/>
                </a:cxn>
                <a:cxn ang="0">
                  <a:pos x="6" y="264"/>
                </a:cxn>
                <a:cxn ang="0">
                  <a:pos x="6" y="246"/>
                </a:cxn>
                <a:cxn ang="0">
                  <a:pos x="6" y="232"/>
                </a:cxn>
                <a:cxn ang="0">
                  <a:pos x="8" y="212"/>
                </a:cxn>
                <a:cxn ang="0">
                  <a:pos x="6" y="190"/>
                </a:cxn>
                <a:cxn ang="0">
                  <a:pos x="8" y="188"/>
                </a:cxn>
                <a:cxn ang="0">
                  <a:pos x="4" y="172"/>
                </a:cxn>
                <a:cxn ang="0">
                  <a:pos x="2" y="140"/>
                </a:cxn>
                <a:cxn ang="0">
                  <a:pos x="14" y="152"/>
                </a:cxn>
                <a:cxn ang="0">
                  <a:pos x="4" y="108"/>
                </a:cxn>
                <a:cxn ang="0">
                  <a:pos x="10" y="108"/>
                </a:cxn>
                <a:cxn ang="0">
                  <a:pos x="10" y="54"/>
                </a:cxn>
                <a:cxn ang="0">
                  <a:pos x="8" y="28"/>
                </a:cxn>
                <a:cxn ang="0">
                  <a:pos x="12" y="18"/>
                </a:cxn>
                <a:cxn ang="0">
                  <a:pos x="16" y="26"/>
                </a:cxn>
                <a:cxn ang="0">
                  <a:pos x="20" y="64"/>
                </a:cxn>
                <a:cxn ang="0">
                  <a:pos x="26" y="190"/>
                </a:cxn>
                <a:cxn ang="0">
                  <a:pos x="34" y="252"/>
                </a:cxn>
                <a:cxn ang="0">
                  <a:pos x="46" y="396"/>
                </a:cxn>
                <a:cxn ang="0">
                  <a:pos x="52" y="470"/>
                </a:cxn>
                <a:cxn ang="0">
                  <a:pos x="58" y="546"/>
                </a:cxn>
                <a:cxn ang="0">
                  <a:pos x="64" y="676"/>
                </a:cxn>
                <a:cxn ang="0">
                  <a:pos x="66" y="752"/>
                </a:cxn>
                <a:cxn ang="0">
                  <a:pos x="70" y="840"/>
                </a:cxn>
                <a:cxn ang="0">
                  <a:pos x="68" y="874"/>
                </a:cxn>
                <a:cxn ang="0">
                  <a:pos x="182" y="836"/>
                </a:cxn>
                <a:cxn ang="0">
                  <a:pos x="396" y="748"/>
                </a:cxn>
                <a:cxn ang="0">
                  <a:pos x="564" y="680"/>
                </a:cxn>
              </a:cxnLst>
              <a:rect l="0" t="0" r="r" b="b"/>
              <a:pathLst>
                <a:path w="660" h="916">
                  <a:moveTo>
                    <a:pt x="646" y="662"/>
                  </a:moveTo>
                  <a:lnTo>
                    <a:pt x="646" y="662"/>
                  </a:lnTo>
                  <a:lnTo>
                    <a:pt x="640" y="666"/>
                  </a:lnTo>
                  <a:lnTo>
                    <a:pt x="634" y="670"/>
                  </a:lnTo>
                  <a:lnTo>
                    <a:pt x="618" y="676"/>
                  </a:lnTo>
                  <a:lnTo>
                    <a:pt x="602" y="682"/>
                  </a:lnTo>
                  <a:lnTo>
                    <a:pt x="588" y="690"/>
                  </a:lnTo>
                  <a:lnTo>
                    <a:pt x="588" y="690"/>
                  </a:lnTo>
                  <a:lnTo>
                    <a:pt x="588" y="690"/>
                  </a:lnTo>
                  <a:lnTo>
                    <a:pt x="588" y="688"/>
                  </a:lnTo>
                  <a:lnTo>
                    <a:pt x="586" y="688"/>
                  </a:lnTo>
                  <a:lnTo>
                    <a:pt x="584" y="688"/>
                  </a:lnTo>
                  <a:lnTo>
                    <a:pt x="584" y="688"/>
                  </a:lnTo>
                  <a:lnTo>
                    <a:pt x="568" y="698"/>
                  </a:lnTo>
                  <a:lnTo>
                    <a:pt x="552" y="706"/>
                  </a:lnTo>
                  <a:lnTo>
                    <a:pt x="532" y="712"/>
                  </a:lnTo>
                  <a:lnTo>
                    <a:pt x="514" y="716"/>
                  </a:lnTo>
                  <a:lnTo>
                    <a:pt x="514" y="714"/>
                  </a:lnTo>
                  <a:lnTo>
                    <a:pt x="514" y="714"/>
                  </a:lnTo>
                  <a:lnTo>
                    <a:pt x="508" y="718"/>
                  </a:lnTo>
                  <a:lnTo>
                    <a:pt x="502" y="722"/>
                  </a:lnTo>
                  <a:lnTo>
                    <a:pt x="502" y="722"/>
                  </a:lnTo>
                  <a:lnTo>
                    <a:pt x="502" y="720"/>
                  </a:lnTo>
                  <a:lnTo>
                    <a:pt x="500" y="720"/>
                  </a:lnTo>
                  <a:lnTo>
                    <a:pt x="500" y="720"/>
                  </a:lnTo>
                  <a:lnTo>
                    <a:pt x="500" y="722"/>
                  </a:lnTo>
                  <a:lnTo>
                    <a:pt x="496" y="724"/>
                  </a:lnTo>
                  <a:lnTo>
                    <a:pt x="492" y="726"/>
                  </a:lnTo>
                  <a:lnTo>
                    <a:pt x="492" y="726"/>
                  </a:lnTo>
                  <a:lnTo>
                    <a:pt x="490" y="726"/>
                  </a:lnTo>
                  <a:lnTo>
                    <a:pt x="486" y="724"/>
                  </a:lnTo>
                  <a:lnTo>
                    <a:pt x="484" y="728"/>
                  </a:lnTo>
                  <a:lnTo>
                    <a:pt x="484" y="728"/>
                  </a:lnTo>
                  <a:lnTo>
                    <a:pt x="480" y="734"/>
                  </a:lnTo>
                  <a:lnTo>
                    <a:pt x="474" y="736"/>
                  </a:lnTo>
                  <a:lnTo>
                    <a:pt x="466" y="738"/>
                  </a:lnTo>
                  <a:lnTo>
                    <a:pt x="458" y="742"/>
                  </a:lnTo>
                  <a:lnTo>
                    <a:pt x="458" y="742"/>
                  </a:lnTo>
                  <a:lnTo>
                    <a:pt x="460" y="740"/>
                  </a:lnTo>
                  <a:lnTo>
                    <a:pt x="458" y="740"/>
                  </a:lnTo>
                  <a:lnTo>
                    <a:pt x="458" y="740"/>
                  </a:lnTo>
                  <a:lnTo>
                    <a:pt x="448" y="748"/>
                  </a:lnTo>
                  <a:lnTo>
                    <a:pt x="434" y="754"/>
                  </a:lnTo>
                  <a:lnTo>
                    <a:pt x="408" y="766"/>
                  </a:lnTo>
                  <a:lnTo>
                    <a:pt x="408" y="766"/>
                  </a:lnTo>
                  <a:lnTo>
                    <a:pt x="408" y="764"/>
                  </a:lnTo>
                  <a:lnTo>
                    <a:pt x="406" y="762"/>
                  </a:lnTo>
                  <a:lnTo>
                    <a:pt x="406" y="762"/>
                  </a:lnTo>
                  <a:lnTo>
                    <a:pt x="406" y="764"/>
                  </a:lnTo>
                  <a:lnTo>
                    <a:pt x="404" y="766"/>
                  </a:lnTo>
                  <a:lnTo>
                    <a:pt x="396" y="770"/>
                  </a:lnTo>
                  <a:lnTo>
                    <a:pt x="396" y="770"/>
                  </a:lnTo>
                  <a:lnTo>
                    <a:pt x="394" y="772"/>
                  </a:lnTo>
                  <a:lnTo>
                    <a:pt x="392" y="774"/>
                  </a:lnTo>
                  <a:lnTo>
                    <a:pt x="388" y="776"/>
                  </a:lnTo>
                  <a:lnTo>
                    <a:pt x="384" y="778"/>
                  </a:lnTo>
                  <a:lnTo>
                    <a:pt x="384" y="776"/>
                  </a:lnTo>
                  <a:lnTo>
                    <a:pt x="384" y="776"/>
                  </a:lnTo>
                  <a:lnTo>
                    <a:pt x="382" y="778"/>
                  </a:lnTo>
                  <a:lnTo>
                    <a:pt x="380" y="780"/>
                  </a:lnTo>
                  <a:lnTo>
                    <a:pt x="378" y="780"/>
                  </a:lnTo>
                  <a:lnTo>
                    <a:pt x="376" y="782"/>
                  </a:lnTo>
                  <a:lnTo>
                    <a:pt x="372" y="782"/>
                  </a:lnTo>
                  <a:lnTo>
                    <a:pt x="372" y="782"/>
                  </a:lnTo>
                  <a:lnTo>
                    <a:pt x="370" y="784"/>
                  </a:lnTo>
                  <a:lnTo>
                    <a:pt x="368" y="784"/>
                  </a:lnTo>
                  <a:lnTo>
                    <a:pt x="366" y="784"/>
                  </a:lnTo>
                  <a:lnTo>
                    <a:pt x="362" y="786"/>
                  </a:lnTo>
                  <a:lnTo>
                    <a:pt x="364" y="786"/>
                  </a:lnTo>
                  <a:lnTo>
                    <a:pt x="364" y="786"/>
                  </a:lnTo>
                  <a:lnTo>
                    <a:pt x="360" y="788"/>
                  </a:lnTo>
                  <a:lnTo>
                    <a:pt x="356" y="788"/>
                  </a:lnTo>
                  <a:lnTo>
                    <a:pt x="354" y="788"/>
                  </a:lnTo>
                  <a:lnTo>
                    <a:pt x="354" y="788"/>
                  </a:lnTo>
                  <a:lnTo>
                    <a:pt x="346" y="792"/>
                  </a:lnTo>
                  <a:lnTo>
                    <a:pt x="344" y="792"/>
                  </a:lnTo>
                  <a:lnTo>
                    <a:pt x="344" y="794"/>
                  </a:lnTo>
                  <a:lnTo>
                    <a:pt x="344" y="794"/>
                  </a:lnTo>
                  <a:lnTo>
                    <a:pt x="344" y="794"/>
                  </a:lnTo>
                  <a:lnTo>
                    <a:pt x="346" y="792"/>
                  </a:lnTo>
                  <a:lnTo>
                    <a:pt x="348" y="790"/>
                  </a:lnTo>
                  <a:lnTo>
                    <a:pt x="346" y="790"/>
                  </a:lnTo>
                  <a:lnTo>
                    <a:pt x="346" y="790"/>
                  </a:lnTo>
                  <a:lnTo>
                    <a:pt x="312" y="806"/>
                  </a:lnTo>
                  <a:lnTo>
                    <a:pt x="278" y="820"/>
                  </a:lnTo>
                  <a:lnTo>
                    <a:pt x="278" y="820"/>
                  </a:lnTo>
                  <a:lnTo>
                    <a:pt x="272" y="820"/>
                  </a:lnTo>
                  <a:lnTo>
                    <a:pt x="272" y="820"/>
                  </a:lnTo>
                  <a:lnTo>
                    <a:pt x="266" y="822"/>
                  </a:lnTo>
                  <a:lnTo>
                    <a:pt x="262" y="826"/>
                  </a:lnTo>
                  <a:lnTo>
                    <a:pt x="262" y="826"/>
                  </a:lnTo>
                  <a:lnTo>
                    <a:pt x="258" y="826"/>
                  </a:lnTo>
                  <a:lnTo>
                    <a:pt x="258" y="826"/>
                  </a:lnTo>
                  <a:lnTo>
                    <a:pt x="256" y="826"/>
                  </a:lnTo>
                  <a:lnTo>
                    <a:pt x="254" y="828"/>
                  </a:lnTo>
                  <a:lnTo>
                    <a:pt x="254" y="830"/>
                  </a:lnTo>
                  <a:lnTo>
                    <a:pt x="250" y="830"/>
                  </a:lnTo>
                  <a:lnTo>
                    <a:pt x="250" y="830"/>
                  </a:lnTo>
                  <a:lnTo>
                    <a:pt x="252" y="828"/>
                  </a:lnTo>
                  <a:lnTo>
                    <a:pt x="252" y="828"/>
                  </a:lnTo>
                  <a:lnTo>
                    <a:pt x="252" y="828"/>
                  </a:lnTo>
                  <a:lnTo>
                    <a:pt x="246" y="832"/>
                  </a:lnTo>
                  <a:lnTo>
                    <a:pt x="238" y="836"/>
                  </a:lnTo>
                  <a:lnTo>
                    <a:pt x="238" y="836"/>
                  </a:lnTo>
                  <a:lnTo>
                    <a:pt x="240" y="834"/>
                  </a:lnTo>
                  <a:lnTo>
                    <a:pt x="240" y="834"/>
                  </a:lnTo>
                  <a:lnTo>
                    <a:pt x="240" y="834"/>
                  </a:lnTo>
                  <a:lnTo>
                    <a:pt x="236" y="836"/>
                  </a:lnTo>
                  <a:lnTo>
                    <a:pt x="232" y="838"/>
                  </a:lnTo>
                  <a:lnTo>
                    <a:pt x="226" y="840"/>
                  </a:lnTo>
                  <a:lnTo>
                    <a:pt x="228" y="838"/>
                  </a:lnTo>
                  <a:lnTo>
                    <a:pt x="228" y="838"/>
                  </a:lnTo>
                  <a:lnTo>
                    <a:pt x="224" y="838"/>
                  </a:lnTo>
                  <a:lnTo>
                    <a:pt x="224" y="840"/>
                  </a:lnTo>
                  <a:lnTo>
                    <a:pt x="222" y="842"/>
                  </a:lnTo>
                  <a:lnTo>
                    <a:pt x="220" y="844"/>
                  </a:lnTo>
                  <a:lnTo>
                    <a:pt x="220" y="844"/>
                  </a:lnTo>
                  <a:lnTo>
                    <a:pt x="220" y="842"/>
                  </a:lnTo>
                  <a:lnTo>
                    <a:pt x="220" y="842"/>
                  </a:lnTo>
                  <a:lnTo>
                    <a:pt x="220" y="842"/>
                  </a:lnTo>
                  <a:lnTo>
                    <a:pt x="216" y="844"/>
                  </a:lnTo>
                  <a:lnTo>
                    <a:pt x="212" y="848"/>
                  </a:lnTo>
                  <a:lnTo>
                    <a:pt x="202" y="852"/>
                  </a:lnTo>
                  <a:lnTo>
                    <a:pt x="202" y="852"/>
                  </a:lnTo>
                  <a:lnTo>
                    <a:pt x="202" y="852"/>
                  </a:lnTo>
                  <a:lnTo>
                    <a:pt x="192" y="856"/>
                  </a:lnTo>
                  <a:lnTo>
                    <a:pt x="182" y="860"/>
                  </a:lnTo>
                  <a:lnTo>
                    <a:pt x="182" y="860"/>
                  </a:lnTo>
                  <a:lnTo>
                    <a:pt x="180" y="860"/>
                  </a:lnTo>
                  <a:lnTo>
                    <a:pt x="180" y="860"/>
                  </a:lnTo>
                  <a:lnTo>
                    <a:pt x="178" y="858"/>
                  </a:lnTo>
                  <a:lnTo>
                    <a:pt x="174" y="860"/>
                  </a:lnTo>
                  <a:lnTo>
                    <a:pt x="174" y="860"/>
                  </a:lnTo>
                  <a:lnTo>
                    <a:pt x="174" y="862"/>
                  </a:lnTo>
                  <a:lnTo>
                    <a:pt x="170" y="864"/>
                  </a:lnTo>
                  <a:lnTo>
                    <a:pt x="168" y="866"/>
                  </a:lnTo>
                  <a:lnTo>
                    <a:pt x="170" y="868"/>
                  </a:lnTo>
                  <a:lnTo>
                    <a:pt x="170" y="868"/>
                  </a:lnTo>
                  <a:lnTo>
                    <a:pt x="160" y="870"/>
                  </a:lnTo>
                  <a:lnTo>
                    <a:pt x="150" y="874"/>
                  </a:lnTo>
                  <a:lnTo>
                    <a:pt x="150" y="874"/>
                  </a:lnTo>
                  <a:lnTo>
                    <a:pt x="152" y="874"/>
                  </a:lnTo>
                  <a:lnTo>
                    <a:pt x="150" y="872"/>
                  </a:lnTo>
                  <a:lnTo>
                    <a:pt x="150" y="872"/>
                  </a:lnTo>
                  <a:lnTo>
                    <a:pt x="152" y="870"/>
                  </a:lnTo>
                  <a:lnTo>
                    <a:pt x="146" y="870"/>
                  </a:lnTo>
                  <a:lnTo>
                    <a:pt x="146" y="870"/>
                  </a:lnTo>
                  <a:lnTo>
                    <a:pt x="148" y="868"/>
                  </a:lnTo>
                  <a:lnTo>
                    <a:pt x="150" y="868"/>
                  </a:lnTo>
                  <a:lnTo>
                    <a:pt x="148" y="866"/>
                  </a:lnTo>
                  <a:lnTo>
                    <a:pt x="148" y="866"/>
                  </a:lnTo>
                  <a:lnTo>
                    <a:pt x="138" y="872"/>
                  </a:lnTo>
                  <a:lnTo>
                    <a:pt x="138" y="872"/>
                  </a:lnTo>
                  <a:lnTo>
                    <a:pt x="132" y="878"/>
                  </a:lnTo>
                  <a:lnTo>
                    <a:pt x="130" y="882"/>
                  </a:lnTo>
                  <a:lnTo>
                    <a:pt x="126" y="884"/>
                  </a:lnTo>
                  <a:lnTo>
                    <a:pt x="126" y="884"/>
                  </a:lnTo>
                  <a:lnTo>
                    <a:pt x="126" y="884"/>
                  </a:lnTo>
                  <a:lnTo>
                    <a:pt x="124" y="882"/>
                  </a:lnTo>
                  <a:lnTo>
                    <a:pt x="124" y="882"/>
                  </a:lnTo>
                  <a:lnTo>
                    <a:pt x="124" y="880"/>
                  </a:lnTo>
                  <a:lnTo>
                    <a:pt x="116" y="890"/>
                  </a:lnTo>
                  <a:lnTo>
                    <a:pt x="116" y="890"/>
                  </a:lnTo>
                  <a:lnTo>
                    <a:pt x="116" y="892"/>
                  </a:lnTo>
                  <a:lnTo>
                    <a:pt x="114" y="890"/>
                  </a:lnTo>
                  <a:lnTo>
                    <a:pt x="114" y="890"/>
                  </a:lnTo>
                  <a:lnTo>
                    <a:pt x="112" y="890"/>
                  </a:lnTo>
                  <a:lnTo>
                    <a:pt x="112" y="890"/>
                  </a:lnTo>
                  <a:lnTo>
                    <a:pt x="112" y="892"/>
                  </a:lnTo>
                  <a:lnTo>
                    <a:pt x="110" y="894"/>
                  </a:lnTo>
                  <a:lnTo>
                    <a:pt x="110" y="894"/>
                  </a:lnTo>
                  <a:lnTo>
                    <a:pt x="106" y="896"/>
                  </a:lnTo>
                  <a:lnTo>
                    <a:pt x="102" y="896"/>
                  </a:lnTo>
                  <a:lnTo>
                    <a:pt x="98" y="896"/>
                  </a:lnTo>
                  <a:lnTo>
                    <a:pt x="98" y="896"/>
                  </a:lnTo>
                  <a:lnTo>
                    <a:pt x="98" y="896"/>
                  </a:lnTo>
                  <a:lnTo>
                    <a:pt x="100" y="894"/>
                  </a:lnTo>
                  <a:lnTo>
                    <a:pt x="100" y="894"/>
                  </a:lnTo>
                  <a:lnTo>
                    <a:pt x="100" y="894"/>
                  </a:lnTo>
                  <a:lnTo>
                    <a:pt x="100" y="894"/>
                  </a:lnTo>
                  <a:lnTo>
                    <a:pt x="90" y="898"/>
                  </a:lnTo>
                  <a:lnTo>
                    <a:pt x="90" y="898"/>
                  </a:lnTo>
                  <a:lnTo>
                    <a:pt x="90" y="898"/>
                  </a:lnTo>
                  <a:lnTo>
                    <a:pt x="86" y="900"/>
                  </a:lnTo>
                  <a:lnTo>
                    <a:pt x="86" y="902"/>
                  </a:lnTo>
                  <a:lnTo>
                    <a:pt x="86" y="904"/>
                  </a:lnTo>
                  <a:lnTo>
                    <a:pt x="86" y="904"/>
                  </a:lnTo>
                  <a:lnTo>
                    <a:pt x="88" y="902"/>
                  </a:lnTo>
                  <a:lnTo>
                    <a:pt x="86" y="902"/>
                  </a:lnTo>
                  <a:lnTo>
                    <a:pt x="88" y="902"/>
                  </a:lnTo>
                  <a:lnTo>
                    <a:pt x="88" y="902"/>
                  </a:lnTo>
                  <a:lnTo>
                    <a:pt x="84" y="906"/>
                  </a:lnTo>
                  <a:lnTo>
                    <a:pt x="78" y="908"/>
                  </a:lnTo>
                  <a:lnTo>
                    <a:pt x="78" y="908"/>
                  </a:lnTo>
                  <a:lnTo>
                    <a:pt x="78" y="908"/>
                  </a:lnTo>
                  <a:lnTo>
                    <a:pt x="78" y="906"/>
                  </a:lnTo>
                  <a:lnTo>
                    <a:pt x="78" y="906"/>
                  </a:lnTo>
                  <a:lnTo>
                    <a:pt x="72" y="912"/>
                  </a:lnTo>
                  <a:lnTo>
                    <a:pt x="66" y="914"/>
                  </a:lnTo>
                  <a:lnTo>
                    <a:pt x="66" y="916"/>
                  </a:lnTo>
                  <a:lnTo>
                    <a:pt x="66" y="916"/>
                  </a:lnTo>
                  <a:lnTo>
                    <a:pt x="64" y="916"/>
                  </a:lnTo>
                  <a:lnTo>
                    <a:pt x="64" y="916"/>
                  </a:lnTo>
                  <a:lnTo>
                    <a:pt x="64" y="916"/>
                  </a:lnTo>
                  <a:lnTo>
                    <a:pt x="64" y="916"/>
                  </a:lnTo>
                  <a:lnTo>
                    <a:pt x="52" y="908"/>
                  </a:lnTo>
                  <a:lnTo>
                    <a:pt x="52" y="908"/>
                  </a:lnTo>
                  <a:lnTo>
                    <a:pt x="52" y="908"/>
                  </a:lnTo>
                  <a:lnTo>
                    <a:pt x="52" y="908"/>
                  </a:lnTo>
                  <a:lnTo>
                    <a:pt x="52" y="908"/>
                  </a:lnTo>
                  <a:lnTo>
                    <a:pt x="50" y="906"/>
                  </a:lnTo>
                  <a:lnTo>
                    <a:pt x="50" y="906"/>
                  </a:lnTo>
                  <a:lnTo>
                    <a:pt x="52" y="906"/>
                  </a:lnTo>
                  <a:lnTo>
                    <a:pt x="54" y="908"/>
                  </a:lnTo>
                  <a:lnTo>
                    <a:pt x="54" y="908"/>
                  </a:lnTo>
                  <a:lnTo>
                    <a:pt x="54" y="908"/>
                  </a:lnTo>
                  <a:lnTo>
                    <a:pt x="54" y="908"/>
                  </a:lnTo>
                  <a:lnTo>
                    <a:pt x="54" y="908"/>
                  </a:lnTo>
                  <a:lnTo>
                    <a:pt x="54" y="908"/>
                  </a:lnTo>
                  <a:lnTo>
                    <a:pt x="54" y="908"/>
                  </a:lnTo>
                  <a:lnTo>
                    <a:pt x="54" y="908"/>
                  </a:lnTo>
                  <a:lnTo>
                    <a:pt x="64" y="914"/>
                  </a:lnTo>
                  <a:lnTo>
                    <a:pt x="64" y="914"/>
                  </a:lnTo>
                  <a:lnTo>
                    <a:pt x="64" y="914"/>
                  </a:lnTo>
                  <a:lnTo>
                    <a:pt x="64" y="914"/>
                  </a:lnTo>
                  <a:lnTo>
                    <a:pt x="64" y="914"/>
                  </a:lnTo>
                  <a:lnTo>
                    <a:pt x="64" y="914"/>
                  </a:lnTo>
                  <a:lnTo>
                    <a:pt x="64" y="914"/>
                  </a:lnTo>
                  <a:lnTo>
                    <a:pt x="64" y="914"/>
                  </a:lnTo>
                  <a:lnTo>
                    <a:pt x="64" y="914"/>
                  </a:lnTo>
                  <a:lnTo>
                    <a:pt x="54" y="908"/>
                  </a:lnTo>
                  <a:lnTo>
                    <a:pt x="54" y="908"/>
                  </a:lnTo>
                  <a:lnTo>
                    <a:pt x="54" y="908"/>
                  </a:lnTo>
                  <a:lnTo>
                    <a:pt x="54" y="908"/>
                  </a:lnTo>
                  <a:lnTo>
                    <a:pt x="54" y="908"/>
                  </a:lnTo>
                  <a:lnTo>
                    <a:pt x="54" y="906"/>
                  </a:lnTo>
                  <a:lnTo>
                    <a:pt x="54" y="906"/>
                  </a:lnTo>
                  <a:lnTo>
                    <a:pt x="54" y="902"/>
                  </a:lnTo>
                  <a:lnTo>
                    <a:pt x="52" y="896"/>
                  </a:lnTo>
                  <a:lnTo>
                    <a:pt x="52" y="896"/>
                  </a:lnTo>
                  <a:lnTo>
                    <a:pt x="52" y="888"/>
                  </a:lnTo>
                  <a:lnTo>
                    <a:pt x="52" y="882"/>
                  </a:lnTo>
                  <a:lnTo>
                    <a:pt x="52" y="882"/>
                  </a:lnTo>
                  <a:lnTo>
                    <a:pt x="52" y="884"/>
                  </a:lnTo>
                  <a:lnTo>
                    <a:pt x="50" y="884"/>
                  </a:lnTo>
                  <a:lnTo>
                    <a:pt x="50" y="884"/>
                  </a:lnTo>
                  <a:lnTo>
                    <a:pt x="52" y="880"/>
                  </a:lnTo>
                  <a:lnTo>
                    <a:pt x="52" y="876"/>
                  </a:lnTo>
                  <a:lnTo>
                    <a:pt x="52" y="876"/>
                  </a:lnTo>
                  <a:lnTo>
                    <a:pt x="52" y="874"/>
                  </a:lnTo>
                  <a:lnTo>
                    <a:pt x="50" y="870"/>
                  </a:lnTo>
                  <a:lnTo>
                    <a:pt x="50" y="870"/>
                  </a:lnTo>
                  <a:lnTo>
                    <a:pt x="50" y="870"/>
                  </a:lnTo>
                  <a:lnTo>
                    <a:pt x="52" y="872"/>
                  </a:lnTo>
                  <a:lnTo>
                    <a:pt x="52" y="872"/>
                  </a:lnTo>
                  <a:lnTo>
                    <a:pt x="48" y="858"/>
                  </a:lnTo>
                  <a:lnTo>
                    <a:pt x="48" y="850"/>
                  </a:lnTo>
                  <a:lnTo>
                    <a:pt x="48" y="842"/>
                  </a:lnTo>
                  <a:lnTo>
                    <a:pt x="48" y="842"/>
                  </a:lnTo>
                  <a:lnTo>
                    <a:pt x="46" y="840"/>
                  </a:lnTo>
                  <a:lnTo>
                    <a:pt x="44" y="834"/>
                  </a:lnTo>
                  <a:lnTo>
                    <a:pt x="46" y="836"/>
                  </a:lnTo>
                  <a:lnTo>
                    <a:pt x="46" y="836"/>
                  </a:lnTo>
                  <a:lnTo>
                    <a:pt x="48" y="830"/>
                  </a:lnTo>
                  <a:lnTo>
                    <a:pt x="48" y="828"/>
                  </a:lnTo>
                  <a:lnTo>
                    <a:pt x="48" y="828"/>
                  </a:lnTo>
                  <a:lnTo>
                    <a:pt x="48" y="828"/>
                  </a:lnTo>
                  <a:lnTo>
                    <a:pt x="48" y="826"/>
                  </a:lnTo>
                  <a:lnTo>
                    <a:pt x="48" y="828"/>
                  </a:lnTo>
                  <a:lnTo>
                    <a:pt x="48" y="834"/>
                  </a:lnTo>
                  <a:lnTo>
                    <a:pt x="50" y="840"/>
                  </a:lnTo>
                  <a:lnTo>
                    <a:pt x="50" y="840"/>
                  </a:lnTo>
                  <a:lnTo>
                    <a:pt x="48" y="838"/>
                  </a:lnTo>
                  <a:lnTo>
                    <a:pt x="48" y="838"/>
                  </a:lnTo>
                  <a:lnTo>
                    <a:pt x="48" y="836"/>
                  </a:lnTo>
                  <a:lnTo>
                    <a:pt x="48" y="834"/>
                  </a:lnTo>
                  <a:lnTo>
                    <a:pt x="46" y="832"/>
                  </a:lnTo>
                  <a:lnTo>
                    <a:pt x="48" y="832"/>
                  </a:lnTo>
                  <a:lnTo>
                    <a:pt x="48" y="832"/>
                  </a:lnTo>
                  <a:lnTo>
                    <a:pt x="46" y="826"/>
                  </a:lnTo>
                  <a:lnTo>
                    <a:pt x="46" y="822"/>
                  </a:lnTo>
                  <a:lnTo>
                    <a:pt x="46" y="820"/>
                  </a:lnTo>
                  <a:lnTo>
                    <a:pt x="46" y="820"/>
                  </a:lnTo>
                  <a:lnTo>
                    <a:pt x="48" y="820"/>
                  </a:lnTo>
                  <a:lnTo>
                    <a:pt x="50" y="820"/>
                  </a:lnTo>
                  <a:lnTo>
                    <a:pt x="50" y="818"/>
                  </a:lnTo>
                  <a:lnTo>
                    <a:pt x="50" y="818"/>
                  </a:lnTo>
                  <a:lnTo>
                    <a:pt x="48" y="816"/>
                  </a:lnTo>
                  <a:lnTo>
                    <a:pt x="48" y="812"/>
                  </a:lnTo>
                  <a:lnTo>
                    <a:pt x="46" y="810"/>
                  </a:lnTo>
                  <a:lnTo>
                    <a:pt x="46" y="810"/>
                  </a:lnTo>
                  <a:lnTo>
                    <a:pt x="46" y="808"/>
                  </a:lnTo>
                  <a:lnTo>
                    <a:pt x="46" y="806"/>
                  </a:lnTo>
                  <a:lnTo>
                    <a:pt x="46" y="806"/>
                  </a:lnTo>
                  <a:lnTo>
                    <a:pt x="44" y="806"/>
                  </a:lnTo>
                  <a:lnTo>
                    <a:pt x="44" y="806"/>
                  </a:lnTo>
                  <a:lnTo>
                    <a:pt x="44" y="804"/>
                  </a:lnTo>
                  <a:lnTo>
                    <a:pt x="44" y="802"/>
                  </a:lnTo>
                  <a:lnTo>
                    <a:pt x="44" y="798"/>
                  </a:lnTo>
                  <a:lnTo>
                    <a:pt x="46" y="798"/>
                  </a:lnTo>
                  <a:lnTo>
                    <a:pt x="48" y="798"/>
                  </a:lnTo>
                  <a:lnTo>
                    <a:pt x="48" y="798"/>
                  </a:lnTo>
                  <a:lnTo>
                    <a:pt x="46" y="796"/>
                  </a:lnTo>
                  <a:lnTo>
                    <a:pt x="44" y="792"/>
                  </a:lnTo>
                  <a:lnTo>
                    <a:pt x="44" y="792"/>
                  </a:lnTo>
                  <a:lnTo>
                    <a:pt x="46" y="792"/>
                  </a:lnTo>
                  <a:lnTo>
                    <a:pt x="46" y="792"/>
                  </a:lnTo>
                  <a:lnTo>
                    <a:pt x="44" y="790"/>
                  </a:lnTo>
                  <a:lnTo>
                    <a:pt x="44" y="788"/>
                  </a:lnTo>
                  <a:lnTo>
                    <a:pt x="44" y="784"/>
                  </a:lnTo>
                  <a:lnTo>
                    <a:pt x="42" y="782"/>
                  </a:lnTo>
                  <a:lnTo>
                    <a:pt x="42" y="782"/>
                  </a:lnTo>
                  <a:lnTo>
                    <a:pt x="42" y="772"/>
                  </a:lnTo>
                  <a:lnTo>
                    <a:pt x="42" y="768"/>
                  </a:lnTo>
                  <a:lnTo>
                    <a:pt x="44" y="766"/>
                  </a:lnTo>
                  <a:lnTo>
                    <a:pt x="44" y="766"/>
                  </a:lnTo>
                  <a:lnTo>
                    <a:pt x="42" y="758"/>
                  </a:lnTo>
                  <a:lnTo>
                    <a:pt x="42" y="752"/>
                  </a:lnTo>
                  <a:lnTo>
                    <a:pt x="42" y="752"/>
                  </a:lnTo>
                  <a:lnTo>
                    <a:pt x="42" y="754"/>
                  </a:lnTo>
                  <a:lnTo>
                    <a:pt x="42" y="754"/>
                  </a:lnTo>
                  <a:lnTo>
                    <a:pt x="44" y="752"/>
                  </a:lnTo>
                  <a:lnTo>
                    <a:pt x="42" y="748"/>
                  </a:lnTo>
                  <a:lnTo>
                    <a:pt x="42" y="748"/>
                  </a:lnTo>
                  <a:lnTo>
                    <a:pt x="44" y="744"/>
                  </a:lnTo>
                  <a:lnTo>
                    <a:pt x="46" y="738"/>
                  </a:lnTo>
                  <a:lnTo>
                    <a:pt x="46" y="738"/>
                  </a:lnTo>
                  <a:lnTo>
                    <a:pt x="44" y="736"/>
                  </a:lnTo>
                  <a:lnTo>
                    <a:pt x="42" y="736"/>
                  </a:lnTo>
                  <a:lnTo>
                    <a:pt x="40" y="736"/>
                  </a:lnTo>
                  <a:lnTo>
                    <a:pt x="40" y="736"/>
                  </a:lnTo>
                  <a:lnTo>
                    <a:pt x="42" y="732"/>
                  </a:lnTo>
                  <a:lnTo>
                    <a:pt x="40" y="728"/>
                  </a:lnTo>
                  <a:lnTo>
                    <a:pt x="40" y="722"/>
                  </a:lnTo>
                  <a:lnTo>
                    <a:pt x="40" y="718"/>
                  </a:lnTo>
                  <a:lnTo>
                    <a:pt x="40" y="718"/>
                  </a:lnTo>
                  <a:lnTo>
                    <a:pt x="42" y="722"/>
                  </a:lnTo>
                  <a:lnTo>
                    <a:pt x="42" y="722"/>
                  </a:lnTo>
                  <a:lnTo>
                    <a:pt x="44" y="720"/>
                  </a:lnTo>
                  <a:lnTo>
                    <a:pt x="44" y="720"/>
                  </a:lnTo>
                  <a:lnTo>
                    <a:pt x="44" y="718"/>
                  </a:lnTo>
                  <a:lnTo>
                    <a:pt x="44" y="714"/>
                  </a:lnTo>
                  <a:lnTo>
                    <a:pt x="42" y="712"/>
                  </a:lnTo>
                  <a:lnTo>
                    <a:pt x="42" y="706"/>
                  </a:lnTo>
                  <a:lnTo>
                    <a:pt x="38" y="708"/>
                  </a:lnTo>
                  <a:lnTo>
                    <a:pt x="38" y="708"/>
                  </a:lnTo>
                  <a:lnTo>
                    <a:pt x="38" y="706"/>
                  </a:lnTo>
                  <a:lnTo>
                    <a:pt x="38" y="704"/>
                  </a:lnTo>
                  <a:lnTo>
                    <a:pt x="38" y="700"/>
                  </a:lnTo>
                  <a:lnTo>
                    <a:pt x="40" y="700"/>
                  </a:lnTo>
                  <a:lnTo>
                    <a:pt x="40" y="700"/>
                  </a:lnTo>
                  <a:lnTo>
                    <a:pt x="38" y="696"/>
                  </a:lnTo>
                  <a:lnTo>
                    <a:pt x="38" y="694"/>
                  </a:lnTo>
                  <a:lnTo>
                    <a:pt x="36" y="694"/>
                  </a:lnTo>
                  <a:lnTo>
                    <a:pt x="36" y="694"/>
                  </a:lnTo>
                  <a:lnTo>
                    <a:pt x="38" y="686"/>
                  </a:lnTo>
                  <a:lnTo>
                    <a:pt x="36" y="676"/>
                  </a:lnTo>
                  <a:lnTo>
                    <a:pt x="36" y="668"/>
                  </a:lnTo>
                  <a:lnTo>
                    <a:pt x="40" y="662"/>
                  </a:lnTo>
                  <a:lnTo>
                    <a:pt x="40" y="662"/>
                  </a:lnTo>
                  <a:lnTo>
                    <a:pt x="38" y="658"/>
                  </a:lnTo>
                  <a:lnTo>
                    <a:pt x="38" y="658"/>
                  </a:lnTo>
                  <a:lnTo>
                    <a:pt x="38" y="658"/>
                  </a:lnTo>
                  <a:lnTo>
                    <a:pt x="38" y="658"/>
                  </a:lnTo>
                  <a:lnTo>
                    <a:pt x="36" y="660"/>
                  </a:lnTo>
                  <a:lnTo>
                    <a:pt x="38" y="660"/>
                  </a:lnTo>
                  <a:lnTo>
                    <a:pt x="38" y="662"/>
                  </a:lnTo>
                  <a:lnTo>
                    <a:pt x="38" y="662"/>
                  </a:lnTo>
                  <a:lnTo>
                    <a:pt x="36" y="660"/>
                  </a:lnTo>
                  <a:lnTo>
                    <a:pt x="36" y="660"/>
                  </a:lnTo>
                  <a:lnTo>
                    <a:pt x="38" y="656"/>
                  </a:lnTo>
                  <a:lnTo>
                    <a:pt x="38" y="656"/>
                  </a:lnTo>
                  <a:lnTo>
                    <a:pt x="40" y="658"/>
                  </a:lnTo>
                  <a:lnTo>
                    <a:pt x="40" y="658"/>
                  </a:lnTo>
                  <a:lnTo>
                    <a:pt x="40" y="654"/>
                  </a:lnTo>
                  <a:lnTo>
                    <a:pt x="38" y="650"/>
                  </a:lnTo>
                  <a:lnTo>
                    <a:pt x="36" y="646"/>
                  </a:lnTo>
                  <a:lnTo>
                    <a:pt x="34" y="642"/>
                  </a:lnTo>
                  <a:lnTo>
                    <a:pt x="34" y="642"/>
                  </a:lnTo>
                  <a:lnTo>
                    <a:pt x="36" y="640"/>
                  </a:lnTo>
                  <a:lnTo>
                    <a:pt x="36" y="638"/>
                  </a:lnTo>
                  <a:lnTo>
                    <a:pt x="34" y="634"/>
                  </a:lnTo>
                  <a:lnTo>
                    <a:pt x="34" y="634"/>
                  </a:lnTo>
                  <a:lnTo>
                    <a:pt x="34" y="630"/>
                  </a:lnTo>
                  <a:lnTo>
                    <a:pt x="36" y="630"/>
                  </a:lnTo>
                  <a:lnTo>
                    <a:pt x="38" y="630"/>
                  </a:lnTo>
                  <a:lnTo>
                    <a:pt x="38" y="630"/>
                  </a:lnTo>
                  <a:lnTo>
                    <a:pt x="38" y="624"/>
                  </a:lnTo>
                  <a:lnTo>
                    <a:pt x="36" y="622"/>
                  </a:lnTo>
                  <a:lnTo>
                    <a:pt x="38" y="618"/>
                  </a:lnTo>
                  <a:lnTo>
                    <a:pt x="38" y="618"/>
                  </a:lnTo>
                  <a:lnTo>
                    <a:pt x="38" y="618"/>
                  </a:lnTo>
                  <a:lnTo>
                    <a:pt x="38" y="618"/>
                  </a:lnTo>
                  <a:lnTo>
                    <a:pt x="36" y="614"/>
                  </a:lnTo>
                  <a:lnTo>
                    <a:pt x="38" y="614"/>
                  </a:lnTo>
                  <a:lnTo>
                    <a:pt x="38" y="614"/>
                  </a:lnTo>
                  <a:lnTo>
                    <a:pt x="38" y="612"/>
                  </a:lnTo>
                  <a:lnTo>
                    <a:pt x="38" y="608"/>
                  </a:lnTo>
                  <a:lnTo>
                    <a:pt x="38" y="608"/>
                  </a:lnTo>
                  <a:lnTo>
                    <a:pt x="36" y="612"/>
                  </a:lnTo>
                  <a:lnTo>
                    <a:pt x="34" y="616"/>
                  </a:lnTo>
                  <a:lnTo>
                    <a:pt x="34" y="616"/>
                  </a:lnTo>
                  <a:lnTo>
                    <a:pt x="32" y="610"/>
                  </a:lnTo>
                  <a:lnTo>
                    <a:pt x="32" y="610"/>
                  </a:lnTo>
                  <a:lnTo>
                    <a:pt x="34" y="608"/>
                  </a:lnTo>
                  <a:lnTo>
                    <a:pt x="34" y="606"/>
                  </a:lnTo>
                  <a:lnTo>
                    <a:pt x="34" y="602"/>
                  </a:lnTo>
                  <a:lnTo>
                    <a:pt x="34" y="602"/>
                  </a:lnTo>
                  <a:lnTo>
                    <a:pt x="34" y="598"/>
                  </a:lnTo>
                  <a:lnTo>
                    <a:pt x="32" y="598"/>
                  </a:lnTo>
                  <a:lnTo>
                    <a:pt x="32" y="598"/>
                  </a:lnTo>
                  <a:lnTo>
                    <a:pt x="32" y="596"/>
                  </a:lnTo>
                  <a:lnTo>
                    <a:pt x="32" y="594"/>
                  </a:lnTo>
                  <a:lnTo>
                    <a:pt x="34" y="594"/>
                  </a:lnTo>
                  <a:lnTo>
                    <a:pt x="34" y="594"/>
                  </a:lnTo>
                  <a:lnTo>
                    <a:pt x="34" y="596"/>
                  </a:lnTo>
                  <a:lnTo>
                    <a:pt x="34" y="598"/>
                  </a:lnTo>
                  <a:lnTo>
                    <a:pt x="34" y="598"/>
                  </a:lnTo>
                  <a:lnTo>
                    <a:pt x="36" y="596"/>
                  </a:lnTo>
                  <a:lnTo>
                    <a:pt x="34" y="594"/>
                  </a:lnTo>
                  <a:lnTo>
                    <a:pt x="34" y="594"/>
                  </a:lnTo>
                  <a:lnTo>
                    <a:pt x="34" y="592"/>
                  </a:lnTo>
                  <a:lnTo>
                    <a:pt x="32" y="592"/>
                  </a:lnTo>
                  <a:lnTo>
                    <a:pt x="32" y="592"/>
                  </a:lnTo>
                  <a:lnTo>
                    <a:pt x="32" y="588"/>
                  </a:lnTo>
                  <a:lnTo>
                    <a:pt x="32" y="588"/>
                  </a:lnTo>
                  <a:lnTo>
                    <a:pt x="34" y="592"/>
                  </a:lnTo>
                  <a:lnTo>
                    <a:pt x="34" y="586"/>
                  </a:lnTo>
                  <a:lnTo>
                    <a:pt x="32" y="586"/>
                  </a:lnTo>
                  <a:lnTo>
                    <a:pt x="32" y="586"/>
                  </a:lnTo>
                  <a:lnTo>
                    <a:pt x="34" y="586"/>
                  </a:lnTo>
                  <a:lnTo>
                    <a:pt x="34" y="586"/>
                  </a:lnTo>
                  <a:lnTo>
                    <a:pt x="32" y="584"/>
                  </a:lnTo>
                  <a:lnTo>
                    <a:pt x="32" y="580"/>
                  </a:lnTo>
                  <a:lnTo>
                    <a:pt x="32" y="578"/>
                  </a:lnTo>
                  <a:lnTo>
                    <a:pt x="30" y="576"/>
                  </a:lnTo>
                  <a:lnTo>
                    <a:pt x="30" y="576"/>
                  </a:lnTo>
                  <a:lnTo>
                    <a:pt x="32" y="568"/>
                  </a:lnTo>
                  <a:lnTo>
                    <a:pt x="32" y="568"/>
                  </a:lnTo>
                  <a:lnTo>
                    <a:pt x="32" y="568"/>
                  </a:lnTo>
                  <a:lnTo>
                    <a:pt x="32" y="564"/>
                  </a:lnTo>
                  <a:lnTo>
                    <a:pt x="30" y="558"/>
                  </a:lnTo>
                  <a:lnTo>
                    <a:pt x="30" y="558"/>
                  </a:lnTo>
                  <a:lnTo>
                    <a:pt x="30" y="558"/>
                  </a:lnTo>
                  <a:lnTo>
                    <a:pt x="30" y="556"/>
                  </a:lnTo>
                  <a:lnTo>
                    <a:pt x="28" y="552"/>
                  </a:lnTo>
                  <a:lnTo>
                    <a:pt x="28" y="552"/>
                  </a:lnTo>
                  <a:lnTo>
                    <a:pt x="30" y="550"/>
                  </a:lnTo>
                  <a:lnTo>
                    <a:pt x="32" y="548"/>
                  </a:lnTo>
                  <a:lnTo>
                    <a:pt x="34" y="548"/>
                  </a:lnTo>
                  <a:lnTo>
                    <a:pt x="34" y="544"/>
                  </a:lnTo>
                  <a:lnTo>
                    <a:pt x="34" y="544"/>
                  </a:lnTo>
                  <a:lnTo>
                    <a:pt x="32" y="542"/>
                  </a:lnTo>
                  <a:lnTo>
                    <a:pt x="32" y="540"/>
                  </a:lnTo>
                  <a:lnTo>
                    <a:pt x="30" y="540"/>
                  </a:lnTo>
                  <a:lnTo>
                    <a:pt x="28" y="540"/>
                  </a:lnTo>
                  <a:lnTo>
                    <a:pt x="28" y="540"/>
                  </a:lnTo>
                  <a:lnTo>
                    <a:pt x="28" y="528"/>
                  </a:lnTo>
                  <a:lnTo>
                    <a:pt x="26" y="522"/>
                  </a:lnTo>
                  <a:lnTo>
                    <a:pt x="28" y="516"/>
                  </a:lnTo>
                  <a:lnTo>
                    <a:pt x="28" y="516"/>
                  </a:lnTo>
                  <a:lnTo>
                    <a:pt x="26" y="516"/>
                  </a:lnTo>
                  <a:lnTo>
                    <a:pt x="26" y="514"/>
                  </a:lnTo>
                  <a:lnTo>
                    <a:pt x="26" y="514"/>
                  </a:lnTo>
                  <a:lnTo>
                    <a:pt x="24" y="496"/>
                  </a:lnTo>
                  <a:lnTo>
                    <a:pt x="24" y="488"/>
                  </a:lnTo>
                  <a:lnTo>
                    <a:pt x="26" y="480"/>
                  </a:lnTo>
                  <a:lnTo>
                    <a:pt x="26" y="480"/>
                  </a:lnTo>
                  <a:lnTo>
                    <a:pt x="26" y="482"/>
                  </a:lnTo>
                  <a:lnTo>
                    <a:pt x="28" y="482"/>
                  </a:lnTo>
                  <a:lnTo>
                    <a:pt x="30" y="480"/>
                  </a:lnTo>
                  <a:lnTo>
                    <a:pt x="30" y="480"/>
                  </a:lnTo>
                  <a:lnTo>
                    <a:pt x="28" y="480"/>
                  </a:lnTo>
                  <a:lnTo>
                    <a:pt x="28" y="478"/>
                  </a:lnTo>
                  <a:lnTo>
                    <a:pt x="28" y="478"/>
                  </a:lnTo>
                  <a:lnTo>
                    <a:pt x="28" y="476"/>
                  </a:lnTo>
                  <a:lnTo>
                    <a:pt x="28" y="476"/>
                  </a:lnTo>
                  <a:lnTo>
                    <a:pt x="26" y="478"/>
                  </a:lnTo>
                  <a:lnTo>
                    <a:pt x="24" y="480"/>
                  </a:lnTo>
                  <a:lnTo>
                    <a:pt x="24" y="480"/>
                  </a:lnTo>
                  <a:lnTo>
                    <a:pt x="22" y="468"/>
                  </a:lnTo>
                  <a:lnTo>
                    <a:pt x="24" y="460"/>
                  </a:lnTo>
                  <a:lnTo>
                    <a:pt x="24" y="460"/>
                  </a:lnTo>
                  <a:lnTo>
                    <a:pt x="22" y="460"/>
                  </a:lnTo>
                  <a:lnTo>
                    <a:pt x="22" y="458"/>
                  </a:lnTo>
                  <a:lnTo>
                    <a:pt x="22" y="458"/>
                  </a:lnTo>
                  <a:lnTo>
                    <a:pt x="24" y="458"/>
                  </a:lnTo>
                  <a:lnTo>
                    <a:pt x="24" y="456"/>
                  </a:lnTo>
                  <a:lnTo>
                    <a:pt x="24" y="450"/>
                  </a:lnTo>
                  <a:lnTo>
                    <a:pt x="22" y="450"/>
                  </a:lnTo>
                  <a:lnTo>
                    <a:pt x="24" y="446"/>
                  </a:lnTo>
                  <a:lnTo>
                    <a:pt x="24" y="446"/>
                  </a:lnTo>
                  <a:lnTo>
                    <a:pt x="22" y="444"/>
                  </a:lnTo>
                  <a:lnTo>
                    <a:pt x="20" y="444"/>
                  </a:lnTo>
                  <a:lnTo>
                    <a:pt x="22" y="442"/>
                  </a:lnTo>
                  <a:lnTo>
                    <a:pt x="22" y="442"/>
                  </a:lnTo>
                  <a:lnTo>
                    <a:pt x="22" y="440"/>
                  </a:lnTo>
                  <a:lnTo>
                    <a:pt x="22" y="440"/>
                  </a:lnTo>
                  <a:lnTo>
                    <a:pt x="20" y="434"/>
                  </a:lnTo>
                  <a:lnTo>
                    <a:pt x="20" y="430"/>
                  </a:lnTo>
                  <a:lnTo>
                    <a:pt x="20" y="426"/>
                  </a:lnTo>
                  <a:lnTo>
                    <a:pt x="22" y="424"/>
                  </a:lnTo>
                  <a:lnTo>
                    <a:pt x="22" y="424"/>
                  </a:lnTo>
                  <a:lnTo>
                    <a:pt x="20" y="420"/>
                  </a:lnTo>
                  <a:lnTo>
                    <a:pt x="20" y="420"/>
                  </a:lnTo>
                  <a:lnTo>
                    <a:pt x="20" y="422"/>
                  </a:lnTo>
                  <a:lnTo>
                    <a:pt x="20" y="422"/>
                  </a:lnTo>
                  <a:lnTo>
                    <a:pt x="20" y="412"/>
                  </a:lnTo>
                  <a:lnTo>
                    <a:pt x="22" y="408"/>
                  </a:lnTo>
                  <a:lnTo>
                    <a:pt x="22" y="408"/>
                  </a:lnTo>
                  <a:lnTo>
                    <a:pt x="18" y="398"/>
                  </a:lnTo>
                  <a:lnTo>
                    <a:pt x="16" y="386"/>
                  </a:lnTo>
                  <a:lnTo>
                    <a:pt x="14" y="362"/>
                  </a:lnTo>
                  <a:lnTo>
                    <a:pt x="16" y="362"/>
                  </a:lnTo>
                  <a:lnTo>
                    <a:pt x="16" y="362"/>
                  </a:lnTo>
                  <a:lnTo>
                    <a:pt x="16" y="360"/>
                  </a:lnTo>
                  <a:lnTo>
                    <a:pt x="16" y="360"/>
                  </a:lnTo>
                  <a:lnTo>
                    <a:pt x="14" y="360"/>
                  </a:lnTo>
                  <a:lnTo>
                    <a:pt x="14" y="358"/>
                  </a:lnTo>
                  <a:lnTo>
                    <a:pt x="14" y="358"/>
                  </a:lnTo>
                  <a:lnTo>
                    <a:pt x="16" y="358"/>
                  </a:lnTo>
                  <a:lnTo>
                    <a:pt x="18" y="356"/>
                  </a:lnTo>
                  <a:lnTo>
                    <a:pt x="18" y="358"/>
                  </a:lnTo>
                  <a:lnTo>
                    <a:pt x="18" y="358"/>
                  </a:lnTo>
                  <a:lnTo>
                    <a:pt x="18" y="354"/>
                  </a:lnTo>
                  <a:lnTo>
                    <a:pt x="18" y="352"/>
                  </a:lnTo>
                  <a:lnTo>
                    <a:pt x="16" y="348"/>
                  </a:lnTo>
                  <a:lnTo>
                    <a:pt x="16" y="348"/>
                  </a:lnTo>
                  <a:lnTo>
                    <a:pt x="14" y="348"/>
                  </a:lnTo>
                  <a:lnTo>
                    <a:pt x="14" y="348"/>
                  </a:lnTo>
                  <a:lnTo>
                    <a:pt x="16" y="350"/>
                  </a:lnTo>
                  <a:lnTo>
                    <a:pt x="14" y="350"/>
                  </a:lnTo>
                  <a:lnTo>
                    <a:pt x="14" y="350"/>
                  </a:lnTo>
                  <a:lnTo>
                    <a:pt x="14" y="346"/>
                  </a:lnTo>
                  <a:lnTo>
                    <a:pt x="14" y="342"/>
                  </a:lnTo>
                  <a:lnTo>
                    <a:pt x="12" y="342"/>
                  </a:lnTo>
                  <a:lnTo>
                    <a:pt x="12" y="342"/>
                  </a:lnTo>
                  <a:lnTo>
                    <a:pt x="14" y="340"/>
                  </a:lnTo>
                  <a:lnTo>
                    <a:pt x="16" y="342"/>
                  </a:lnTo>
                  <a:lnTo>
                    <a:pt x="16" y="338"/>
                  </a:lnTo>
                  <a:lnTo>
                    <a:pt x="16" y="338"/>
                  </a:lnTo>
                  <a:lnTo>
                    <a:pt x="16" y="338"/>
                  </a:lnTo>
                  <a:lnTo>
                    <a:pt x="18" y="338"/>
                  </a:lnTo>
                  <a:lnTo>
                    <a:pt x="20" y="340"/>
                  </a:lnTo>
                  <a:lnTo>
                    <a:pt x="22" y="344"/>
                  </a:lnTo>
                  <a:lnTo>
                    <a:pt x="24" y="344"/>
                  </a:lnTo>
                  <a:lnTo>
                    <a:pt x="26" y="342"/>
                  </a:lnTo>
                  <a:lnTo>
                    <a:pt x="24" y="340"/>
                  </a:lnTo>
                  <a:lnTo>
                    <a:pt x="24" y="340"/>
                  </a:lnTo>
                  <a:lnTo>
                    <a:pt x="26" y="340"/>
                  </a:lnTo>
                  <a:lnTo>
                    <a:pt x="28" y="342"/>
                  </a:lnTo>
                  <a:lnTo>
                    <a:pt x="28" y="342"/>
                  </a:lnTo>
                  <a:lnTo>
                    <a:pt x="28" y="340"/>
                  </a:lnTo>
                  <a:lnTo>
                    <a:pt x="28" y="340"/>
                  </a:lnTo>
                  <a:lnTo>
                    <a:pt x="26" y="336"/>
                  </a:lnTo>
                  <a:lnTo>
                    <a:pt x="24" y="336"/>
                  </a:lnTo>
                  <a:lnTo>
                    <a:pt x="22" y="336"/>
                  </a:lnTo>
                  <a:lnTo>
                    <a:pt x="22" y="336"/>
                  </a:lnTo>
                  <a:lnTo>
                    <a:pt x="20" y="334"/>
                  </a:lnTo>
                  <a:lnTo>
                    <a:pt x="18" y="332"/>
                  </a:lnTo>
                  <a:lnTo>
                    <a:pt x="16" y="330"/>
                  </a:lnTo>
                  <a:lnTo>
                    <a:pt x="16" y="326"/>
                  </a:lnTo>
                  <a:lnTo>
                    <a:pt x="16" y="326"/>
                  </a:lnTo>
                  <a:lnTo>
                    <a:pt x="16" y="326"/>
                  </a:lnTo>
                  <a:lnTo>
                    <a:pt x="16" y="328"/>
                  </a:lnTo>
                  <a:lnTo>
                    <a:pt x="16" y="330"/>
                  </a:lnTo>
                  <a:lnTo>
                    <a:pt x="18" y="330"/>
                  </a:lnTo>
                  <a:lnTo>
                    <a:pt x="18" y="330"/>
                  </a:lnTo>
                  <a:lnTo>
                    <a:pt x="18" y="328"/>
                  </a:lnTo>
                  <a:lnTo>
                    <a:pt x="18" y="326"/>
                  </a:lnTo>
                  <a:lnTo>
                    <a:pt x="16" y="320"/>
                  </a:lnTo>
                  <a:lnTo>
                    <a:pt x="16" y="320"/>
                  </a:lnTo>
                  <a:lnTo>
                    <a:pt x="16" y="322"/>
                  </a:lnTo>
                  <a:lnTo>
                    <a:pt x="14" y="322"/>
                  </a:lnTo>
                  <a:lnTo>
                    <a:pt x="12" y="318"/>
                  </a:lnTo>
                  <a:lnTo>
                    <a:pt x="12" y="318"/>
                  </a:lnTo>
                  <a:lnTo>
                    <a:pt x="14" y="318"/>
                  </a:lnTo>
                  <a:lnTo>
                    <a:pt x="14" y="318"/>
                  </a:lnTo>
                  <a:lnTo>
                    <a:pt x="14" y="318"/>
                  </a:lnTo>
                  <a:lnTo>
                    <a:pt x="16" y="316"/>
                  </a:lnTo>
                  <a:lnTo>
                    <a:pt x="16" y="316"/>
                  </a:lnTo>
                  <a:lnTo>
                    <a:pt x="12" y="312"/>
                  </a:lnTo>
                  <a:lnTo>
                    <a:pt x="12" y="312"/>
                  </a:lnTo>
                  <a:lnTo>
                    <a:pt x="12" y="314"/>
                  </a:lnTo>
                  <a:lnTo>
                    <a:pt x="12" y="314"/>
                  </a:lnTo>
                  <a:lnTo>
                    <a:pt x="10" y="312"/>
                  </a:lnTo>
                  <a:lnTo>
                    <a:pt x="10" y="310"/>
                  </a:lnTo>
                  <a:lnTo>
                    <a:pt x="10" y="308"/>
                  </a:lnTo>
                  <a:lnTo>
                    <a:pt x="8" y="306"/>
                  </a:lnTo>
                  <a:lnTo>
                    <a:pt x="8" y="306"/>
                  </a:lnTo>
                  <a:lnTo>
                    <a:pt x="10" y="306"/>
                  </a:lnTo>
                  <a:lnTo>
                    <a:pt x="14" y="306"/>
                  </a:lnTo>
                  <a:lnTo>
                    <a:pt x="14" y="308"/>
                  </a:lnTo>
                  <a:lnTo>
                    <a:pt x="16" y="304"/>
                  </a:lnTo>
                  <a:lnTo>
                    <a:pt x="16" y="304"/>
                  </a:lnTo>
                  <a:lnTo>
                    <a:pt x="14" y="304"/>
                  </a:lnTo>
                  <a:lnTo>
                    <a:pt x="12" y="302"/>
                  </a:lnTo>
                  <a:lnTo>
                    <a:pt x="12" y="300"/>
                  </a:lnTo>
                  <a:lnTo>
                    <a:pt x="8" y="300"/>
                  </a:lnTo>
                  <a:lnTo>
                    <a:pt x="8" y="300"/>
                  </a:lnTo>
                  <a:lnTo>
                    <a:pt x="10" y="298"/>
                  </a:lnTo>
                  <a:lnTo>
                    <a:pt x="12" y="300"/>
                  </a:lnTo>
                  <a:lnTo>
                    <a:pt x="12" y="300"/>
                  </a:lnTo>
                  <a:lnTo>
                    <a:pt x="12" y="298"/>
                  </a:lnTo>
                  <a:lnTo>
                    <a:pt x="12" y="294"/>
                  </a:lnTo>
                  <a:lnTo>
                    <a:pt x="10" y="292"/>
                  </a:lnTo>
                  <a:lnTo>
                    <a:pt x="12" y="290"/>
                  </a:lnTo>
                  <a:lnTo>
                    <a:pt x="10" y="290"/>
                  </a:lnTo>
                  <a:lnTo>
                    <a:pt x="10" y="290"/>
                  </a:lnTo>
                  <a:lnTo>
                    <a:pt x="12" y="284"/>
                  </a:lnTo>
                  <a:lnTo>
                    <a:pt x="12" y="284"/>
                  </a:lnTo>
                  <a:lnTo>
                    <a:pt x="12" y="280"/>
                  </a:lnTo>
                  <a:lnTo>
                    <a:pt x="12" y="276"/>
                  </a:lnTo>
                  <a:lnTo>
                    <a:pt x="12" y="276"/>
                  </a:lnTo>
                  <a:lnTo>
                    <a:pt x="12" y="276"/>
                  </a:lnTo>
                  <a:lnTo>
                    <a:pt x="12" y="272"/>
                  </a:lnTo>
                  <a:lnTo>
                    <a:pt x="12" y="270"/>
                  </a:lnTo>
                  <a:lnTo>
                    <a:pt x="10" y="270"/>
                  </a:lnTo>
                  <a:lnTo>
                    <a:pt x="10" y="270"/>
                  </a:lnTo>
                  <a:lnTo>
                    <a:pt x="10" y="274"/>
                  </a:lnTo>
                  <a:lnTo>
                    <a:pt x="10" y="276"/>
                  </a:lnTo>
                  <a:lnTo>
                    <a:pt x="8" y="278"/>
                  </a:lnTo>
                  <a:lnTo>
                    <a:pt x="8" y="278"/>
                  </a:lnTo>
                  <a:lnTo>
                    <a:pt x="10" y="276"/>
                  </a:lnTo>
                  <a:lnTo>
                    <a:pt x="8" y="274"/>
                  </a:lnTo>
                  <a:lnTo>
                    <a:pt x="6" y="270"/>
                  </a:lnTo>
                  <a:lnTo>
                    <a:pt x="8" y="268"/>
                  </a:lnTo>
                  <a:lnTo>
                    <a:pt x="8" y="268"/>
                  </a:lnTo>
                  <a:lnTo>
                    <a:pt x="8" y="266"/>
                  </a:lnTo>
                  <a:lnTo>
                    <a:pt x="6" y="264"/>
                  </a:lnTo>
                  <a:lnTo>
                    <a:pt x="6" y="264"/>
                  </a:lnTo>
                  <a:lnTo>
                    <a:pt x="8" y="264"/>
                  </a:lnTo>
                  <a:lnTo>
                    <a:pt x="8" y="262"/>
                  </a:lnTo>
                  <a:lnTo>
                    <a:pt x="6" y="262"/>
                  </a:lnTo>
                  <a:lnTo>
                    <a:pt x="6" y="262"/>
                  </a:lnTo>
                  <a:lnTo>
                    <a:pt x="6" y="258"/>
                  </a:lnTo>
                  <a:lnTo>
                    <a:pt x="6" y="258"/>
                  </a:lnTo>
                  <a:lnTo>
                    <a:pt x="8" y="256"/>
                  </a:lnTo>
                  <a:lnTo>
                    <a:pt x="8" y="254"/>
                  </a:lnTo>
                  <a:lnTo>
                    <a:pt x="10" y="258"/>
                  </a:lnTo>
                  <a:lnTo>
                    <a:pt x="10" y="258"/>
                  </a:lnTo>
                  <a:lnTo>
                    <a:pt x="10" y="256"/>
                  </a:lnTo>
                  <a:lnTo>
                    <a:pt x="12" y="252"/>
                  </a:lnTo>
                  <a:lnTo>
                    <a:pt x="12" y="252"/>
                  </a:lnTo>
                  <a:lnTo>
                    <a:pt x="4" y="248"/>
                  </a:lnTo>
                  <a:lnTo>
                    <a:pt x="4" y="248"/>
                  </a:lnTo>
                  <a:lnTo>
                    <a:pt x="4" y="246"/>
                  </a:lnTo>
                  <a:lnTo>
                    <a:pt x="6" y="246"/>
                  </a:lnTo>
                  <a:lnTo>
                    <a:pt x="6" y="246"/>
                  </a:lnTo>
                  <a:lnTo>
                    <a:pt x="4" y="244"/>
                  </a:lnTo>
                  <a:lnTo>
                    <a:pt x="8" y="248"/>
                  </a:lnTo>
                  <a:lnTo>
                    <a:pt x="8" y="248"/>
                  </a:lnTo>
                  <a:lnTo>
                    <a:pt x="10" y="246"/>
                  </a:lnTo>
                  <a:lnTo>
                    <a:pt x="10" y="240"/>
                  </a:lnTo>
                  <a:lnTo>
                    <a:pt x="10" y="240"/>
                  </a:lnTo>
                  <a:lnTo>
                    <a:pt x="8" y="236"/>
                  </a:lnTo>
                  <a:lnTo>
                    <a:pt x="6" y="236"/>
                  </a:lnTo>
                  <a:lnTo>
                    <a:pt x="6" y="238"/>
                  </a:lnTo>
                  <a:lnTo>
                    <a:pt x="6" y="238"/>
                  </a:lnTo>
                  <a:lnTo>
                    <a:pt x="6" y="234"/>
                  </a:lnTo>
                  <a:lnTo>
                    <a:pt x="6" y="234"/>
                  </a:lnTo>
                  <a:lnTo>
                    <a:pt x="8" y="234"/>
                  </a:lnTo>
                  <a:lnTo>
                    <a:pt x="8" y="234"/>
                  </a:lnTo>
                  <a:lnTo>
                    <a:pt x="8" y="232"/>
                  </a:lnTo>
                  <a:lnTo>
                    <a:pt x="6" y="232"/>
                  </a:lnTo>
                  <a:lnTo>
                    <a:pt x="6" y="232"/>
                  </a:lnTo>
                  <a:lnTo>
                    <a:pt x="4" y="232"/>
                  </a:lnTo>
                  <a:lnTo>
                    <a:pt x="4" y="232"/>
                  </a:lnTo>
                  <a:lnTo>
                    <a:pt x="10" y="220"/>
                  </a:lnTo>
                  <a:lnTo>
                    <a:pt x="12" y="224"/>
                  </a:lnTo>
                  <a:lnTo>
                    <a:pt x="12" y="222"/>
                  </a:lnTo>
                  <a:lnTo>
                    <a:pt x="12" y="222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16" y="222"/>
                  </a:lnTo>
                  <a:lnTo>
                    <a:pt x="18" y="222"/>
                  </a:lnTo>
                  <a:lnTo>
                    <a:pt x="18" y="222"/>
                  </a:lnTo>
                  <a:lnTo>
                    <a:pt x="18" y="218"/>
                  </a:lnTo>
                  <a:lnTo>
                    <a:pt x="16" y="216"/>
                  </a:lnTo>
                  <a:lnTo>
                    <a:pt x="16" y="216"/>
                  </a:lnTo>
                  <a:lnTo>
                    <a:pt x="14" y="216"/>
                  </a:lnTo>
                  <a:lnTo>
                    <a:pt x="12" y="216"/>
                  </a:lnTo>
                  <a:lnTo>
                    <a:pt x="10" y="214"/>
                  </a:lnTo>
                  <a:lnTo>
                    <a:pt x="8" y="212"/>
                  </a:lnTo>
                  <a:lnTo>
                    <a:pt x="6" y="212"/>
                  </a:lnTo>
                  <a:lnTo>
                    <a:pt x="6" y="212"/>
                  </a:lnTo>
                  <a:lnTo>
                    <a:pt x="6" y="206"/>
                  </a:lnTo>
                  <a:lnTo>
                    <a:pt x="8" y="204"/>
                  </a:lnTo>
                  <a:lnTo>
                    <a:pt x="10" y="202"/>
                  </a:lnTo>
                  <a:lnTo>
                    <a:pt x="8" y="198"/>
                  </a:lnTo>
                  <a:lnTo>
                    <a:pt x="8" y="198"/>
                  </a:lnTo>
                  <a:lnTo>
                    <a:pt x="6" y="198"/>
                  </a:lnTo>
                  <a:lnTo>
                    <a:pt x="4" y="198"/>
                  </a:lnTo>
                  <a:lnTo>
                    <a:pt x="6" y="200"/>
                  </a:lnTo>
                  <a:lnTo>
                    <a:pt x="6" y="200"/>
                  </a:lnTo>
                  <a:lnTo>
                    <a:pt x="4" y="198"/>
                  </a:lnTo>
                  <a:lnTo>
                    <a:pt x="4" y="196"/>
                  </a:lnTo>
                  <a:lnTo>
                    <a:pt x="2" y="194"/>
                  </a:lnTo>
                  <a:lnTo>
                    <a:pt x="2" y="190"/>
                  </a:lnTo>
                  <a:lnTo>
                    <a:pt x="2" y="190"/>
                  </a:lnTo>
                  <a:lnTo>
                    <a:pt x="4" y="192"/>
                  </a:lnTo>
                  <a:lnTo>
                    <a:pt x="6" y="190"/>
                  </a:lnTo>
                  <a:lnTo>
                    <a:pt x="6" y="190"/>
                  </a:lnTo>
                  <a:lnTo>
                    <a:pt x="8" y="192"/>
                  </a:lnTo>
                  <a:lnTo>
                    <a:pt x="8" y="192"/>
                  </a:lnTo>
                  <a:lnTo>
                    <a:pt x="8" y="194"/>
                  </a:lnTo>
                  <a:lnTo>
                    <a:pt x="8" y="196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2" y="194"/>
                  </a:lnTo>
                  <a:lnTo>
                    <a:pt x="12" y="192"/>
                  </a:lnTo>
                  <a:lnTo>
                    <a:pt x="12" y="192"/>
                  </a:lnTo>
                  <a:lnTo>
                    <a:pt x="12" y="186"/>
                  </a:lnTo>
                  <a:lnTo>
                    <a:pt x="10" y="186"/>
                  </a:lnTo>
                  <a:lnTo>
                    <a:pt x="10" y="184"/>
                  </a:lnTo>
                  <a:lnTo>
                    <a:pt x="10" y="184"/>
                  </a:lnTo>
                  <a:lnTo>
                    <a:pt x="8" y="186"/>
                  </a:lnTo>
                  <a:lnTo>
                    <a:pt x="8" y="188"/>
                  </a:lnTo>
                  <a:lnTo>
                    <a:pt x="8" y="188"/>
                  </a:lnTo>
                  <a:lnTo>
                    <a:pt x="8" y="188"/>
                  </a:lnTo>
                  <a:lnTo>
                    <a:pt x="8" y="188"/>
                  </a:lnTo>
                  <a:lnTo>
                    <a:pt x="8" y="182"/>
                  </a:lnTo>
                  <a:lnTo>
                    <a:pt x="8" y="180"/>
                  </a:lnTo>
                  <a:lnTo>
                    <a:pt x="6" y="178"/>
                  </a:lnTo>
                  <a:lnTo>
                    <a:pt x="6" y="178"/>
                  </a:lnTo>
                  <a:lnTo>
                    <a:pt x="4" y="182"/>
                  </a:lnTo>
                  <a:lnTo>
                    <a:pt x="2" y="184"/>
                  </a:lnTo>
                  <a:lnTo>
                    <a:pt x="0" y="178"/>
                  </a:lnTo>
                  <a:lnTo>
                    <a:pt x="2" y="180"/>
                  </a:lnTo>
                  <a:lnTo>
                    <a:pt x="2" y="180"/>
                  </a:lnTo>
                  <a:lnTo>
                    <a:pt x="2" y="176"/>
                  </a:lnTo>
                  <a:lnTo>
                    <a:pt x="0" y="174"/>
                  </a:lnTo>
                  <a:lnTo>
                    <a:pt x="0" y="174"/>
                  </a:lnTo>
                  <a:lnTo>
                    <a:pt x="0" y="170"/>
                  </a:lnTo>
                  <a:lnTo>
                    <a:pt x="2" y="166"/>
                  </a:lnTo>
                  <a:lnTo>
                    <a:pt x="2" y="166"/>
                  </a:lnTo>
                  <a:lnTo>
                    <a:pt x="4" y="168"/>
                  </a:lnTo>
                  <a:lnTo>
                    <a:pt x="4" y="172"/>
                  </a:lnTo>
                  <a:lnTo>
                    <a:pt x="4" y="176"/>
                  </a:lnTo>
                  <a:lnTo>
                    <a:pt x="6" y="176"/>
                  </a:lnTo>
                  <a:lnTo>
                    <a:pt x="6" y="176"/>
                  </a:lnTo>
                  <a:lnTo>
                    <a:pt x="4" y="170"/>
                  </a:lnTo>
                  <a:lnTo>
                    <a:pt x="4" y="166"/>
                  </a:lnTo>
                  <a:lnTo>
                    <a:pt x="6" y="168"/>
                  </a:lnTo>
                  <a:lnTo>
                    <a:pt x="6" y="168"/>
                  </a:lnTo>
                  <a:lnTo>
                    <a:pt x="8" y="166"/>
                  </a:lnTo>
                  <a:lnTo>
                    <a:pt x="8" y="162"/>
                  </a:lnTo>
                  <a:lnTo>
                    <a:pt x="8" y="158"/>
                  </a:lnTo>
                  <a:lnTo>
                    <a:pt x="8" y="158"/>
                  </a:lnTo>
                  <a:lnTo>
                    <a:pt x="6" y="156"/>
                  </a:lnTo>
                  <a:lnTo>
                    <a:pt x="4" y="158"/>
                  </a:lnTo>
                  <a:lnTo>
                    <a:pt x="4" y="158"/>
                  </a:lnTo>
                  <a:lnTo>
                    <a:pt x="0" y="144"/>
                  </a:lnTo>
                  <a:lnTo>
                    <a:pt x="0" y="144"/>
                  </a:lnTo>
                  <a:lnTo>
                    <a:pt x="2" y="142"/>
                  </a:lnTo>
                  <a:lnTo>
                    <a:pt x="2" y="140"/>
                  </a:lnTo>
                  <a:lnTo>
                    <a:pt x="2" y="138"/>
                  </a:lnTo>
                  <a:lnTo>
                    <a:pt x="4" y="140"/>
                  </a:lnTo>
                  <a:lnTo>
                    <a:pt x="4" y="140"/>
                  </a:lnTo>
                  <a:lnTo>
                    <a:pt x="4" y="148"/>
                  </a:lnTo>
                  <a:lnTo>
                    <a:pt x="4" y="152"/>
                  </a:lnTo>
                  <a:lnTo>
                    <a:pt x="6" y="156"/>
                  </a:lnTo>
                  <a:lnTo>
                    <a:pt x="6" y="156"/>
                  </a:lnTo>
                  <a:lnTo>
                    <a:pt x="8" y="156"/>
                  </a:lnTo>
                  <a:lnTo>
                    <a:pt x="8" y="158"/>
                  </a:lnTo>
                  <a:lnTo>
                    <a:pt x="8" y="160"/>
                  </a:lnTo>
                  <a:lnTo>
                    <a:pt x="10" y="162"/>
                  </a:lnTo>
                  <a:lnTo>
                    <a:pt x="10" y="162"/>
                  </a:lnTo>
                  <a:lnTo>
                    <a:pt x="10" y="160"/>
                  </a:lnTo>
                  <a:lnTo>
                    <a:pt x="12" y="158"/>
                  </a:lnTo>
                  <a:lnTo>
                    <a:pt x="16" y="156"/>
                  </a:lnTo>
                  <a:lnTo>
                    <a:pt x="16" y="156"/>
                  </a:lnTo>
                  <a:lnTo>
                    <a:pt x="14" y="152"/>
                  </a:lnTo>
                  <a:lnTo>
                    <a:pt x="14" y="152"/>
                  </a:lnTo>
                  <a:lnTo>
                    <a:pt x="12" y="152"/>
                  </a:lnTo>
                  <a:lnTo>
                    <a:pt x="10" y="154"/>
                  </a:lnTo>
                  <a:lnTo>
                    <a:pt x="10" y="154"/>
                  </a:lnTo>
                  <a:lnTo>
                    <a:pt x="10" y="144"/>
                  </a:lnTo>
                  <a:lnTo>
                    <a:pt x="6" y="136"/>
                  </a:lnTo>
                  <a:lnTo>
                    <a:pt x="6" y="136"/>
                  </a:lnTo>
                  <a:lnTo>
                    <a:pt x="8" y="136"/>
                  </a:lnTo>
                  <a:lnTo>
                    <a:pt x="10" y="138"/>
                  </a:lnTo>
                  <a:lnTo>
                    <a:pt x="10" y="138"/>
                  </a:lnTo>
                  <a:lnTo>
                    <a:pt x="10" y="126"/>
                  </a:lnTo>
                  <a:lnTo>
                    <a:pt x="10" y="114"/>
                  </a:lnTo>
                  <a:lnTo>
                    <a:pt x="10" y="114"/>
                  </a:lnTo>
                  <a:lnTo>
                    <a:pt x="8" y="114"/>
                  </a:lnTo>
                  <a:lnTo>
                    <a:pt x="6" y="112"/>
                  </a:lnTo>
                  <a:lnTo>
                    <a:pt x="6" y="108"/>
                  </a:lnTo>
                  <a:lnTo>
                    <a:pt x="6" y="108"/>
                  </a:lnTo>
                  <a:lnTo>
                    <a:pt x="4" y="108"/>
                  </a:lnTo>
                  <a:lnTo>
                    <a:pt x="4" y="108"/>
                  </a:lnTo>
                  <a:lnTo>
                    <a:pt x="2" y="114"/>
                  </a:lnTo>
                  <a:lnTo>
                    <a:pt x="2" y="116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2" y="114"/>
                  </a:lnTo>
                  <a:lnTo>
                    <a:pt x="2" y="114"/>
                  </a:lnTo>
                  <a:lnTo>
                    <a:pt x="2" y="112"/>
                  </a:lnTo>
                  <a:lnTo>
                    <a:pt x="2" y="110"/>
                  </a:lnTo>
                  <a:lnTo>
                    <a:pt x="4" y="108"/>
                  </a:lnTo>
                  <a:lnTo>
                    <a:pt x="2" y="106"/>
                  </a:lnTo>
                  <a:lnTo>
                    <a:pt x="2" y="106"/>
                  </a:lnTo>
                  <a:lnTo>
                    <a:pt x="4" y="108"/>
                  </a:lnTo>
                  <a:lnTo>
                    <a:pt x="6" y="108"/>
                  </a:lnTo>
                  <a:lnTo>
                    <a:pt x="8" y="108"/>
                  </a:lnTo>
                  <a:lnTo>
                    <a:pt x="10" y="108"/>
                  </a:lnTo>
                  <a:lnTo>
                    <a:pt x="10" y="108"/>
                  </a:lnTo>
                  <a:lnTo>
                    <a:pt x="10" y="106"/>
                  </a:lnTo>
                  <a:lnTo>
                    <a:pt x="10" y="104"/>
                  </a:lnTo>
                  <a:lnTo>
                    <a:pt x="12" y="104"/>
                  </a:lnTo>
                  <a:lnTo>
                    <a:pt x="12" y="102"/>
                  </a:lnTo>
                  <a:lnTo>
                    <a:pt x="12" y="102"/>
                  </a:lnTo>
                  <a:lnTo>
                    <a:pt x="6" y="86"/>
                  </a:lnTo>
                  <a:lnTo>
                    <a:pt x="6" y="86"/>
                  </a:lnTo>
                  <a:lnTo>
                    <a:pt x="8" y="80"/>
                  </a:lnTo>
                  <a:lnTo>
                    <a:pt x="8" y="72"/>
                  </a:lnTo>
                  <a:lnTo>
                    <a:pt x="6" y="60"/>
                  </a:lnTo>
                  <a:lnTo>
                    <a:pt x="6" y="60"/>
                  </a:lnTo>
                  <a:lnTo>
                    <a:pt x="6" y="58"/>
                  </a:lnTo>
                  <a:lnTo>
                    <a:pt x="8" y="58"/>
                  </a:lnTo>
                  <a:lnTo>
                    <a:pt x="10" y="58"/>
                  </a:lnTo>
                  <a:lnTo>
                    <a:pt x="10" y="56"/>
                  </a:lnTo>
                  <a:lnTo>
                    <a:pt x="10" y="56"/>
                  </a:lnTo>
                  <a:lnTo>
                    <a:pt x="10" y="54"/>
                  </a:lnTo>
                  <a:lnTo>
                    <a:pt x="10" y="54"/>
                  </a:lnTo>
                  <a:lnTo>
                    <a:pt x="8" y="54"/>
                  </a:lnTo>
                  <a:lnTo>
                    <a:pt x="8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46"/>
                  </a:lnTo>
                  <a:lnTo>
                    <a:pt x="8" y="42"/>
                  </a:lnTo>
                  <a:lnTo>
                    <a:pt x="6" y="40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10" y="38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2" y="36"/>
                  </a:lnTo>
                  <a:lnTo>
                    <a:pt x="12" y="32"/>
                  </a:lnTo>
                  <a:lnTo>
                    <a:pt x="10" y="26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8" y="18"/>
                  </a:lnTo>
                  <a:lnTo>
                    <a:pt x="6" y="10"/>
                  </a:lnTo>
                  <a:lnTo>
                    <a:pt x="10" y="10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10" y="4"/>
                  </a:lnTo>
                  <a:lnTo>
                    <a:pt x="10" y="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12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14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2" y="14"/>
                  </a:lnTo>
                  <a:lnTo>
                    <a:pt x="12" y="16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6" y="20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6" y="26"/>
                  </a:lnTo>
                  <a:lnTo>
                    <a:pt x="18" y="28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6" y="38"/>
                  </a:lnTo>
                  <a:lnTo>
                    <a:pt x="18" y="42"/>
                  </a:lnTo>
                  <a:lnTo>
                    <a:pt x="20" y="46"/>
                  </a:lnTo>
                  <a:lnTo>
                    <a:pt x="20" y="52"/>
                  </a:lnTo>
                  <a:lnTo>
                    <a:pt x="20" y="52"/>
                  </a:lnTo>
                  <a:lnTo>
                    <a:pt x="16" y="46"/>
                  </a:lnTo>
                  <a:lnTo>
                    <a:pt x="14" y="42"/>
                  </a:lnTo>
                  <a:lnTo>
                    <a:pt x="14" y="42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6" y="52"/>
                  </a:lnTo>
                  <a:lnTo>
                    <a:pt x="20" y="58"/>
                  </a:lnTo>
                  <a:lnTo>
                    <a:pt x="18" y="58"/>
                  </a:lnTo>
                  <a:lnTo>
                    <a:pt x="18" y="58"/>
                  </a:lnTo>
                  <a:lnTo>
                    <a:pt x="20" y="64"/>
                  </a:lnTo>
                  <a:lnTo>
                    <a:pt x="20" y="66"/>
                  </a:lnTo>
                  <a:lnTo>
                    <a:pt x="22" y="68"/>
                  </a:lnTo>
                  <a:lnTo>
                    <a:pt x="22" y="68"/>
                  </a:lnTo>
                  <a:lnTo>
                    <a:pt x="22" y="96"/>
                  </a:lnTo>
                  <a:lnTo>
                    <a:pt x="20" y="98"/>
                  </a:lnTo>
                  <a:lnTo>
                    <a:pt x="20" y="98"/>
                  </a:lnTo>
                  <a:lnTo>
                    <a:pt x="22" y="102"/>
                  </a:lnTo>
                  <a:lnTo>
                    <a:pt x="22" y="106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4" y="124"/>
                  </a:lnTo>
                  <a:lnTo>
                    <a:pt x="24" y="132"/>
                  </a:lnTo>
                  <a:lnTo>
                    <a:pt x="26" y="138"/>
                  </a:lnTo>
                  <a:lnTo>
                    <a:pt x="24" y="144"/>
                  </a:lnTo>
                  <a:lnTo>
                    <a:pt x="24" y="144"/>
                  </a:lnTo>
                  <a:lnTo>
                    <a:pt x="28" y="168"/>
                  </a:lnTo>
                  <a:lnTo>
                    <a:pt x="30" y="194"/>
                  </a:lnTo>
                  <a:lnTo>
                    <a:pt x="26" y="190"/>
                  </a:lnTo>
                  <a:lnTo>
                    <a:pt x="26" y="190"/>
                  </a:lnTo>
                  <a:lnTo>
                    <a:pt x="26" y="192"/>
                  </a:lnTo>
                  <a:lnTo>
                    <a:pt x="26" y="192"/>
                  </a:lnTo>
                  <a:lnTo>
                    <a:pt x="26" y="194"/>
                  </a:lnTo>
                  <a:lnTo>
                    <a:pt x="26" y="196"/>
                  </a:lnTo>
                  <a:lnTo>
                    <a:pt x="26" y="196"/>
                  </a:lnTo>
                  <a:lnTo>
                    <a:pt x="26" y="194"/>
                  </a:lnTo>
                  <a:lnTo>
                    <a:pt x="28" y="196"/>
                  </a:lnTo>
                  <a:lnTo>
                    <a:pt x="30" y="202"/>
                  </a:lnTo>
                  <a:lnTo>
                    <a:pt x="30" y="202"/>
                  </a:lnTo>
                  <a:lnTo>
                    <a:pt x="30" y="208"/>
                  </a:lnTo>
                  <a:lnTo>
                    <a:pt x="30" y="214"/>
                  </a:lnTo>
                  <a:lnTo>
                    <a:pt x="34" y="226"/>
                  </a:lnTo>
                  <a:lnTo>
                    <a:pt x="32" y="228"/>
                  </a:lnTo>
                  <a:lnTo>
                    <a:pt x="32" y="228"/>
                  </a:lnTo>
                  <a:lnTo>
                    <a:pt x="34" y="232"/>
                  </a:lnTo>
                  <a:lnTo>
                    <a:pt x="34" y="238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8"/>
                  </a:lnTo>
                  <a:lnTo>
                    <a:pt x="32" y="258"/>
                  </a:lnTo>
                  <a:lnTo>
                    <a:pt x="34" y="264"/>
                  </a:lnTo>
                  <a:lnTo>
                    <a:pt x="36" y="272"/>
                  </a:lnTo>
                  <a:lnTo>
                    <a:pt x="36" y="272"/>
                  </a:lnTo>
                  <a:lnTo>
                    <a:pt x="36" y="290"/>
                  </a:lnTo>
                  <a:lnTo>
                    <a:pt x="36" y="290"/>
                  </a:lnTo>
                  <a:lnTo>
                    <a:pt x="38" y="304"/>
                  </a:lnTo>
                  <a:lnTo>
                    <a:pt x="40" y="320"/>
                  </a:lnTo>
                  <a:lnTo>
                    <a:pt x="42" y="334"/>
                  </a:lnTo>
                  <a:lnTo>
                    <a:pt x="44" y="350"/>
                  </a:lnTo>
                  <a:lnTo>
                    <a:pt x="42" y="350"/>
                  </a:lnTo>
                  <a:lnTo>
                    <a:pt x="42" y="350"/>
                  </a:lnTo>
                  <a:lnTo>
                    <a:pt x="44" y="366"/>
                  </a:lnTo>
                  <a:lnTo>
                    <a:pt x="46" y="382"/>
                  </a:lnTo>
                  <a:lnTo>
                    <a:pt x="46" y="396"/>
                  </a:lnTo>
                  <a:lnTo>
                    <a:pt x="48" y="410"/>
                  </a:lnTo>
                  <a:lnTo>
                    <a:pt x="44" y="410"/>
                  </a:lnTo>
                  <a:lnTo>
                    <a:pt x="44" y="410"/>
                  </a:lnTo>
                  <a:lnTo>
                    <a:pt x="44" y="416"/>
                  </a:lnTo>
                  <a:lnTo>
                    <a:pt x="46" y="420"/>
                  </a:lnTo>
                  <a:lnTo>
                    <a:pt x="48" y="420"/>
                  </a:lnTo>
                  <a:lnTo>
                    <a:pt x="48" y="420"/>
                  </a:lnTo>
                  <a:lnTo>
                    <a:pt x="48" y="428"/>
                  </a:lnTo>
                  <a:lnTo>
                    <a:pt x="48" y="432"/>
                  </a:lnTo>
                  <a:lnTo>
                    <a:pt x="48" y="436"/>
                  </a:lnTo>
                  <a:lnTo>
                    <a:pt x="48" y="436"/>
                  </a:lnTo>
                  <a:lnTo>
                    <a:pt x="48" y="442"/>
                  </a:lnTo>
                  <a:lnTo>
                    <a:pt x="50" y="446"/>
                  </a:lnTo>
                  <a:lnTo>
                    <a:pt x="50" y="446"/>
                  </a:lnTo>
                  <a:lnTo>
                    <a:pt x="50" y="460"/>
                  </a:lnTo>
                  <a:lnTo>
                    <a:pt x="52" y="472"/>
                  </a:lnTo>
                  <a:lnTo>
                    <a:pt x="52" y="470"/>
                  </a:lnTo>
                  <a:lnTo>
                    <a:pt x="52" y="470"/>
                  </a:lnTo>
                  <a:lnTo>
                    <a:pt x="50" y="468"/>
                  </a:lnTo>
                  <a:lnTo>
                    <a:pt x="48" y="470"/>
                  </a:lnTo>
                  <a:lnTo>
                    <a:pt x="48" y="470"/>
                  </a:lnTo>
                  <a:lnTo>
                    <a:pt x="50" y="478"/>
                  </a:lnTo>
                  <a:lnTo>
                    <a:pt x="50" y="482"/>
                  </a:lnTo>
                  <a:lnTo>
                    <a:pt x="54" y="480"/>
                  </a:lnTo>
                  <a:lnTo>
                    <a:pt x="54" y="480"/>
                  </a:lnTo>
                  <a:lnTo>
                    <a:pt x="52" y="490"/>
                  </a:lnTo>
                  <a:lnTo>
                    <a:pt x="54" y="498"/>
                  </a:lnTo>
                  <a:lnTo>
                    <a:pt x="54" y="508"/>
                  </a:lnTo>
                  <a:lnTo>
                    <a:pt x="54" y="516"/>
                  </a:lnTo>
                  <a:lnTo>
                    <a:pt x="54" y="516"/>
                  </a:lnTo>
                  <a:lnTo>
                    <a:pt x="54" y="516"/>
                  </a:lnTo>
                  <a:lnTo>
                    <a:pt x="56" y="518"/>
                  </a:lnTo>
                  <a:lnTo>
                    <a:pt x="56" y="518"/>
                  </a:lnTo>
                  <a:lnTo>
                    <a:pt x="56" y="534"/>
                  </a:lnTo>
                  <a:lnTo>
                    <a:pt x="56" y="540"/>
                  </a:lnTo>
                  <a:lnTo>
                    <a:pt x="58" y="546"/>
                  </a:lnTo>
                  <a:lnTo>
                    <a:pt x="58" y="546"/>
                  </a:lnTo>
                  <a:lnTo>
                    <a:pt x="56" y="546"/>
                  </a:lnTo>
                  <a:lnTo>
                    <a:pt x="56" y="546"/>
                  </a:lnTo>
                  <a:lnTo>
                    <a:pt x="56" y="548"/>
                  </a:lnTo>
                  <a:lnTo>
                    <a:pt x="56" y="548"/>
                  </a:lnTo>
                  <a:lnTo>
                    <a:pt x="56" y="548"/>
                  </a:lnTo>
                  <a:lnTo>
                    <a:pt x="58" y="550"/>
                  </a:lnTo>
                  <a:lnTo>
                    <a:pt x="58" y="550"/>
                  </a:lnTo>
                  <a:lnTo>
                    <a:pt x="58" y="562"/>
                  </a:lnTo>
                  <a:lnTo>
                    <a:pt x="58" y="574"/>
                  </a:lnTo>
                  <a:lnTo>
                    <a:pt x="58" y="584"/>
                  </a:lnTo>
                  <a:lnTo>
                    <a:pt x="58" y="596"/>
                  </a:lnTo>
                  <a:lnTo>
                    <a:pt x="58" y="596"/>
                  </a:lnTo>
                  <a:lnTo>
                    <a:pt x="62" y="632"/>
                  </a:lnTo>
                  <a:lnTo>
                    <a:pt x="64" y="670"/>
                  </a:lnTo>
                  <a:lnTo>
                    <a:pt x="64" y="670"/>
                  </a:lnTo>
                  <a:lnTo>
                    <a:pt x="64" y="670"/>
                  </a:lnTo>
                  <a:lnTo>
                    <a:pt x="64" y="676"/>
                  </a:lnTo>
                  <a:lnTo>
                    <a:pt x="64" y="682"/>
                  </a:lnTo>
                  <a:lnTo>
                    <a:pt x="64" y="688"/>
                  </a:lnTo>
                  <a:lnTo>
                    <a:pt x="66" y="694"/>
                  </a:lnTo>
                  <a:lnTo>
                    <a:pt x="66" y="694"/>
                  </a:lnTo>
                  <a:lnTo>
                    <a:pt x="66" y="698"/>
                  </a:lnTo>
                  <a:lnTo>
                    <a:pt x="66" y="700"/>
                  </a:lnTo>
                  <a:lnTo>
                    <a:pt x="64" y="700"/>
                  </a:lnTo>
                  <a:lnTo>
                    <a:pt x="64" y="700"/>
                  </a:lnTo>
                  <a:lnTo>
                    <a:pt x="66" y="706"/>
                  </a:lnTo>
                  <a:lnTo>
                    <a:pt x="66" y="712"/>
                  </a:lnTo>
                  <a:lnTo>
                    <a:pt x="66" y="720"/>
                  </a:lnTo>
                  <a:lnTo>
                    <a:pt x="66" y="726"/>
                  </a:lnTo>
                  <a:lnTo>
                    <a:pt x="66" y="724"/>
                  </a:lnTo>
                  <a:lnTo>
                    <a:pt x="66" y="724"/>
                  </a:lnTo>
                  <a:lnTo>
                    <a:pt x="66" y="732"/>
                  </a:lnTo>
                  <a:lnTo>
                    <a:pt x="66" y="738"/>
                  </a:lnTo>
                  <a:lnTo>
                    <a:pt x="66" y="752"/>
                  </a:lnTo>
                  <a:lnTo>
                    <a:pt x="66" y="752"/>
                  </a:lnTo>
                  <a:lnTo>
                    <a:pt x="64" y="748"/>
                  </a:lnTo>
                  <a:lnTo>
                    <a:pt x="64" y="748"/>
                  </a:lnTo>
                  <a:lnTo>
                    <a:pt x="64" y="752"/>
                  </a:lnTo>
                  <a:lnTo>
                    <a:pt x="66" y="756"/>
                  </a:lnTo>
                  <a:lnTo>
                    <a:pt x="66" y="758"/>
                  </a:lnTo>
                  <a:lnTo>
                    <a:pt x="64" y="760"/>
                  </a:lnTo>
                  <a:lnTo>
                    <a:pt x="64" y="760"/>
                  </a:lnTo>
                  <a:lnTo>
                    <a:pt x="66" y="762"/>
                  </a:lnTo>
                  <a:lnTo>
                    <a:pt x="66" y="760"/>
                  </a:lnTo>
                  <a:lnTo>
                    <a:pt x="66" y="760"/>
                  </a:lnTo>
                  <a:lnTo>
                    <a:pt x="68" y="776"/>
                  </a:lnTo>
                  <a:lnTo>
                    <a:pt x="68" y="792"/>
                  </a:lnTo>
                  <a:lnTo>
                    <a:pt x="72" y="826"/>
                  </a:lnTo>
                  <a:lnTo>
                    <a:pt x="72" y="826"/>
                  </a:lnTo>
                  <a:lnTo>
                    <a:pt x="70" y="834"/>
                  </a:lnTo>
                  <a:lnTo>
                    <a:pt x="68" y="834"/>
                  </a:lnTo>
                  <a:lnTo>
                    <a:pt x="68" y="834"/>
                  </a:lnTo>
                  <a:lnTo>
                    <a:pt x="70" y="840"/>
                  </a:lnTo>
                  <a:lnTo>
                    <a:pt x="70" y="840"/>
                  </a:lnTo>
                  <a:lnTo>
                    <a:pt x="70" y="840"/>
                  </a:lnTo>
                  <a:lnTo>
                    <a:pt x="70" y="840"/>
                  </a:lnTo>
                  <a:lnTo>
                    <a:pt x="70" y="840"/>
                  </a:lnTo>
                  <a:lnTo>
                    <a:pt x="70" y="844"/>
                  </a:lnTo>
                  <a:lnTo>
                    <a:pt x="68" y="848"/>
                  </a:lnTo>
                  <a:lnTo>
                    <a:pt x="68" y="850"/>
                  </a:lnTo>
                  <a:lnTo>
                    <a:pt x="68" y="852"/>
                  </a:lnTo>
                  <a:lnTo>
                    <a:pt x="68" y="852"/>
                  </a:lnTo>
                  <a:lnTo>
                    <a:pt x="70" y="852"/>
                  </a:lnTo>
                  <a:lnTo>
                    <a:pt x="70" y="852"/>
                  </a:lnTo>
                  <a:lnTo>
                    <a:pt x="72" y="854"/>
                  </a:lnTo>
                  <a:lnTo>
                    <a:pt x="72" y="854"/>
                  </a:lnTo>
                  <a:lnTo>
                    <a:pt x="70" y="864"/>
                  </a:lnTo>
                  <a:lnTo>
                    <a:pt x="70" y="868"/>
                  </a:lnTo>
                  <a:lnTo>
                    <a:pt x="70" y="874"/>
                  </a:lnTo>
                  <a:lnTo>
                    <a:pt x="68" y="874"/>
                  </a:lnTo>
                  <a:lnTo>
                    <a:pt x="68" y="874"/>
                  </a:lnTo>
                  <a:lnTo>
                    <a:pt x="72" y="880"/>
                  </a:lnTo>
                  <a:lnTo>
                    <a:pt x="72" y="888"/>
                  </a:lnTo>
                  <a:lnTo>
                    <a:pt x="74" y="894"/>
                  </a:lnTo>
                  <a:lnTo>
                    <a:pt x="76" y="900"/>
                  </a:lnTo>
                  <a:lnTo>
                    <a:pt x="78" y="904"/>
                  </a:lnTo>
                  <a:lnTo>
                    <a:pt x="78" y="906"/>
                  </a:lnTo>
                  <a:lnTo>
                    <a:pt x="78" y="906"/>
                  </a:lnTo>
                  <a:lnTo>
                    <a:pt x="78" y="906"/>
                  </a:lnTo>
                  <a:lnTo>
                    <a:pt x="78" y="906"/>
                  </a:lnTo>
                  <a:lnTo>
                    <a:pt x="78" y="906"/>
                  </a:lnTo>
                  <a:lnTo>
                    <a:pt x="54" y="892"/>
                  </a:lnTo>
                  <a:lnTo>
                    <a:pt x="54" y="892"/>
                  </a:lnTo>
                  <a:lnTo>
                    <a:pt x="56" y="892"/>
                  </a:lnTo>
                  <a:lnTo>
                    <a:pt x="58" y="892"/>
                  </a:lnTo>
                  <a:lnTo>
                    <a:pt x="66" y="888"/>
                  </a:lnTo>
                  <a:lnTo>
                    <a:pt x="82" y="880"/>
                  </a:lnTo>
                  <a:lnTo>
                    <a:pt x="116" y="864"/>
                  </a:lnTo>
                  <a:lnTo>
                    <a:pt x="182" y="836"/>
                  </a:lnTo>
                  <a:lnTo>
                    <a:pt x="182" y="836"/>
                  </a:lnTo>
                  <a:lnTo>
                    <a:pt x="248" y="808"/>
                  </a:lnTo>
                  <a:lnTo>
                    <a:pt x="282" y="794"/>
                  </a:lnTo>
                  <a:lnTo>
                    <a:pt x="316" y="782"/>
                  </a:lnTo>
                  <a:lnTo>
                    <a:pt x="316" y="782"/>
                  </a:lnTo>
                  <a:lnTo>
                    <a:pt x="328" y="780"/>
                  </a:lnTo>
                  <a:lnTo>
                    <a:pt x="338" y="774"/>
                  </a:lnTo>
                  <a:lnTo>
                    <a:pt x="338" y="774"/>
                  </a:lnTo>
                  <a:lnTo>
                    <a:pt x="338" y="774"/>
                  </a:lnTo>
                  <a:lnTo>
                    <a:pt x="340" y="776"/>
                  </a:lnTo>
                  <a:lnTo>
                    <a:pt x="340" y="776"/>
                  </a:lnTo>
                  <a:lnTo>
                    <a:pt x="340" y="774"/>
                  </a:lnTo>
                  <a:lnTo>
                    <a:pt x="342" y="772"/>
                  </a:lnTo>
                  <a:lnTo>
                    <a:pt x="346" y="770"/>
                  </a:lnTo>
                  <a:lnTo>
                    <a:pt x="348" y="768"/>
                  </a:lnTo>
                  <a:lnTo>
                    <a:pt x="348" y="768"/>
                  </a:lnTo>
                  <a:lnTo>
                    <a:pt x="396" y="748"/>
                  </a:lnTo>
                  <a:lnTo>
                    <a:pt x="396" y="748"/>
                  </a:lnTo>
                  <a:lnTo>
                    <a:pt x="394" y="750"/>
                  </a:lnTo>
                  <a:lnTo>
                    <a:pt x="394" y="752"/>
                  </a:lnTo>
                  <a:lnTo>
                    <a:pt x="396" y="750"/>
                  </a:lnTo>
                  <a:lnTo>
                    <a:pt x="398" y="748"/>
                  </a:lnTo>
                  <a:lnTo>
                    <a:pt x="400" y="748"/>
                  </a:lnTo>
                  <a:lnTo>
                    <a:pt x="400" y="748"/>
                  </a:lnTo>
                  <a:lnTo>
                    <a:pt x="402" y="746"/>
                  </a:lnTo>
                  <a:lnTo>
                    <a:pt x="402" y="744"/>
                  </a:lnTo>
                  <a:lnTo>
                    <a:pt x="400" y="744"/>
                  </a:lnTo>
                  <a:lnTo>
                    <a:pt x="400" y="744"/>
                  </a:lnTo>
                  <a:lnTo>
                    <a:pt x="432" y="730"/>
                  </a:lnTo>
                  <a:lnTo>
                    <a:pt x="466" y="718"/>
                  </a:lnTo>
                  <a:lnTo>
                    <a:pt x="498" y="706"/>
                  </a:lnTo>
                  <a:lnTo>
                    <a:pt x="530" y="694"/>
                  </a:lnTo>
                  <a:lnTo>
                    <a:pt x="530" y="694"/>
                  </a:lnTo>
                  <a:lnTo>
                    <a:pt x="546" y="688"/>
                  </a:lnTo>
                  <a:lnTo>
                    <a:pt x="564" y="680"/>
                  </a:lnTo>
                  <a:lnTo>
                    <a:pt x="564" y="680"/>
                  </a:lnTo>
                  <a:lnTo>
                    <a:pt x="612" y="664"/>
                  </a:lnTo>
                  <a:lnTo>
                    <a:pt x="636" y="656"/>
                  </a:lnTo>
                  <a:lnTo>
                    <a:pt x="660" y="644"/>
                  </a:lnTo>
                  <a:lnTo>
                    <a:pt x="660" y="644"/>
                  </a:lnTo>
                  <a:lnTo>
                    <a:pt x="658" y="650"/>
                  </a:lnTo>
                  <a:lnTo>
                    <a:pt x="654" y="656"/>
                  </a:lnTo>
                  <a:lnTo>
                    <a:pt x="646" y="662"/>
                  </a:lnTo>
                  <a:lnTo>
                    <a:pt x="646" y="662"/>
                  </a:lnTo>
                  <a:close/>
                </a:path>
              </a:pathLst>
            </a:custGeom>
            <a:grpFill/>
            <a:ln w="1270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914400" fontAlgn="base">
                <a:spcBef>
                  <a:spcPct val="50000"/>
                </a:spcBef>
                <a:spcAft>
                  <a:spcPct val="0"/>
                </a:spcAft>
                <a:defRPr/>
              </a:pPr>
              <a:endParaRPr lang="en-US" sz="1000" dirty="0">
                <a:solidFill>
                  <a:srgbClr val="000000"/>
                </a:solidFill>
                <a:ea typeface="Arial" pitchFamily="-111" charset="-52"/>
                <a:cs typeface="Arial" pitchFamily="-111" charset="-52"/>
              </a:endParaRPr>
            </a:p>
          </p:txBody>
        </p:sp>
        <p:sp>
          <p:nvSpPr>
            <p:cNvPr id="20" name="Freeform 52"/>
            <p:cNvSpPr>
              <a:spLocks/>
            </p:cNvSpPr>
            <p:nvPr/>
          </p:nvSpPr>
          <p:spPr bwMode="auto">
            <a:xfrm>
              <a:off x="-1693863" y="111125"/>
              <a:ext cx="6350" cy="63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2" y="4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4" y="0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1270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914400" fontAlgn="base">
                <a:spcBef>
                  <a:spcPct val="50000"/>
                </a:spcBef>
                <a:spcAft>
                  <a:spcPct val="0"/>
                </a:spcAft>
                <a:defRPr/>
              </a:pPr>
              <a:endParaRPr lang="en-US" sz="1000" dirty="0">
                <a:solidFill>
                  <a:srgbClr val="000000"/>
                </a:solidFill>
                <a:ea typeface="Arial" pitchFamily="-111" charset="-52"/>
                <a:cs typeface="Arial" pitchFamily="-111" charset="-52"/>
              </a:endParaRPr>
            </a:p>
          </p:txBody>
        </p:sp>
        <p:sp>
          <p:nvSpPr>
            <p:cNvPr id="21" name="Freeform 53"/>
            <p:cNvSpPr>
              <a:spLocks/>
            </p:cNvSpPr>
            <p:nvPr/>
          </p:nvSpPr>
          <p:spPr bwMode="auto">
            <a:xfrm>
              <a:off x="-1706563" y="282575"/>
              <a:ext cx="3175" cy="6350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2" y="2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1270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914400" fontAlgn="base">
                <a:spcBef>
                  <a:spcPct val="50000"/>
                </a:spcBef>
                <a:spcAft>
                  <a:spcPct val="0"/>
                </a:spcAft>
                <a:defRPr/>
              </a:pPr>
              <a:endParaRPr lang="en-US" sz="1000" dirty="0">
                <a:solidFill>
                  <a:srgbClr val="000000"/>
                </a:solidFill>
                <a:ea typeface="Arial" pitchFamily="-111" charset="-52"/>
                <a:cs typeface="Arial" pitchFamily="-111" charset="-52"/>
              </a:endParaRPr>
            </a:p>
          </p:txBody>
        </p:sp>
        <p:sp>
          <p:nvSpPr>
            <p:cNvPr id="22" name="Freeform 54"/>
            <p:cNvSpPr>
              <a:spLocks/>
            </p:cNvSpPr>
            <p:nvPr/>
          </p:nvSpPr>
          <p:spPr bwMode="auto">
            <a:xfrm>
              <a:off x="-1709738" y="314325"/>
              <a:ext cx="6350" cy="15875"/>
            </a:xfrm>
            <a:custGeom>
              <a:avLst/>
              <a:gdLst/>
              <a:ahLst/>
              <a:cxnLst>
                <a:cxn ang="0">
                  <a:pos x="4" y="10"/>
                </a:cxn>
                <a:cxn ang="0">
                  <a:pos x="4" y="10"/>
                </a:cxn>
                <a:cxn ang="0">
                  <a:pos x="2" y="6"/>
                </a:cxn>
                <a:cxn ang="0">
                  <a:pos x="0" y="0"/>
                </a:cxn>
                <a:cxn ang="0">
                  <a:pos x="4" y="10"/>
                </a:cxn>
              </a:cxnLst>
              <a:rect l="0" t="0" r="r" b="b"/>
              <a:pathLst>
                <a:path w="4" h="10">
                  <a:moveTo>
                    <a:pt x="4" y="10"/>
                  </a:moveTo>
                  <a:lnTo>
                    <a:pt x="4" y="10"/>
                  </a:lnTo>
                  <a:lnTo>
                    <a:pt x="2" y="6"/>
                  </a:lnTo>
                  <a:lnTo>
                    <a:pt x="0" y="0"/>
                  </a:lnTo>
                  <a:lnTo>
                    <a:pt x="4" y="10"/>
                  </a:lnTo>
                  <a:close/>
                </a:path>
              </a:pathLst>
            </a:custGeom>
            <a:grpFill/>
            <a:ln w="1270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914400" fontAlgn="base">
                <a:spcBef>
                  <a:spcPct val="50000"/>
                </a:spcBef>
                <a:spcAft>
                  <a:spcPct val="0"/>
                </a:spcAft>
                <a:defRPr/>
              </a:pPr>
              <a:endParaRPr lang="en-US" sz="1000" dirty="0">
                <a:solidFill>
                  <a:srgbClr val="000000"/>
                </a:solidFill>
                <a:ea typeface="Arial" pitchFamily="-111" charset="-52"/>
                <a:cs typeface="Arial" pitchFamily="-111" charset="-52"/>
              </a:endParaRPr>
            </a:p>
          </p:txBody>
        </p:sp>
        <p:sp>
          <p:nvSpPr>
            <p:cNvPr id="23" name="Freeform 55"/>
            <p:cNvSpPr>
              <a:spLocks/>
            </p:cNvSpPr>
            <p:nvPr/>
          </p:nvSpPr>
          <p:spPr bwMode="auto">
            <a:xfrm>
              <a:off x="-1712913" y="368300"/>
              <a:ext cx="3175" cy="3175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2" y="2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1270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914400" fontAlgn="base">
                <a:spcBef>
                  <a:spcPct val="50000"/>
                </a:spcBef>
                <a:spcAft>
                  <a:spcPct val="0"/>
                </a:spcAft>
                <a:defRPr/>
              </a:pPr>
              <a:endParaRPr lang="en-US" sz="1000" dirty="0">
                <a:solidFill>
                  <a:srgbClr val="000000"/>
                </a:solidFill>
                <a:ea typeface="Arial" pitchFamily="-111" charset="-52"/>
                <a:cs typeface="Arial" pitchFamily="-111" charset="-52"/>
              </a:endParaRPr>
            </a:p>
          </p:txBody>
        </p:sp>
        <p:sp>
          <p:nvSpPr>
            <p:cNvPr id="24" name="Freeform 56"/>
            <p:cNvSpPr>
              <a:spLocks/>
            </p:cNvSpPr>
            <p:nvPr/>
          </p:nvSpPr>
          <p:spPr bwMode="auto">
            <a:xfrm>
              <a:off x="-1706563" y="371475"/>
              <a:ext cx="1588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914400" fontAlgn="base">
                <a:spcBef>
                  <a:spcPct val="50000"/>
                </a:spcBef>
                <a:spcAft>
                  <a:spcPct val="0"/>
                </a:spcAft>
                <a:defRPr/>
              </a:pPr>
              <a:endParaRPr lang="en-US" sz="1000" dirty="0">
                <a:solidFill>
                  <a:srgbClr val="000000"/>
                </a:solidFill>
                <a:ea typeface="Arial" pitchFamily="-111" charset="-52"/>
                <a:cs typeface="Arial" pitchFamily="-111" charset="-52"/>
              </a:endParaRPr>
            </a:p>
          </p:txBody>
        </p:sp>
        <p:sp>
          <p:nvSpPr>
            <p:cNvPr id="25" name="Freeform 57"/>
            <p:cNvSpPr>
              <a:spLocks/>
            </p:cNvSpPr>
            <p:nvPr/>
          </p:nvSpPr>
          <p:spPr bwMode="auto">
            <a:xfrm>
              <a:off x="-1706563" y="460375"/>
              <a:ext cx="1588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914400" fontAlgn="base">
                <a:spcBef>
                  <a:spcPct val="50000"/>
                </a:spcBef>
                <a:spcAft>
                  <a:spcPct val="0"/>
                </a:spcAft>
                <a:defRPr/>
              </a:pPr>
              <a:endParaRPr lang="en-US" sz="1000" dirty="0">
                <a:solidFill>
                  <a:srgbClr val="000000"/>
                </a:solidFill>
                <a:ea typeface="Arial" pitchFamily="-111" charset="-52"/>
                <a:cs typeface="Arial" pitchFamily="-111" charset="-52"/>
              </a:endParaRPr>
            </a:p>
          </p:txBody>
        </p:sp>
        <p:sp>
          <p:nvSpPr>
            <p:cNvPr id="26" name="Freeform 58"/>
            <p:cNvSpPr>
              <a:spLocks/>
            </p:cNvSpPr>
            <p:nvPr/>
          </p:nvSpPr>
          <p:spPr bwMode="auto">
            <a:xfrm>
              <a:off x="-1703388" y="501650"/>
              <a:ext cx="3175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2" y="0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1270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914400" fontAlgn="base">
                <a:spcBef>
                  <a:spcPct val="50000"/>
                </a:spcBef>
                <a:spcAft>
                  <a:spcPct val="0"/>
                </a:spcAft>
                <a:defRPr/>
              </a:pPr>
              <a:endParaRPr lang="en-US" sz="1000" dirty="0">
                <a:solidFill>
                  <a:srgbClr val="000000"/>
                </a:solidFill>
                <a:ea typeface="Arial" pitchFamily="-111" charset="-52"/>
                <a:cs typeface="Arial" pitchFamily="-111" charset="-52"/>
              </a:endParaRPr>
            </a:p>
          </p:txBody>
        </p:sp>
        <p:sp>
          <p:nvSpPr>
            <p:cNvPr id="27" name="Freeform 59"/>
            <p:cNvSpPr>
              <a:spLocks/>
            </p:cNvSpPr>
            <p:nvPr/>
          </p:nvSpPr>
          <p:spPr bwMode="auto">
            <a:xfrm>
              <a:off x="-1652588" y="1247775"/>
              <a:ext cx="3175" cy="6350"/>
            </a:xfrm>
            <a:custGeom>
              <a:avLst/>
              <a:gdLst/>
              <a:ahLst/>
              <a:cxnLst>
                <a:cxn ang="0">
                  <a:pos x="2" y="4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2" y="4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4"/>
                  </a:lnTo>
                  <a:close/>
                </a:path>
              </a:pathLst>
            </a:custGeom>
            <a:grpFill/>
            <a:ln w="1270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914400" fontAlgn="base">
                <a:spcBef>
                  <a:spcPct val="50000"/>
                </a:spcBef>
                <a:spcAft>
                  <a:spcPct val="0"/>
                </a:spcAft>
                <a:defRPr/>
              </a:pPr>
              <a:endParaRPr lang="en-US" sz="1000" dirty="0">
                <a:solidFill>
                  <a:srgbClr val="000000"/>
                </a:solidFill>
                <a:ea typeface="Arial" pitchFamily="-111" charset="-52"/>
                <a:cs typeface="Arial" pitchFamily="-111" charset="-52"/>
              </a:endParaRPr>
            </a:p>
          </p:txBody>
        </p:sp>
        <p:sp>
          <p:nvSpPr>
            <p:cNvPr id="28" name="Freeform 60"/>
            <p:cNvSpPr>
              <a:spLocks/>
            </p:cNvSpPr>
            <p:nvPr/>
          </p:nvSpPr>
          <p:spPr bwMode="auto">
            <a:xfrm>
              <a:off x="-1592263" y="1568450"/>
              <a:ext cx="6350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914400" fontAlgn="base">
                <a:spcBef>
                  <a:spcPct val="50000"/>
                </a:spcBef>
                <a:spcAft>
                  <a:spcPct val="0"/>
                </a:spcAft>
                <a:defRPr/>
              </a:pPr>
              <a:endParaRPr lang="en-US" sz="1000" dirty="0">
                <a:solidFill>
                  <a:srgbClr val="000000"/>
                </a:solidFill>
                <a:ea typeface="Arial" pitchFamily="-111" charset="-52"/>
                <a:cs typeface="Arial" pitchFamily="-111" charset="-52"/>
              </a:endParaRPr>
            </a:p>
          </p:txBody>
        </p:sp>
        <p:sp>
          <p:nvSpPr>
            <p:cNvPr id="29" name="Freeform 61"/>
            <p:cNvSpPr>
              <a:spLocks/>
            </p:cNvSpPr>
            <p:nvPr/>
          </p:nvSpPr>
          <p:spPr bwMode="auto">
            <a:xfrm>
              <a:off x="-1433513" y="1485900"/>
              <a:ext cx="3175" cy="6350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2" y="2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lnTo>
                    <a:pt x="0" y="4"/>
                  </a:ln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1270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914400" fontAlgn="base">
                <a:spcBef>
                  <a:spcPct val="50000"/>
                </a:spcBef>
                <a:spcAft>
                  <a:spcPct val="0"/>
                </a:spcAft>
                <a:defRPr/>
              </a:pPr>
              <a:endParaRPr lang="en-US" sz="1000" dirty="0">
                <a:solidFill>
                  <a:srgbClr val="000000"/>
                </a:solidFill>
                <a:ea typeface="Arial" pitchFamily="-111" charset="-52"/>
                <a:cs typeface="Arial" pitchFamily="-111" charset="-52"/>
              </a:endParaRPr>
            </a:p>
          </p:txBody>
        </p:sp>
      </p:grpSp>
      <p:pic>
        <p:nvPicPr>
          <p:cNvPr id="30" name="Picture 34" descr="AT&amp;T Rethink Possible.png"/>
          <p:cNvPicPr>
            <a:picLocks noChangeAspect="1"/>
          </p:cNvPicPr>
          <p:nvPr userDrawn="1"/>
        </p:nvPicPr>
        <p:blipFill>
          <a:blip r:embed="rId3" cstate="print"/>
          <a:srcRect l="55081" t="6897" b="15517"/>
          <a:stretch>
            <a:fillRect/>
          </a:stretch>
        </p:blipFill>
        <p:spPr bwMode="auto">
          <a:xfrm>
            <a:off x="9" y="0"/>
            <a:ext cx="71469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Text Box 7"/>
          <p:cNvSpPr txBox="1">
            <a:spLocks noChangeArrowheads="1"/>
          </p:cNvSpPr>
          <p:nvPr userDrawn="1"/>
        </p:nvSpPr>
        <p:spPr bwMode="auto">
          <a:xfrm>
            <a:off x="58738" y="6591300"/>
            <a:ext cx="5944256" cy="363176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en-US" sz="800" dirty="0">
                <a:solidFill>
                  <a:srgbClr val="FFFFFF"/>
                </a:solidFill>
                <a:latin typeface="Arial" charset="0"/>
                <a:ea typeface="Arial" pitchFamily="-111" charset="-52"/>
                <a:cs typeface="Arial" pitchFamily="-111" charset="-52"/>
              </a:rPr>
              <a:t>© </a:t>
            </a:r>
            <a:r>
              <a:rPr lang="en-US" sz="800" dirty="0" smtClean="0">
                <a:solidFill>
                  <a:srgbClr val="FFFFFF"/>
                </a:solidFill>
                <a:latin typeface="Arial" charset="0"/>
                <a:ea typeface="Arial" pitchFamily="-111" charset="-52"/>
                <a:cs typeface="Arial" pitchFamily="-111" charset="-52"/>
              </a:rPr>
              <a:t>2011 </a:t>
            </a:r>
            <a:r>
              <a:rPr lang="en-US" sz="800" dirty="0">
                <a:solidFill>
                  <a:srgbClr val="FFFFFF"/>
                </a:solidFill>
                <a:latin typeface="Arial" charset="0"/>
                <a:ea typeface="Arial" pitchFamily="-111" charset="-52"/>
                <a:cs typeface="Arial" pitchFamily="-111" charset="-52"/>
              </a:rPr>
              <a:t>AT&amp;T Intellectual Property. All rights reserved. AT&amp;T and the AT&amp;T logo are trademarks of AT&amp;T Intellectual Property.</a:t>
            </a: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800" dirty="0">
              <a:solidFill>
                <a:srgbClr val="C3D3DF"/>
              </a:solidFill>
              <a:latin typeface="Arial" charset="0"/>
              <a:ea typeface="Arial" pitchFamily="-111" charset="-52"/>
              <a:cs typeface="Arial" pitchFamily="-111" charset="-52"/>
            </a:endParaRPr>
          </a:p>
        </p:txBody>
      </p:sp>
      <p:sp>
        <p:nvSpPr>
          <p:cNvPr id="32" name="Oval 31"/>
          <p:cNvSpPr/>
          <p:nvPr userDrawn="1"/>
        </p:nvSpPr>
        <p:spPr bwMode="auto">
          <a:xfrm>
            <a:off x="5715000" y="304800"/>
            <a:ext cx="2514600" cy="346234"/>
          </a:xfrm>
          <a:prstGeom prst="ellipse">
            <a:avLst/>
          </a:prstGeom>
          <a:gradFill flip="none" rotWithShape="1">
            <a:gsLst>
              <a:gs pos="0">
                <a:schemeClr val="accent6"/>
              </a:gs>
              <a:gs pos="9000">
                <a:srgbClr val="FFC000"/>
              </a:gs>
              <a:gs pos="100000">
                <a:schemeClr val="accent6"/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>
            <a:spAutoFit/>
          </a:bodyPr>
          <a:lstStyle/>
          <a:p>
            <a:pPr algn="ctr" defTabSz="914400" fontAlgn="base">
              <a:spcBef>
                <a:spcPct val="50000"/>
              </a:spcBef>
              <a:spcAft>
                <a:spcPct val="0"/>
              </a:spcAft>
              <a:defRPr/>
            </a:pPr>
            <a:endParaRPr lang="en-US" sz="1000" dirty="0">
              <a:solidFill>
                <a:srgbClr val="000000"/>
              </a:solidFill>
              <a:ea typeface="Arial" pitchFamily="-111" charset="-52"/>
              <a:cs typeface="Arial" charset="0"/>
            </a:endParaRPr>
          </a:p>
        </p:txBody>
      </p:sp>
      <p:sp>
        <p:nvSpPr>
          <p:cNvPr id="33" name="Freeform 7"/>
          <p:cNvSpPr>
            <a:spLocks noEditPoints="1"/>
          </p:cNvSpPr>
          <p:nvPr userDrawn="1"/>
        </p:nvSpPr>
        <p:spPr bwMode="auto">
          <a:xfrm rot="7713766">
            <a:off x="6251584" y="3706813"/>
            <a:ext cx="606425" cy="336550"/>
          </a:xfrm>
          <a:custGeom>
            <a:avLst/>
            <a:gdLst/>
            <a:ahLst/>
            <a:cxnLst>
              <a:cxn ang="0">
                <a:pos x="302" y="412"/>
              </a:cxn>
              <a:cxn ang="0">
                <a:pos x="798" y="22"/>
              </a:cxn>
              <a:cxn ang="0">
                <a:pos x="918" y="12"/>
              </a:cxn>
              <a:cxn ang="0">
                <a:pos x="958" y="208"/>
              </a:cxn>
              <a:cxn ang="0">
                <a:pos x="1594" y="420"/>
              </a:cxn>
              <a:cxn ang="0">
                <a:pos x="1998" y="346"/>
              </a:cxn>
              <a:cxn ang="0">
                <a:pos x="2188" y="776"/>
              </a:cxn>
              <a:cxn ang="0">
                <a:pos x="2090" y="834"/>
              </a:cxn>
              <a:cxn ang="0">
                <a:pos x="1840" y="812"/>
              </a:cxn>
              <a:cxn ang="0">
                <a:pos x="1148" y="868"/>
              </a:cxn>
              <a:cxn ang="0">
                <a:pos x="990" y="784"/>
              </a:cxn>
              <a:cxn ang="0">
                <a:pos x="944" y="810"/>
              </a:cxn>
              <a:cxn ang="0">
                <a:pos x="1000" y="1118"/>
              </a:cxn>
              <a:cxn ang="0">
                <a:pos x="948" y="1172"/>
              </a:cxn>
              <a:cxn ang="0">
                <a:pos x="822" y="1098"/>
              </a:cxn>
              <a:cxn ang="0">
                <a:pos x="296" y="820"/>
              </a:cxn>
              <a:cxn ang="0">
                <a:pos x="904" y="116"/>
              </a:cxn>
              <a:cxn ang="0">
                <a:pos x="866" y="82"/>
              </a:cxn>
              <a:cxn ang="0">
                <a:pos x="886" y="452"/>
              </a:cxn>
              <a:cxn ang="0">
                <a:pos x="920" y="380"/>
              </a:cxn>
              <a:cxn ang="0">
                <a:pos x="150" y="660"/>
              </a:cxn>
              <a:cxn ang="0">
                <a:pos x="864" y="1006"/>
              </a:cxn>
              <a:cxn ang="0">
                <a:pos x="858" y="956"/>
              </a:cxn>
              <a:cxn ang="0">
                <a:pos x="840" y="762"/>
              </a:cxn>
              <a:cxn ang="0">
                <a:pos x="842" y="922"/>
              </a:cxn>
              <a:cxn ang="0">
                <a:pos x="752" y="742"/>
              </a:cxn>
              <a:cxn ang="0">
                <a:pos x="864" y="738"/>
              </a:cxn>
              <a:cxn ang="0">
                <a:pos x="780" y="534"/>
              </a:cxn>
              <a:cxn ang="0">
                <a:pos x="770" y="490"/>
              </a:cxn>
              <a:cxn ang="0">
                <a:pos x="814" y="112"/>
              </a:cxn>
              <a:cxn ang="0">
                <a:pos x="290" y="550"/>
              </a:cxn>
              <a:cxn ang="0">
                <a:pos x="692" y="146"/>
              </a:cxn>
              <a:cxn ang="0">
                <a:pos x="1914" y="408"/>
              </a:cxn>
              <a:cxn ang="0">
                <a:pos x="1786" y="428"/>
              </a:cxn>
              <a:cxn ang="0">
                <a:pos x="1958" y="414"/>
              </a:cxn>
              <a:cxn ang="0">
                <a:pos x="1924" y="398"/>
              </a:cxn>
              <a:cxn ang="0">
                <a:pos x="1836" y="474"/>
              </a:cxn>
              <a:cxn ang="0">
                <a:pos x="2014" y="436"/>
              </a:cxn>
              <a:cxn ang="0">
                <a:pos x="1108" y="470"/>
              </a:cxn>
              <a:cxn ang="0">
                <a:pos x="1472" y="474"/>
              </a:cxn>
              <a:cxn ang="0">
                <a:pos x="1404" y="460"/>
              </a:cxn>
              <a:cxn ang="0">
                <a:pos x="56" y="626"/>
              </a:cxn>
              <a:cxn ang="0">
                <a:pos x="168" y="600"/>
              </a:cxn>
              <a:cxn ang="0">
                <a:pos x="194" y="506"/>
              </a:cxn>
              <a:cxn ang="0">
                <a:pos x="1932" y="516"/>
              </a:cxn>
              <a:cxn ang="0">
                <a:pos x="1390" y="524"/>
              </a:cxn>
              <a:cxn ang="0">
                <a:pos x="1048" y="702"/>
              </a:cxn>
              <a:cxn ang="0">
                <a:pos x="1846" y="750"/>
              </a:cxn>
              <a:cxn ang="0">
                <a:pos x="1992" y="720"/>
              </a:cxn>
              <a:cxn ang="0">
                <a:pos x="2036" y="660"/>
              </a:cxn>
              <a:cxn ang="0">
                <a:pos x="2008" y="604"/>
              </a:cxn>
              <a:cxn ang="0">
                <a:pos x="1968" y="582"/>
              </a:cxn>
              <a:cxn ang="0">
                <a:pos x="988" y="664"/>
              </a:cxn>
              <a:cxn ang="0">
                <a:pos x="924" y="574"/>
              </a:cxn>
              <a:cxn ang="0">
                <a:pos x="2104" y="668"/>
              </a:cxn>
              <a:cxn ang="0">
                <a:pos x="986" y="728"/>
              </a:cxn>
              <a:cxn ang="0">
                <a:pos x="912" y="726"/>
              </a:cxn>
              <a:cxn ang="0">
                <a:pos x="1052" y="746"/>
              </a:cxn>
              <a:cxn ang="0">
                <a:pos x="1048" y="788"/>
              </a:cxn>
              <a:cxn ang="0">
                <a:pos x="1172" y="834"/>
              </a:cxn>
              <a:cxn ang="0">
                <a:pos x="1048" y="788"/>
              </a:cxn>
              <a:cxn ang="0">
                <a:pos x="914" y="1070"/>
              </a:cxn>
              <a:cxn ang="0">
                <a:pos x="858" y="1060"/>
              </a:cxn>
            </a:cxnLst>
            <a:rect l="0" t="0" r="r" b="b"/>
            <a:pathLst>
              <a:path w="2188" h="1214">
                <a:moveTo>
                  <a:pt x="0" y="636"/>
                </a:moveTo>
                <a:lnTo>
                  <a:pt x="0" y="636"/>
                </a:lnTo>
                <a:lnTo>
                  <a:pt x="18" y="612"/>
                </a:lnTo>
                <a:lnTo>
                  <a:pt x="40" y="590"/>
                </a:lnTo>
                <a:lnTo>
                  <a:pt x="62" y="568"/>
                </a:lnTo>
                <a:lnTo>
                  <a:pt x="84" y="546"/>
                </a:lnTo>
                <a:lnTo>
                  <a:pt x="108" y="526"/>
                </a:lnTo>
                <a:lnTo>
                  <a:pt x="134" y="508"/>
                </a:lnTo>
                <a:lnTo>
                  <a:pt x="188" y="474"/>
                </a:lnTo>
                <a:lnTo>
                  <a:pt x="244" y="442"/>
                </a:lnTo>
                <a:lnTo>
                  <a:pt x="302" y="412"/>
                </a:lnTo>
                <a:lnTo>
                  <a:pt x="362" y="384"/>
                </a:lnTo>
                <a:lnTo>
                  <a:pt x="424" y="358"/>
                </a:lnTo>
                <a:lnTo>
                  <a:pt x="424" y="358"/>
                </a:lnTo>
                <a:lnTo>
                  <a:pt x="470" y="316"/>
                </a:lnTo>
                <a:lnTo>
                  <a:pt x="516" y="272"/>
                </a:lnTo>
                <a:lnTo>
                  <a:pt x="604" y="184"/>
                </a:lnTo>
                <a:lnTo>
                  <a:pt x="650" y="142"/>
                </a:lnTo>
                <a:lnTo>
                  <a:pt x="696" y="100"/>
                </a:lnTo>
                <a:lnTo>
                  <a:pt x="746" y="60"/>
                </a:lnTo>
                <a:lnTo>
                  <a:pt x="770" y="40"/>
                </a:lnTo>
                <a:lnTo>
                  <a:pt x="798" y="22"/>
                </a:lnTo>
                <a:lnTo>
                  <a:pt x="798" y="22"/>
                </a:lnTo>
                <a:lnTo>
                  <a:pt x="814" y="24"/>
                </a:lnTo>
                <a:lnTo>
                  <a:pt x="830" y="22"/>
                </a:lnTo>
                <a:lnTo>
                  <a:pt x="846" y="16"/>
                </a:lnTo>
                <a:lnTo>
                  <a:pt x="860" y="12"/>
                </a:lnTo>
                <a:lnTo>
                  <a:pt x="886" y="2"/>
                </a:lnTo>
                <a:lnTo>
                  <a:pt x="898" y="0"/>
                </a:lnTo>
                <a:lnTo>
                  <a:pt x="908" y="0"/>
                </a:lnTo>
                <a:lnTo>
                  <a:pt x="908" y="0"/>
                </a:lnTo>
                <a:lnTo>
                  <a:pt x="914" y="6"/>
                </a:lnTo>
                <a:lnTo>
                  <a:pt x="918" y="12"/>
                </a:lnTo>
                <a:lnTo>
                  <a:pt x="924" y="26"/>
                </a:lnTo>
                <a:lnTo>
                  <a:pt x="926" y="44"/>
                </a:lnTo>
                <a:lnTo>
                  <a:pt x="930" y="62"/>
                </a:lnTo>
                <a:lnTo>
                  <a:pt x="934" y="80"/>
                </a:lnTo>
                <a:lnTo>
                  <a:pt x="938" y="96"/>
                </a:lnTo>
                <a:lnTo>
                  <a:pt x="946" y="112"/>
                </a:lnTo>
                <a:lnTo>
                  <a:pt x="952" y="118"/>
                </a:lnTo>
                <a:lnTo>
                  <a:pt x="960" y="124"/>
                </a:lnTo>
                <a:lnTo>
                  <a:pt x="960" y="124"/>
                </a:lnTo>
                <a:lnTo>
                  <a:pt x="958" y="166"/>
                </a:lnTo>
                <a:lnTo>
                  <a:pt x="958" y="208"/>
                </a:lnTo>
                <a:lnTo>
                  <a:pt x="960" y="248"/>
                </a:lnTo>
                <a:lnTo>
                  <a:pt x="962" y="288"/>
                </a:lnTo>
                <a:lnTo>
                  <a:pt x="970" y="364"/>
                </a:lnTo>
                <a:lnTo>
                  <a:pt x="982" y="436"/>
                </a:lnTo>
                <a:lnTo>
                  <a:pt x="982" y="436"/>
                </a:lnTo>
                <a:lnTo>
                  <a:pt x="1084" y="434"/>
                </a:lnTo>
                <a:lnTo>
                  <a:pt x="1184" y="434"/>
                </a:lnTo>
                <a:lnTo>
                  <a:pt x="1282" y="434"/>
                </a:lnTo>
                <a:lnTo>
                  <a:pt x="1382" y="432"/>
                </a:lnTo>
                <a:lnTo>
                  <a:pt x="1486" y="428"/>
                </a:lnTo>
                <a:lnTo>
                  <a:pt x="1594" y="420"/>
                </a:lnTo>
                <a:lnTo>
                  <a:pt x="1710" y="408"/>
                </a:lnTo>
                <a:lnTo>
                  <a:pt x="1772" y="400"/>
                </a:lnTo>
                <a:lnTo>
                  <a:pt x="1836" y="392"/>
                </a:lnTo>
                <a:lnTo>
                  <a:pt x="1836" y="392"/>
                </a:lnTo>
                <a:lnTo>
                  <a:pt x="1856" y="386"/>
                </a:lnTo>
                <a:lnTo>
                  <a:pt x="1876" y="380"/>
                </a:lnTo>
                <a:lnTo>
                  <a:pt x="1918" y="366"/>
                </a:lnTo>
                <a:lnTo>
                  <a:pt x="1958" y="354"/>
                </a:lnTo>
                <a:lnTo>
                  <a:pt x="1978" y="348"/>
                </a:lnTo>
                <a:lnTo>
                  <a:pt x="1998" y="346"/>
                </a:lnTo>
                <a:lnTo>
                  <a:pt x="1998" y="346"/>
                </a:lnTo>
                <a:lnTo>
                  <a:pt x="2014" y="368"/>
                </a:lnTo>
                <a:lnTo>
                  <a:pt x="2030" y="392"/>
                </a:lnTo>
                <a:lnTo>
                  <a:pt x="2044" y="416"/>
                </a:lnTo>
                <a:lnTo>
                  <a:pt x="2058" y="440"/>
                </a:lnTo>
                <a:lnTo>
                  <a:pt x="2084" y="492"/>
                </a:lnTo>
                <a:lnTo>
                  <a:pt x="2106" y="548"/>
                </a:lnTo>
                <a:lnTo>
                  <a:pt x="2126" y="604"/>
                </a:lnTo>
                <a:lnTo>
                  <a:pt x="2146" y="662"/>
                </a:lnTo>
                <a:lnTo>
                  <a:pt x="2166" y="720"/>
                </a:lnTo>
                <a:lnTo>
                  <a:pt x="2188" y="776"/>
                </a:lnTo>
                <a:lnTo>
                  <a:pt x="2188" y="776"/>
                </a:lnTo>
                <a:lnTo>
                  <a:pt x="2166" y="784"/>
                </a:lnTo>
                <a:lnTo>
                  <a:pt x="2142" y="788"/>
                </a:lnTo>
                <a:lnTo>
                  <a:pt x="2114" y="792"/>
                </a:lnTo>
                <a:lnTo>
                  <a:pt x="2086" y="794"/>
                </a:lnTo>
                <a:lnTo>
                  <a:pt x="2086" y="794"/>
                </a:lnTo>
                <a:lnTo>
                  <a:pt x="2082" y="798"/>
                </a:lnTo>
                <a:lnTo>
                  <a:pt x="2080" y="804"/>
                </a:lnTo>
                <a:lnTo>
                  <a:pt x="2082" y="812"/>
                </a:lnTo>
                <a:lnTo>
                  <a:pt x="2086" y="818"/>
                </a:lnTo>
                <a:lnTo>
                  <a:pt x="2090" y="828"/>
                </a:lnTo>
                <a:lnTo>
                  <a:pt x="2090" y="834"/>
                </a:lnTo>
                <a:lnTo>
                  <a:pt x="2086" y="838"/>
                </a:lnTo>
                <a:lnTo>
                  <a:pt x="2086" y="838"/>
                </a:lnTo>
                <a:lnTo>
                  <a:pt x="2062" y="842"/>
                </a:lnTo>
                <a:lnTo>
                  <a:pt x="2038" y="844"/>
                </a:lnTo>
                <a:lnTo>
                  <a:pt x="2014" y="840"/>
                </a:lnTo>
                <a:lnTo>
                  <a:pt x="1990" y="836"/>
                </a:lnTo>
                <a:lnTo>
                  <a:pt x="1942" y="824"/>
                </a:lnTo>
                <a:lnTo>
                  <a:pt x="1920" y="818"/>
                </a:lnTo>
                <a:lnTo>
                  <a:pt x="1896" y="816"/>
                </a:lnTo>
                <a:lnTo>
                  <a:pt x="1896" y="816"/>
                </a:lnTo>
                <a:lnTo>
                  <a:pt x="1840" y="812"/>
                </a:lnTo>
                <a:lnTo>
                  <a:pt x="1784" y="810"/>
                </a:lnTo>
                <a:lnTo>
                  <a:pt x="1730" y="812"/>
                </a:lnTo>
                <a:lnTo>
                  <a:pt x="1676" y="816"/>
                </a:lnTo>
                <a:lnTo>
                  <a:pt x="1624" y="820"/>
                </a:lnTo>
                <a:lnTo>
                  <a:pt x="1572" y="826"/>
                </a:lnTo>
                <a:lnTo>
                  <a:pt x="1468" y="840"/>
                </a:lnTo>
                <a:lnTo>
                  <a:pt x="1364" y="852"/>
                </a:lnTo>
                <a:lnTo>
                  <a:pt x="1312" y="858"/>
                </a:lnTo>
                <a:lnTo>
                  <a:pt x="1258" y="864"/>
                </a:lnTo>
                <a:lnTo>
                  <a:pt x="1204" y="868"/>
                </a:lnTo>
                <a:lnTo>
                  <a:pt x="1148" y="868"/>
                </a:lnTo>
                <a:lnTo>
                  <a:pt x="1090" y="868"/>
                </a:lnTo>
                <a:lnTo>
                  <a:pt x="1032" y="866"/>
                </a:lnTo>
                <a:lnTo>
                  <a:pt x="1032" y="866"/>
                </a:lnTo>
                <a:lnTo>
                  <a:pt x="1026" y="856"/>
                </a:lnTo>
                <a:lnTo>
                  <a:pt x="1022" y="846"/>
                </a:lnTo>
                <a:lnTo>
                  <a:pt x="1014" y="824"/>
                </a:lnTo>
                <a:lnTo>
                  <a:pt x="1008" y="802"/>
                </a:lnTo>
                <a:lnTo>
                  <a:pt x="1004" y="792"/>
                </a:lnTo>
                <a:lnTo>
                  <a:pt x="998" y="782"/>
                </a:lnTo>
                <a:lnTo>
                  <a:pt x="998" y="782"/>
                </a:lnTo>
                <a:lnTo>
                  <a:pt x="990" y="784"/>
                </a:lnTo>
                <a:lnTo>
                  <a:pt x="980" y="786"/>
                </a:lnTo>
                <a:lnTo>
                  <a:pt x="960" y="788"/>
                </a:lnTo>
                <a:lnTo>
                  <a:pt x="948" y="788"/>
                </a:lnTo>
                <a:lnTo>
                  <a:pt x="940" y="790"/>
                </a:lnTo>
                <a:lnTo>
                  <a:pt x="932" y="794"/>
                </a:lnTo>
                <a:lnTo>
                  <a:pt x="926" y="798"/>
                </a:lnTo>
                <a:lnTo>
                  <a:pt x="926" y="798"/>
                </a:lnTo>
                <a:lnTo>
                  <a:pt x="928" y="802"/>
                </a:lnTo>
                <a:lnTo>
                  <a:pt x="930" y="804"/>
                </a:lnTo>
                <a:lnTo>
                  <a:pt x="936" y="808"/>
                </a:lnTo>
                <a:lnTo>
                  <a:pt x="944" y="810"/>
                </a:lnTo>
                <a:lnTo>
                  <a:pt x="946" y="812"/>
                </a:lnTo>
                <a:lnTo>
                  <a:pt x="948" y="816"/>
                </a:lnTo>
                <a:lnTo>
                  <a:pt x="948" y="816"/>
                </a:lnTo>
                <a:lnTo>
                  <a:pt x="946" y="844"/>
                </a:lnTo>
                <a:lnTo>
                  <a:pt x="948" y="872"/>
                </a:lnTo>
                <a:lnTo>
                  <a:pt x="950" y="900"/>
                </a:lnTo>
                <a:lnTo>
                  <a:pt x="954" y="926"/>
                </a:lnTo>
                <a:lnTo>
                  <a:pt x="964" y="976"/>
                </a:lnTo>
                <a:lnTo>
                  <a:pt x="978" y="1024"/>
                </a:lnTo>
                <a:lnTo>
                  <a:pt x="990" y="1070"/>
                </a:lnTo>
                <a:lnTo>
                  <a:pt x="1000" y="1118"/>
                </a:lnTo>
                <a:lnTo>
                  <a:pt x="1004" y="1140"/>
                </a:lnTo>
                <a:lnTo>
                  <a:pt x="1006" y="1164"/>
                </a:lnTo>
                <a:lnTo>
                  <a:pt x="1006" y="1188"/>
                </a:lnTo>
                <a:lnTo>
                  <a:pt x="1004" y="1212"/>
                </a:lnTo>
                <a:lnTo>
                  <a:pt x="1004" y="1212"/>
                </a:lnTo>
                <a:lnTo>
                  <a:pt x="994" y="1214"/>
                </a:lnTo>
                <a:lnTo>
                  <a:pt x="986" y="1212"/>
                </a:lnTo>
                <a:lnTo>
                  <a:pt x="978" y="1208"/>
                </a:lnTo>
                <a:lnTo>
                  <a:pt x="972" y="1202"/>
                </a:lnTo>
                <a:lnTo>
                  <a:pt x="960" y="1188"/>
                </a:lnTo>
                <a:lnTo>
                  <a:pt x="948" y="1172"/>
                </a:lnTo>
                <a:lnTo>
                  <a:pt x="948" y="1172"/>
                </a:lnTo>
                <a:lnTo>
                  <a:pt x="918" y="1162"/>
                </a:lnTo>
                <a:lnTo>
                  <a:pt x="888" y="1148"/>
                </a:lnTo>
                <a:lnTo>
                  <a:pt x="862" y="1134"/>
                </a:lnTo>
                <a:lnTo>
                  <a:pt x="836" y="1116"/>
                </a:lnTo>
                <a:lnTo>
                  <a:pt x="836" y="1116"/>
                </a:lnTo>
                <a:lnTo>
                  <a:pt x="832" y="1116"/>
                </a:lnTo>
                <a:lnTo>
                  <a:pt x="828" y="1114"/>
                </a:lnTo>
                <a:lnTo>
                  <a:pt x="826" y="1112"/>
                </a:lnTo>
                <a:lnTo>
                  <a:pt x="824" y="1108"/>
                </a:lnTo>
                <a:lnTo>
                  <a:pt x="822" y="1098"/>
                </a:lnTo>
                <a:lnTo>
                  <a:pt x="820" y="1088"/>
                </a:lnTo>
                <a:lnTo>
                  <a:pt x="820" y="1088"/>
                </a:lnTo>
                <a:lnTo>
                  <a:pt x="780" y="1088"/>
                </a:lnTo>
                <a:lnTo>
                  <a:pt x="780" y="1088"/>
                </a:lnTo>
                <a:lnTo>
                  <a:pt x="780" y="1086"/>
                </a:lnTo>
                <a:lnTo>
                  <a:pt x="782" y="1084"/>
                </a:lnTo>
                <a:lnTo>
                  <a:pt x="786" y="1084"/>
                </a:lnTo>
                <a:lnTo>
                  <a:pt x="786" y="1084"/>
                </a:lnTo>
                <a:lnTo>
                  <a:pt x="604" y="986"/>
                </a:lnTo>
                <a:lnTo>
                  <a:pt x="400" y="878"/>
                </a:lnTo>
                <a:lnTo>
                  <a:pt x="296" y="820"/>
                </a:lnTo>
                <a:lnTo>
                  <a:pt x="194" y="760"/>
                </a:lnTo>
                <a:lnTo>
                  <a:pt x="94" y="698"/>
                </a:lnTo>
                <a:lnTo>
                  <a:pt x="0" y="636"/>
                </a:lnTo>
                <a:lnTo>
                  <a:pt x="0" y="636"/>
                </a:lnTo>
                <a:close/>
                <a:moveTo>
                  <a:pt x="920" y="380"/>
                </a:moveTo>
                <a:lnTo>
                  <a:pt x="920" y="380"/>
                </a:lnTo>
                <a:lnTo>
                  <a:pt x="920" y="342"/>
                </a:lnTo>
                <a:lnTo>
                  <a:pt x="918" y="302"/>
                </a:lnTo>
                <a:lnTo>
                  <a:pt x="912" y="226"/>
                </a:lnTo>
                <a:lnTo>
                  <a:pt x="906" y="152"/>
                </a:lnTo>
                <a:lnTo>
                  <a:pt x="904" y="116"/>
                </a:lnTo>
                <a:lnTo>
                  <a:pt x="904" y="84"/>
                </a:lnTo>
                <a:lnTo>
                  <a:pt x="904" y="84"/>
                </a:lnTo>
                <a:lnTo>
                  <a:pt x="898" y="82"/>
                </a:lnTo>
                <a:lnTo>
                  <a:pt x="894" y="78"/>
                </a:lnTo>
                <a:lnTo>
                  <a:pt x="890" y="68"/>
                </a:lnTo>
                <a:lnTo>
                  <a:pt x="888" y="62"/>
                </a:lnTo>
                <a:lnTo>
                  <a:pt x="884" y="58"/>
                </a:lnTo>
                <a:lnTo>
                  <a:pt x="878" y="56"/>
                </a:lnTo>
                <a:lnTo>
                  <a:pt x="870" y="56"/>
                </a:lnTo>
                <a:lnTo>
                  <a:pt x="870" y="56"/>
                </a:lnTo>
                <a:lnTo>
                  <a:pt x="866" y="82"/>
                </a:lnTo>
                <a:lnTo>
                  <a:pt x="864" y="108"/>
                </a:lnTo>
                <a:lnTo>
                  <a:pt x="864" y="132"/>
                </a:lnTo>
                <a:lnTo>
                  <a:pt x="866" y="156"/>
                </a:lnTo>
                <a:lnTo>
                  <a:pt x="870" y="202"/>
                </a:lnTo>
                <a:lnTo>
                  <a:pt x="876" y="248"/>
                </a:lnTo>
                <a:lnTo>
                  <a:pt x="884" y="294"/>
                </a:lnTo>
                <a:lnTo>
                  <a:pt x="888" y="344"/>
                </a:lnTo>
                <a:lnTo>
                  <a:pt x="890" y="370"/>
                </a:lnTo>
                <a:lnTo>
                  <a:pt x="890" y="396"/>
                </a:lnTo>
                <a:lnTo>
                  <a:pt x="890" y="424"/>
                </a:lnTo>
                <a:lnTo>
                  <a:pt x="886" y="452"/>
                </a:lnTo>
                <a:lnTo>
                  <a:pt x="886" y="452"/>
                </a:lnTo>
                <a:lnTo>
                  <a:pt x="894" y="452"/>
                </a:lnTo>
                <a:lnTo>
                  <a:pt x="902" y="452"/>
                </a:lnTo>
                <a:lnTo>
                  <a:pt x="908" y="450"/>
                </a:lnTo>
                <a:lnTo>
                  <a:pt x="912" y="448"/>
                </a:lnTo>
                <a:lnTo>
                  <a:pt x="918" y="440"/>
                </a:lnTo>
                <a:lnTo>
                  <a:pt x="920" y="430"/>
                </a:lnTo>
                <a:lnTo>
                  <a:pt x="922" y="418"/>
                </a:lnTo>
                <a:lnTo>
                  <a:pt x="922" y="404"/>
                </a:lnTo>
                <a:lnTo>
                  <a:pt x="920" y="380"/>
                </a:lnTo>
                <a:lnTo>
                  <a:pt x="920" y="380"/>
                </a:lnTo>
                <a:close/>
                <a:moveTo>
                  <a:pt x="262" y="586"/>
                </a:moveTo>
                <a:lnTo>
                  <a:pt x="262" y="586"/>
                </a:lnTo>
                <a:lnTo>
                  <a:pt x="248" y="590"/>
                </a:lnTo>
                <a:lnTo>
                  <a:pt x="232" y="594"/>
                </a:lnTo>
                <a:lnTo>
                  <a:pt x="216" y="602"/>
                </a:lnTo>
                <a:lnTo>
                  <a:pt x="202" y="612"/>
                </a:lnTo>
                <a:lnTo>
                  <a:pt x="186" y="622"/>
                </a:lnTo>
                <a:lnTo>
                  <a:pt x="172" y="634"/>
                </a:lnTo>
                <a:lnTo>
                  <a:pt x="160" y="646"/>
                </a:lnTo>
                <a:lnTo>
                  <a:pt x="150" y="660"/>
                </a:lnTo>
                <a:lnTo>
                  <a:pt x="150" y="660"/>
                </a:lnTo>
                <a:lnTo>
                  <a:pt x="316" y="758"/>
                </a:lnTo>
                <a:lnTo>
                  <a:pt x="400" y="806"/>
                </a:lnTo>
                <a:lnTo>
                  <a:pt x="486" y="854"/>
                </a:lnTo>
                <a:lnTo>
                  <a:pt x="574" y="898"/>
                </a:lnTo>
                <a:lnTo>
                  <a:pt x="620" y="918"/>
                </a:lnTo>
                <a:lnTo>
                  <a:pt x="666" y="938"/>
                </a:lnTo>
                <a:lnTo>
                  <a:pt x="714" y="958"/>
                </a:lnTo>
                <a:lnTo>
                  <a:pt x="762" y="974"/>
                </a:lnTo>
                <a:lnTo>
                  <a:pt x="812" y="990"/>
                </a:lnTo>
                <a:lnTo>
                  <a:pt x="864" y="1006"/>
                </a:lnTo>
                <a:lnTo>
                  <a:pt x="864" y="1006"/>
                </a:lnTo>
                <a:lnTo>
                  <a:pt x="866" y="994"/>
                </a:lnTo>
                <a:lnTo>
                  <a:pt x="862" y="984"/>
                </a:lnTo>
                <a:lnTo>
                  <a:pt x="856" y="976"/>
                </a:lnTo>
                <a:lnTo>
                  <a:pt x="850" y="970"/>
                </a:lnTo>
                <a:lnTo>
                  <a:pt x="844" y="964"/>
                </a:lnTo>
                <a:lnTo>
                  <a:pt x="840" y="958"/>
                </a:lnTo>
                <a:lnTo>
                  <a:pt x="838" y="952"/>
                </a:lnTo>
                <a:lnTo>
                  <a:pt x="842" y="944"/>
                </a:lnTo>
                <a:lnTo>
                  <a:pt x="842" y="944"/>
                </a:lnTo>
                <a:lnTo>
                  <a:pt x="850" y="948"/>
                </a:lnTo>
                <a:lnTo>
                  <a:pt x="858" y="956"/>
                </a:lnTo>
                <a:lnTo>
                  <a:pt x="868" y="970"/>
                </a:lnTo>
                <a:lnTo>
                  <a:pt x="874" y="978"/>
                </a:lnTo>
                <a:lnTo>
                  <a:pt x="882" y="984"/>
                </a:lnTo>
                <a:lnTo>
                  <a:pt x="892" y="988"/>
                </a:lnTo>
                <a:lnTo>
                  <a:pt x="904" y="988"/>
                </a:lnTo>
                <a:lnTo>
                  <a:pt x="904" y="988"/>
                </a:lnTo>
                <a:lnTo>
                  <a:pt x="894" y="936"/>
                </a:lnTo>
                <a:lnTo>
                  <a:pt x="888" y="882"/>
                </a:lnTo>
                <a:lnTo>
                  <a:pt x="876" y="770"/>
                </a:lnTo>
                <a:lnTo>
                  <a:pt x="876" y="770"/>
                </a:lnTo>
                <a:lnTo>
                  <a:pt x="840" y="762"/>
                </a:lnTo>
                <a:lnTo>
                  <a:pt x="822" y="760"/>
                </a:lnTo>
                <a:lnTo>
                  <a:pt x="802" y="760"/>
                </a:lnTo>
                <a:lnTo>
                  <a:pt x="802" y="760"/>
                </a:lnTo>
                <a:lnTo>
                  <a:pt x="804" y="782"/>
                </a:lnTo>
                <a:lnTo>
                  <a:pt x="808" y="804"/>
                </a:lnTo>
                <a:lnTo>
                  <a:pt x="814" y="824"/>
                </a:lnTo>
                <a:lnTo>
                  <a:pt x="822" y="844"/>
                </a:lnTo>
                <a:lnTo>
                  <a:pt x="830" y="862"/>
                </a:lnTo>
                <a:lnTo>
                  <a:pt x="836" y="882"/>
                </a:lnTo>
                <a:lnTo>
                  <a:pt x="840" y="902"/>
                </a:lnTo>
                <a:lnTo>
                  <a:pt x="842" y="922"/>
                </a:lnTo>
                <a:lnTo>
                  <a:pt x="842" y="922"/>
                </a:lnTo>
                <a:lnTo>
                  <a:pt x="832" y="918"/>
                </a:lnTo>
                <a:lnTo>
                  <a:pt x="824" y="912"/>
                </a:lnTo>
                <a:lnTo>
                  <a:pt x="816" y="904"/>
                </a:lnTo>
                <a:lnTo>
                  <a:pt x="810" y="894"/>
                </a:lnTo>
                <a:lnTo>
                  <a:pt x="800" y="872"/>
                </a:lnTo>
                <a:lnTo>
                  <a:pt x="790" y="846"/>
                </a:lnTo>
                <a:lnTo>
                  <a:pt x="774" y="790"/>
                </a:lnTo>
                <a:lnTo>
                  <a:pt x="766" y="764"/>
                </a:lnTo>
                <a:lnTo>
                  <a:pt x="760" y="754"/>
                </a:lnTo>
                <a:lnTo>
                  <a:pt x="752" y="742"/>
                </a:lnTo>
                <a:lnTo>
                  <a:pt x="752" y="742"/>
                </a:lnTo>
                <a:lnTo>
                  <a:pt x="756" y="742"/>
                </a:lnTo>
                <a:lnTo>
                  <a:pt x="758" y="740"/>
                </a:lnTo>
                <a:lnTo>
                  <a:pt x="758" y="732"/>
                </a:lnTo>
                <a:lnTo>
                  <a:pt x="758" y="732"/>
                </a:lnTo>
                <a:lnTo>
                  <a:pt x="774" y="734"/>
                </a:lnTo>
                <a:lnTo>
                  <a:pt x="788" y="736"/>
                </a:lnTo>
                <a:lnTo>
                  <a:pt x="812" y="734"/>
                </a:lnTo>
                <a:lnTo>
                  <a:pt x="836" y="732"/>
                </a:lnTo>
                <a:lnTo>
                  <a:pt x="848" y="734"/>
                </a:lnTo>
                <a:lnTo>
                  <a:pt x="864" y="738"/>
                </a:lnTo>
                <a:lnTo>
                  <a:pt x="864" y="738"/>
                </a:lnTo>
                <a:lnTo>
                  <a:pt x="870" y="630"/>
                </a:lnTo>
                <a:lnTo>
                  <a:pt x="870" y="580"/>
                </a:lnTo>
                <a:lnTo>
                  <a:pt x="870" y="530"/>
                </a:lnTo>
                <a:lnTo>
                  <a:pt x="870" y="530"/>
                </a:lnTo>
                <a:lnTo>
                  <a:pt x="862" y="528"/>
                </a:lnTo>
                <a:lnTo>
                  <a:pt x="852" y="526"/>
                </a:lnTo>
                <a:lnTo>
                  <a:pt x="842" y="524"/>
                </a:lnTo>
                <a:lnTo>
                  <a:pt x="830" y="526"/>
                </a:lnTo>
                <a:lnTo>
                  <a:pt x="806" y="530"/>
                </a:lnTo>
                <a:lnTo>
                  <a:pt x="780" y="534"/>
                </a:lnTo>
                <a:lnTo>
                  <a:pt x="754" y="538"/>
                </a:lnTo>
                <a:lnTo>
                  <a:pt x="742" y="540"/>
                </a:lnTo>
                <a:lnTo>
                  <a:pt x="730" y="538"/>
                </a:lnTo>
                <a:lnTo>
                  <a:pt x="720" y="536"/>
                </a:lnTo>
                <a:lnTo>
                  <a:pt x="712" y="534"/>
                </a:lnTo>
                <a:lnTo>
                  <a:pt x="704" y="528"/>
                </a:lnTo>
                <a:lnTo>
                  <a:pt x="696" y="520"/>
                </a:lnTo>
                <a:lnTo>
                  <a:pt x="696" y="520"/>
                </a:lnTo>
                <a:lnTo>
                  <a:pt x="714" y="510"/>
                </a:lnTo>
                <a:lnTo>
                  <a:pt x="732" y="502"/>
                </a:lnTo>
                <a:lnTo>
                  <a:pt x="770" y="490"/>
                </a:lnTo>
                <a:lnTo>
                  <a:pt x="812" y="480"/>
                </a:lnTo>
                <a:lnTo>
                  <a:pt x="830" y="472"/>
                </a:lnTo>
                <a:lnTo>
                  <a:pt x="848" y="464"/>
                </a:lnTo>
                <a:lnTo>
                  <a:pt x="848" y="464"/>
                </a:lnTo>
                <a:lnTo>
                  <a:pt x="850" y="374"/>
                </a:lnTo>
                <a:lnTo>
                  <a:pt x="848" y="328"/>
                </a:lnTo>
                <a:lnTo>
                  <a:pt x="846" y="280"/>
                </a:lnTo>
                <a:lnTo>
                  <a:pt x="842" y="236"/>
                </a:lnTo>
                <a:lnTo>
                  <a:pt x="836" y="192"/>
                </a:lnTo>
                <a:lnTo>
                  <a:pt x="826" y="150"/>
                </a:lnTo>
                <a:lnTo>
                  <a:pt x="814" y="112"/>
                </a:lnTo>
                <a:lnTo>
                  <a:pt x="814" y="112"/>
                </a:lnTo>
                <a:lnTo>
                  <a:pt x="780" y="142"/>
                </a:lnTo>
                <a:lnTo>
                  <a:pt x="746" y="172"/>
                </a:lnTo>
                <a:lnTo>
                  <a:pt x="674" y="228"/>
                </a:lnTo>
                <a:lnTo>
                  <a:pt x="526" y="338"/>
                </a:lnTo>
                <a:lnTo>
                  <a:pt x="454" y="394"/>
                </a:lnTo>
                <a:lnTo>
                  <a:pt x="418" y="422"/>
                </a:lnTo>
                <a:lnTo>
                  <a:pt x="384" y="452"/>
                </a:lnTo>
                <a:lnTo>
                  <a:pt x="352" y="484"/>
                </a:lnTo>
                <a:lnTo>
                  <a:pt x="320" y="516"/>
                </a:lnTo>
                <a:lnTo>
                  <a:pt x="290" y="550"/>
                </a:lnTo>
                <a:lnTo>
                  <a:pt x="262" y="586"/>
                </a:lnTo>
                <a:lnTo>
                  <a:pt x="262" y="586"/>
                </a:lnTo>
                <a:close/>
                <a:moveTo>
                  <a:pt x="658" y="196"/>
                </a:moveTo>
                <a:lnTo>
                  <a:pt x="658" y="196"/>
                </a:lnTo>
                <a:lnTo>
                  <a:pt x="662" y="190"/>
                </a:lnTo>
                <a:lnTo>
                  <a:pt x="668" y="184"/>
                </a:lnTo>
                <a:lnTo>
                  <a:pt x="682" y="172"/>
                </a:lnTo>
                <a:lnTo>
                  <a:pt x="690" y="166"/>
                </a:lnTo>
                <a:lnTo>
                  <a:pt x="694" y="160"/>
                </a:lnTo>
                <a:lnTo>
                  <a:pt x="694" y="154"/>
                </a:lnTo>
                <a:lnTo>
                  <a:pt x="692" y="146"/>
                </a:lnTo>
                <a:lnTo>
                  <a:pt x="692" y="146"/>
                </a:lnTo>
                <a:lnTo>
                  <a:pt x="688" y="152"/>
                </a:lnTo>
                <a:lnTo>
                  <a:pt x="682" y="160"/>
                </a:lnTo>
                <a:lnTo>
                  <a:pt x="668" y="172"/>
                </a:lnTo>
                <a:lnTo>
                  <a:pt x="662" y="178"/>
                </a:lnTo>
                <a:lnTo>
                  <a:pt x="658" y="184"/>
                </a:lnTo>
                <a:lnTo>
                  <a:pt x="656" y="190"/>
                </a:lnTo>
                <a:lnTo>
                  <a:pt x="658" y="196"/>
                </a:lnTo>
                <a:lnTo>
                  <a:pt x="658" y="196"/>
                </a:lnTo>
                <a:close/>
                <a:moveTo>
                  <a:pt x="1914" y="408"/>
                </a:moveTo>
                <a:lnTo>
                  <a:pt x="1914" y="408"/>
                </a:lnTo>
                <a:lnTo>
                  <a:pt x="1894" y="412"/>
                </a:lnTo>
                <a:lnTo>
                  <a:pt x="1874" y="414"/>
                </a:lnTo>
                <a:lnTo>
                  <a:pt x="1836" y="414"/>
                </a:lnTo>
                <a:lnTo>
                  <a:pt x="1806" y="414"/>
                </a:lnTo>
                <a:lnTo>
                  <a:pt x="1794" y="416"/>
                </a:lnTo>
                <a:lnTo>
                  <a:pt x="1786" y="420"/>
                </a:lnTo>
                <a:lnTo>
                  <a:pt x="1786" y="420"/>
                </a:lnTo>
                <a:lnTo>
                  <a:pt x="1796" y="420"/>
                </a:lnTo>
                <a:lnTo>
                  <a:pt x="1796" y="422"/>
                </a:lnTo>
                <a:lnTo>
                  <a:pt x="1792" y="422"/>
                </a:lnTo>
                <a:lnTo>
                  <a:pt x="1786" y="428"/>
                </a:lnTo>
                <a:lnTo>
                  <a:pt x="1784" y="430"/>
                </a:lnTo>
                <a:lnTo>
                  <a:pt x="1786" y="436"/>
                </a:lnTo>
                <a:lnTo>
                  <a:pt x="1786" y="436"/>
                </a:lnTo>
                <a:lnTo>
                  <a:pt x="1812" y="434"/>
                </a:lnTo>
                <a:lnTo>
                  <a:pt x="1838" y="430"/>
                </a:lnTo>
                <a:lnTo>
                  <a:pt x="1864" y="424"/>
                </a:lnTo>
                <a:lnTo>
                  <a:pt x="1892" y="420"/>
                </a:lnTo>
                <a:lnTo>
                  <a:pt x="1892" y="420"/>
                </a:lnTo>
                <a:lnTo>
                  <a:pt x="1918" y="418"/>
                </a:lnTo>
                <a:lnTo>
                  <a:pt x="1944" y="416"/>
                </a:lnTo>
                <a:lnTo>
                  <a:pt x="1958" y="414"/>
                </a:lnTo>
                <a:lnTo>
                  <a:pt x="1968" y="410"/>
                </a:lnTo>
                <a:lnTo>
                  <a:pt x="1976" y="402"/>
                </a:lnTo>
                <a:lnTo>
                  <a:pt x="1978" y="398"/>
                </a:lnTo>
                <a:lnTo>
                  <a:pt x="1980" y="392"/>
                </a:lnTo>
                <a:lnTo>
                  <a:pt x="1980" y="392"/>
                </a:lnTo>
                <a:lnTo>
                  <a:pt x="1970" y="388"/>
                </a:lnTo>
                <a:lnTo>
                  <a:pt x="1960" y="388"/>
                </a:lnTo>
                <a:lnTo>
                  <a:pt x="1950" y="388"/>
                </a:lnTo>
                <a:lnTo>
                  <a:pt x="1942" y="390"/>
                </a:lnTo>
                <a:lnTo>
                  <a:pt x="1932" y="392"/>
                </a:lnTo>
                <a:lnTo>
                  <a:pt x="1924" y="398"/>
                </a:lnTo>
                <a:lnTo>
                  <a:pt x="1918" y="402"/>
                </a:lnTo>
                <a:lnTo>
                  <a:pt x="1914" y="408"/>
                </a:lnTo>
                <a:lnTo>
                  <a:pt x="1914" y="408"/>
                </a:lnTo>
                <a:close/>
                <a:moveTo>
                  <a:pt x="1942" y="442"/>
                </a:moveTo>
                <a:lnTo>
                  <a:pt x="1942" y="442"/>
                </a:lnTo>
                <a:lnTo>
                  <a:pt x="1908" y="446"/>
                </a:lnTo>
                <a:lnTo>
                  <a:pt x="1874" y="454"/>
                </a:lnTo>
                <a:lnTo>
                  <a:pt x="1860" y="458"/>
                </a:lnTo>
                <a:lnTo>
                  <a:pt x="1848" y="464"/>
                </a:lnTo>
                <a:lnTo>
                  <a:pt x="1840" y="470"/>
                </a:lnTo>
                <a:lnTo>
                  <a:pt x="1836" y="474"/>
                </a:lnTo>
                <a:lnTo>
                  <a:pt x="1836" y="474"/>
                </a:lnTo>
                <a:lnTo>
                  <a:pt x="1860" y="474"/>
                </a:lnTo>
                <a:lnTo>
                  <a:pt x="1884" y="474"/>
                </a:lnTo>
                <a:lnTo>
                  <a:pt x="1934" y="478"/>
                </a:lnTo>
                <a:lnTo>
                  <a:pt x="2030" y="492"/>
                </a:lnTo>
                <a:lnTo>
                  <a:pt x="2030" y="492"/>
                </a:lnTo>
                <a:lnTo>
                  <a:pt x="2028" y="478"/>
                </a:lnTo>
                <a:lnTo>
                  <a:pt x="2026" y="462"/>
                </a:lnTo>
                <a:lnTo>
                  <a:pt x="2022" y="446"/>
                </a:lnTo>
                <a:lnTo>
                  <a:pt x="2018" y="440"/>
                </a:lnTo>
                <a:lnTo>
                  <a:pt x="2014" y="436"/>
                </a:lnTo>
                <a:lnTo>
                  <a:pt x="2014" y="436"/>
                </a:lnTo>
                <a:lnTo>
                  <a:pt x="2000" y="440"/>
                </a:lnTo>
                <a:lnTo>
                  <a:pt x="1982" y="440"/>
                </a:lnTo>
                <a:lnTo>
                  <a:pt x="1962" y="440"/>
                </a:lnTo>
                <a:lnTo>
                  <a:pt x="1942" y="442"/>
                </a:lnTo>
                <a:lnTo>
                  <a:pt x="1942" y="442"/>
                </a:lnTo>
                <a:close/>
                <a:moveTo>
                  <a:pt x="1310" y="464"/>
                </a:moveTo>
                <a:lnTo>
                  <a:pt x="1310" y="464"/>
                </a:lnTo>
                <a:lnTo>
                  <a:pt x="1220" y="466"/>
                </a:lnTo>
                <a:lnTo>
                  <a:pt x="1144" y="468"/>
                </a:lnTo>
                <a:lnTo>
                  <a:pt x="1108" y="470"/>
                </a:lnTo>
                <a:lnTo>
                  <a:pt x="1072" y="472"/>
                </a:lnTo>
                <a:lnTo>
                  <a:pt x="1034" y="478"/>
                </a:lnTo>
                <a:lnTo>
                  <a:pt x="992" y="486"/>
                </a:lnTo>
                <a:lnTo>
                  <a:pt x="992" y="486"/>
                </a:lnTo>
                <a:lnTo>
                  <a:pt x="1050" y="490"/>
                </a:lnTo>
                <a:lnTo>
                  <a:pt x="1108" y="490"/>
                </a:lnTo>
                <a:lnTo>
                  <a:pt x="1170" y="492"/>
                </a:lnTo>
                <a:lnTo>
                  <a:pt x="1232" y="490"/>
                </a:lnTo>
                <a:lnTo>
                  <a:pt x="1356" y="484"/>
                </a:lnTo>
                <a:lnTo>
                  <a:pt x="1472" y="474"/>
                </a:lnTo>
                <a:lnTo>
                  <a:pt x="1472" y="474"/>
                </a:lnTo>
                <a:lnTo>
                  <a:pt x="1492" y="472"/>
                </a:lnTo>
                <a:lnTo>
                  <a:pt x="1508" y="470"/>
                </a:lnTo>
                <a:lnTo>
                  <a:pt x="1516" y="468"/>
                </a:lnTo>
                <a:lnTo>
                  <a:pt x="1522" y="464"/>
                </a:lnTo>
                <a:lnTo>
                  <a:pt x="1528" y="458"/>
                </a:lnTo>
                <a:lnTo>
                  <a:pt x="1534" y="452"/>
                </a:lnTo>
                <a:lnTo>
                  <a:pt x="1534" y="452"/>
                </a:lnTo>
                <a:lnTo>
                  <a:pt x="1502" y="452"/>
                </a:lnTo>
                <a:lnTo>
                  <a:pt x="1476" y="454"/>
                </a:lnTo>
                <a:lnTo>
                  <a:pt x="1428" y="458"/>
                </a:lnTo>
                <a:lnTo>
                  <a:pt x="1404" y="460"/>
                </a:lnTo>
                <a:lnTo>
                  <a:pt x="1378" y="460"/>
                </a:lnTo>
                <a:lnTo>
                  <a:pt x="1350" y="456"/>
                </a:lnTo>
                <a:lnTo>
                  <a:pt x="1316" y="446"/>
                </a:lnTo>
                <a:lnTo>
                  <a:pt x="1316" y="446"/>
                </a:lnTo>
                <a:lnTo>
                  <a:pt x="1316" y="452"/>
                </a:lnTo>
                <a:lnTo>
                  <a:pt x="1312" y="454"/>
                </a:lnTo>
                <a:lnTo>
                  <a:pt x="1310" y="458"/>
                </a:lnTo>
                <a:lnTo>
                  <a:pt x="1310" y="464"/>
                </a:lnTo>
                <a:lnTo>
                  <a:pt x="1310" y="464"/>
                </a:lnTo>
                <a:close/>
                <a:moveTo>
                  <a:pt x="56" y="626"/>
                </a:moveTo>
                <a:lnTo>
                  <a:pt x="56" y="626"/>
                </a:lnTo>
                <a:lnTo>
                  <a:pt x="60" y="632"/>
                </a:lnTo>
                <a:lnTo>
                  <a:pt x="64" y="636"/>
                </a:lnTo>
                <a:lnTo>
                  <a:pt x="70" y="640"/>
                </a:lnTo>
                <a:lnTo>
                  <a:pt x="74" y="642"/>
                </a:lnTo>
                <a:lnTo>
                  <a:pt x="86" y="642"/>
                </a:lnTo>
                <a:lnTo>
                  <a:pt x="100" y="638"/>
                </a:lnTo>
                <a:lnTo>
                  <a:pt x="112" y="634"/>
                </a:lnTo>
                <a:lnTo>
                  <a:pt x="124" y="628"/>
                </a:lnTo>
                <a:lnTo>
                  <a:pt x="144" y="614"/>
                </a:lnTo>
                <a:lnTo>
                  <a:pt x="144" y="614"/>
                </a:lnTo>
                <a:lnTo>
                  <a:pt x="168" y="600"/>
                </a:lnTo>
                <a:lnTo>
                  <a:pt x="192" y="582"/>
                </a:lnTo>
                <a:lnTo>
                  <a:pt x="216" y="564"/>
                </a:lnTo>
                <a:lnTo>
                  <a:pt x="236" y="546"/>
                </a:lnTo>
                <a:lnTo>
                  <a:pt x="256" y="524"/>
                </a:lnTo>
                <a:lnTo>
                  <a:pt x="272" y="502"/>
                </a:lnTo>
                <a:lnTo>
                  <a:pt x="286" y="478"/>
                </a:lnTo>
                <a:lnTo>
                  <a:pt x="296" y="452"/>
                </a:lnTo>
                <a:lnTo>
                  <a:pt x="296" y="452"/>
                </a:lnTo>
                <a:lnTo>
                  <a:pt x="260" y="470"/>
                </a:lnTo>
                <a:lnTo>
                  <a:pt x="226" y="486"/>
                </a:lnTo>
                <a:lnTo>
                  <a:pt x="194" y="506"/>
                </a:lnTo>
                <a:lnTo>
                  <a:pt x="162" y="526"/>
                </a:lnTo>
                <a:lnTo>
                  <a:pt x="134" y="550"/>
                </a:lnTo>
                <a:lnTo>
                  <a:pt x="106" y="572"/>
                </a:lnTo>
                <a:lnTo>
                  <a:pt x="80" y="598"/>
                </a:lnTo>
                <a:lnTo>
                  <a:pt x="56" y="626"/>
                </a:lnTo>
                <a:lnTo>
                  <a:pt x="56" y="626"/>
                </a:lnTo>
                <a:close/>
                <a:moveTo>
                  <a:pt x="1976" y="542"/>
                </a:moveTo>
                <a:lnTo>
                  <a:pt x="1976" y="542"/>
                </a:lnTo>
                <a:lnTo>
                  <a:pt x="1962" y="532"/>
                </a:lnTo>
                <a:lnTo>
                  <a:pt x="1948" y="524"/>
                </a:lnTo>
                <a:lnTo>
                  <a:pt x="1932" y="516"/>
                </a:lnTo>
                <a:lnTo>
                  <a:pt x="1916" y="512"/>
                </a:lnTo>
                <a:lnTo>
                  <a:pt x="1900" y="508"/>
                </a:lnTo>
                <a:lnTo>
                  <a:pt x="1882" y="506"/>
                </a:lnTo>
                <a:lnTo>
                  <a:pt x="1846" y="504"/>
                </a:lnTo>
                <a:lnTo>
                  <a:pt x="1810" y="506"/>
                </a:lnTo>
                <a:lnTo>
                  <a:pt x="1772" y="512"/>
                </a:lnTo>
                <a:lnTo>
                  <a:pt x="1696" y="520"/>
                </a:lnTo>
                <a:lnTo>
                  <a:pt x="1696" y="520"/>
                </a:lnTo>
                <a:lnTo>
                  <a:pt x="1628" y="518"/>
                </a:lnTo>
                <a:lnTo>
                  <a:pt x="1556" y="518"/>
                </a:lnTo>
                <a:lnTo>
                  <a:pt x="1390" y="524"/>
                </a:lnTo>
                <a:lnTo>
                  <a:pt x="1298" y="528"/>
                </a:lnTo>
                <a:lnTo>
                  <a:pt x="1204" y="530"/>
                </a:lnTo>
                <a:lnTo>
                  <a:pt x="1106" y="532"/>
                </a:lnTo>
                <a:lnTo>
                  <a:pt x="1004" y="530"/>
                </a:lnTo>
                <a:lnTo>
                  <a:pt x="1004" y="530"/>
                </a:lnTo>
                <a:lnTo>
                  <a:pt x="1006" y="568"/>
                </a:lnTo>
                <a:lnTo>
                  <a:pt x="1012" y="608"/>
                </a:lnTo>
                <a:lnTo>
                  <a:pt x="1018" y="650"/>
                </a:lnTo>
                <a:lnTo>
                  <a:pt x="1026" y="692"/>
                </a:lnTo>
                <a:lnTo>
                  <a:pt x="1026" y="692"/>
                </a:lnTo>
                <a:lnTo>
                  <a:pt x="1048" y="702"/>
                </a:lnTo>
                <a:lnTo>
                  <a:pt x="1072" y="710"/>
                </a:lnTo>
                <a:lnTo>
                  <a:pt x="1122" y="724"/>
                </a:lnTo>
                <a:lnTo>
                  <a:pt x="1176" y="734"/>
                </a:lnTo>
                <a:lnTo>
                  <a:pt x="1232" y="742"/>
                </a:lnTo>
                <a:lnTo>
                  <a:pt x="1290" y="748"/>
                </a:lnTo>
                <a:lnTo>
                  <a:pt x="1352" y="752"/>
                </a:lnTo>
                <a:lnTo>
                  <a:pt x="1414" y="754"/>
                </a:lnTo>
                <a:lnTo>
                  <a:pt x="1476" y="754"/>
                </a:lnTo>
                <a:lnTo>
                  <a:pt x="1604" y="754"/>
                </a:lnTo>
                <a:lnTo>
                  <a:pt x="1728" y="750"/>
                </a:lnTo>
                <a:lnTo>
                  <a:pt x="1846" y="750"/>
                </a:lnTo>
                <a:lnTo>
                  <a:pt x="1902" y="752"/>
                </a:lnTo>
                <a:lnTo>
                  <a:pt x="1952" y="754"/>
                </a:lnTo>
                <a:lnTo>
                  <a:pt x="1952" y="754"/>
                </a:lnTo>
                <a:lnTo>
                  <a:pt x="1960" y="752"/>
                </a:lnTo>
                <a:lnTo>
                  <a:pt x="1966" y="746"/>
                </a:lnTo>
                <a:lnTo>
                  <a:pt x="1974" y="732"/>
                </a:lnTo>
                <a:lnTo>
                  <a:pt x="1978" y="726"/>
                </a:lnTo>
                <a:lnTo>
                  <a:pt x="1982" y="720"/>
                </a:lnTo>
                <a:lnTo>
                  <a:pt x="1986" y="718"/>
                </a:lnTo>
                <a:lnTo>
                  <a:pt x="1992" y="720"/>
                </a:lnTo>
                <a:lnTo>
                  <a:pt x="1992" y="720"/>
                </a:lnTo>
                <a:lnTo>
                  <a:pt x="1992" y="732"/>
                </a:lnTo>
                <a:lnTo>
                  <a:pt x="1992" y="744"/>
                </a:lnTo>
                <a:lnTo>
                  <a:pt x="1992" y="748"/>
                </a:lnTo>
                <a:lnTo>
                  <a:pt x="1994" y="752"/>
                </a:lnTo>
                <a:lnTo>
                  <a:pt x="1996" y="754"/>
                </a:lnTo>
                <a:lnTo>
                  <a:pt x="2002" y="754"/>
                </a:lnTo>
                <a:lnTo>
                  <a:pt x="2002" y="754"/>
                </a:lnTo>
                <a:lnTo>
                  <a:pt x="2036" y="754"/>
                </a:lnTo>
                <a:lnTo>
                  <a:pt x="2036" y="754"/>
                </a:lnTo>
                <a:lnTo>
                  <a:pt x="2036" y="692"/>
                </a:lnTo>
                <a:lnTo>
                  <a:pt x="2036" y="660"/>
                </a:lnTo>
                <a:lnTo>
                  <a:pt x="2034" y="630"/>
                </a:lnTo>
                <a:lnTo>
                  <a:pt x="2032" y="602"/>
                </a:lnTo>
                <a:lnTo>
                  <a:pt x="2026" y="576"/>
                </a:lnTo>
                <a:lnTo>
                  <a:pt x="2022" y="564"/>
                </a:lnTo>
                <a:lnTo>
                  <a:pt x="2016" y="554"/>
                </a:lnTo>
                <a:lnTo>
                  <a:pt x="2010" y="544"/>
                </a:lnTo>
                <a:lnTo>
                  <a:pt x="2002" y="536"/>
                </a:lnTo>
                <a:lnTo>
                  <a:pt x="2002" y="536"/>
                </a:lnTo>
                <a:lnTo>
                  <a:pt x="2006" y="558"/>
                </a:lnTo>
                <a:lnTo>
                  <a:pt x="2008" y="580"/>
                </a:lnTo>
                <a:lnTo>
                  <a:pt x="2008" y="604"/>
                </a:lnTo>
                <a:lnTo>
                  <a:pt x="2006" y="628"/>
                </a:lnTo>
                <a:lnTo>
                  <a:pt x="2002" y="650"/>
                </a:lnTo>
                <a:lnTo>
                  <a:pt x="1994" y="668"/>
                </a:lnTo>
                <a:lnTo>
                  <a:pt x="1990" y="676"/>
                </a:lnTo>
                <a:lnTo>
                  <a:pt x="1984" y="684"/>
                </a:lnTo>
                <a:lnTo>
                  <a:pt x="1978" y="688"/>
                </a:lnTo>
                <a:lnTo>
                  <a:pt x="1970" y="692"/>
                </a:lnTo>
                <a:lnTo>
                  <a:pt x="1970" y="692"/>
                </a:lnTo>
                <a:lnTo>
                  <a:pt x="1964" y="650"/>
                </a:lnTo>
                <a:lnTo>
                  <a:pt x="1964" y="616"/>
                </a:lnTo>
                <a:lnTo>
                  <a:pt x="1968" y="582"/>
                </a:lnTo>
                <a:lnTo>
                  <a:pt x="1976" y="542"/>
                </a:lnTo>
                <a:lnTo>
                  <a:pt x="1976" y="542"/>
                </a:lnTo>
                <a:close/>
                <a:moveTo>
                  <a:pt x="926" y="654"/>
                </a:moveTo>
                <a:lnTo>
                  <a:pt x="926" y="654"/>
                </a:lnTo>
                <a:lnTo>
                  <a:pt x="932" y="656"/>
                </a:lnTo>
                <a:lnTo>
                  <a:pt x="940" y="658"/>
                </a:lnTo>
                <a:lnTo>
                  <a:pt x="956" y="666"/>
                </a:lnTo>
                <a:lnTo>
                  <a:pt x="964" y="670"/>
                </a:lnTo>
                <a:lnTo>
                  <a:pt x="972" y="670"/>
                </a:lnTo>
                <a:lnTo>
                  <a:pt x="980" y="670"/>
                </a:lnTo>
                <a:lnTo>
                  <a:pt x="988" y="664"/>
                </a:lnTo>
                <a:lnTo>
                  <a:pt x="988" y="664"/>
                </a:lnTo>
                <a:lnTo>
                  <a:pt x="980" y="632"/>
                </a:lnTo>
                <a:lnTo>
                  <a:pt x="974" y="600"/>
                </a:lnTo>
                <a:lnTo>
                  <a:pt x="968" y="566"/>
                </a:lnTo>
                <a:lnTo>
                  <a:pt x="960" y="530"/>
                </a:lnTo>
                <a:lnTo>
                  <a:pt x="960" y="530"/>
                </a:lnTo>
                <a:lnTo>
                  <a:pt x="932" y="530"/>
                </a:lnTo>
                <a:lnTo>
                  <a:pt x="932" y="530"/>
                </a:lnTo>
                <a:lnTo>
                  <a:pt x="926" y="546"/>
                </a:lnTo>
                <a:lnTo>
                  <a:pt x="924" y="562"/>
                </a:lnTo>
                <a:lnTo>
                  <a:pt x="924" y="574"/>
                </a:lnTo>
                <a:lnTo>
                  <a:pt x="926" y="588"/>
                </a:lnTo>
                <a:lnTo>
                  <a:pt x="930" y="618"/>
                </a:lnTo>
                <a:lnTo>
                  <a:pt x="928" y="634"/>
                </a:lnTo>
                <a:lnTo>
                  <a:pt x="926" y="654"/>
                </a:lnTo>
                <a:lnTo>
                  <a:pt x="926" y="654"/>
                </a:lnTo>
                <a:close/>
                <a:moveTo>
                  <a:pt x="2076" y="754"/>
                </a:moveTo>
                <a:lnTo>
                  <a:pt x="2076" y="754"/>
                </a:lnTo>
                <a:lnTo>
                  <a:pt x="2132" y="754"/>
                </a:lnTo>
                <a:lnTo>
                  <a:pt x="2132" y="754"/>
                </a:lnTo>
                <a:lnTo>
                  <a:pt x="2120" y="710"/>
                </a:lnTo>
                <a:lnTo>
                  <a:pt x="2104" y="668"/>
                </a:lnTo>
                <a:lnTo>
                  <a:pt x="2070" y="586"/>
                </a:lnTo>
                <a:lnTo>
                  <a:pt x="2070" y="586"/>
                </a:lnTo>
                <a:lnTo>
                  <a:pt x="2076" y="754"/>
                </a:lnTo>
                <a:lnTo>
                  <a:pt x="2076" y="754"/>
                </a:lnTo>
                <a:close/>
                <a:moveTo>
                  <a:pt x="914" y="738"/>
                </a:moveTo>
                <a:lnTo>
                  <a:pt x="914" y="738"/>
                </a:lnTo>
                <a:lnTo>
                  <a:pt x="930" y="742"/>
                </a:lnTo>
                <a:lnTo>
                  <a:pt x="948" y="742"/>
                </a:lnTo>
                <a:lnTo>
                  <a:pt x="988" y="742"/>
                </a:lnTo>
                <a:lnTo>
                  <a:pt x="988" y="742"/>
                </a:lnTo>
                <a:lnTo>
                  <a:pt x="986" y="728"/>
                </a:lnTo>
                <a:lnTo>
                  <a:pt x="980" y="718"/>
                </a:lnTo>
                <a:lnTo>
                  <a:pt x="972" y="710"/>
                </a:lnTo>
                <a:lnTo>
                  <a:pt x="962" y="704"/>
                </a:lnTo>
                <a:lnTo>
                  <a:pt x="938" y="696"/>
                </a:lnTo>
                <a:lnTo>
                  <a:pt x="926" y="692"/>
                </a:lnTo>
                <a:lnTo>
                  <a:pt x="914" y="688"/>
                </a:lnTo>
                <a:lnTo>
                  <a:pt x="914" y="688"/>
                </a:lnTo>
                <a:lnTo>
                  <a:pt x="912" y="692"/>
                </a:lnTo>
                <a:lnTo>
                  <a:pt x="910" y="698"/>
                </a:lnTo>
                <a:lnTo>
                  <a:pt x="908" y="712"/>
                </a:lnTo>
                <a:lnTo>
                  <a:pt x="912" y="726"/>
                </a:lnTo>
                <a:lnTo>
                  <a:pt x="914" y="738"/>
                </a:lnTo>
                <a:lnTo>
                  <a:pt x="914" y="738"/>
                </a:lnTo>
                <a:close/>
                <a:moveTo>
                  <a:pt x="1032" y="738"/>
                </a:moveTo>
                <a:lnTo>
                  <a:pt x="1032" y="738"/>
                </a:lnTo>
                <a:lnTo>
                  <a:pt x="1034" y="738"/>
                </a:lnTo>
                <a:lnTo>
                  <a:pt x="1036" y="740"/>
                </a:lnTo>
                <a:lnTo>
                  <a:pt x="1038" y="744"/>
                </a:lnTo>
                <a:lnTo>
                  <a:pt x="1038" y="748"/>
                </a:lnTo>
                <a:lnTo>
                  <a:pt x="1038" y="748"/>
                </a:lnTo>
                <a:lnTo>
                  <a:pt x="1044" y="748"/>
                </a:lnTo>
                <a:lnTo>
                  <a:pt x="1052" y="746"/>
                </a:lnTo>
                <a:lnTo>
                  <a:pt x="1056" y="742"/>
                </a:lnTo>
                <a:lnTo>
                  <a:pt x="1060" y="738"/>
                </a:lnTo>
                <a:lnTo>
                  <a:pt x="1060" y="738"/>
                </a:lnTo>
                <a:lnTo>
                  <a:pt x="1052" y="732"/>
                </a:lnTo>
                <a:lnTo>
                  <a:pt x="1044" y="728"/>
                </a:lnTo>
                <a:lnTo>
                  <a:pt x="1040" y="726"/>
                </a:lnTo>
                <a:lnTo>
                  <a:pt x="1036" y="728"/>
                </a:lnTo>
                <a:lnTo>
                  <a:pt x="1034" y="732"/>
                </a:lnTo>
                <a:lnTo>
                  <a:pt x="1032" y="738"/>
                </a:lnTo>
                <a:lnTo>
                  <a:pt x="1032" y="738"/>
                </a:lnTo>
                <a:close/>
                <a:moveTo>
                  <a:pt x="1048" y="788"/>
                </a:moveTo>
                <a:lnTo>
                  <a:pt x="1048" y="788"/>
                </a:lnTo>
                <a:lnTo>
                  <a:pt x="1048" y="796"/>
                </a:lnTo>
                <a:lnTo>
                  <a:pt x="1050" y="802"/>
                </a:lnTo>
                <a:lnTo>
                  <a:pt x="1052" y="808"/>
                </a:lnTo>
                <a:lnTo>
                  <a:pt x="1056" y="812"/>
                </a:lnTo>
                <a:lnTo>
                  <a:pt x="1058" y="816"/>
                </a:lnTo>
                <a:lnTo>
                  <a:pt x="1060" y="822"/>
                </a:lnTo>
                <a:lnTo>
                  <a:pt x="1062" y="828"/>
                </a:lnTo>
                <a:lnTo>
                  <a:pt x="1060" y="838"/>
                </a:lnTo>
                <a:lnTo>
                  <a:pt x="1060" y="838"/>
                </a:lnTo>
                <a:lnTo>
                  <a:pt x="1172" y="834"/>
                </a:lnTo>
                <a:lnTo>
                  <a:pt x="1286" y="826"/>
                </a:lnTo>
                <a:lnTo>
                  <a:pt x="1394" y="816"/>
                </a:lnTo>
                <a:lnTo>
                  <a:pt x="1490" y="804"/>
                </a:lnTo>
                <a:lnTo>
                  <a:pt x="1490" y="804"/>
                </a:lnTo>
                <a:lnTo>
                  <a:pt x="1442" y="798"/>
                </a:lnTo>
                <a:lnTo>
                  <a:pt x="1386" y="794"/>
                </a:lnTo>
                <a:lnTo>
                  <a:pt x="1324" y="790"/>
                </a:lnTo>
                <a:lnTo>
                  <a:pt x="1260" y="788"/>
                </a:lnTo>
                <a:lnTo>
                  <a:pt x="1140" y="786"/>
                </a:lnTo>
                <a:lnTo>
                  <a:pt x="1048" y="788"/>
                </a:lnTo>
                <a:lnTo>
                  <a:pt x="1048" y="788"/>
                </a:lnTo>
                <a:close/>
                <a:moveTo>
                  <a:pt x="858" y="1060"/>
                </a:moveTo>
                <a:lnTo>
                  <a:pt x="858" y="1060"/>
                </a:lnTo>
                <a:lnTo>
                  <a:pt x="866" y="1064"/>
                </a:lnTo>
                <a:lnTo>
                  <a:pt x="874" y="1068"/>
                </a:lnTo>
                <a:lnTo>
                  <a:pt x="886" y="1078"/>
                </a:lnTo>
                <a:lnTo>
                  <a:pt x="892" y="1082"/>
                </a:lnTo>
                <a:lnTo>
                  <a:pt x="900" y="1086"/>
                </a:lnTo>
                <a:lnTo>
                  <a:pt x="910" y="1088"/>
                </a:lnTo>
                <a:lnTo>
                  <a:pt x="920" y="1088"/>
                </a:lnTo>
                <a:lnTo>
                  <a:pt x="920" y="1088"/>
                </a:lnTo>
                <a:lnTo>
                  <a:pt x="914" y="1070"/>
                </a:lnTo>
                <a:lnTo>
                  <a:pt x="908" y="1060"/>
                </a:lnTo>
                <a:lnTo>
                  <a:pt x="902" y="1054"/>
                </a:lnTo>
                <a:lnTo>
                  <a:pt x="896" y="1048"/>
                </a:lnTo>
                <a:lnTo>
                  <a:pt x="886" y="1042"/>
                </a:lnTo>
                <a:lnTo>
                  <a:pt x="876" y="1040"/>
                </a:lnTo>
                <a:lnTo>
                  <a:pt x="864" y="1038"/>
                </a:lnTo>
                <a:lnTo>
                  <a:pt x="864" y="1038"/>
                </a:lnTo>
                <a:lnTo>
                  <a:pt x="864" y="1046"/>
                </a:lnTo>
                <a:lnTo>
                  <a:pt x="862" y="1050"/>
                </a:lnTo>
                <a:lnTo>
                  <a:pt x="860" y="1054"/>
                </a:lnTo>
                <a:lnTo>
                  <a:pt x="858" y="1060"/>
                </a:lnTo>
                <a:lnTo>
                  <a:pt x="858" y="106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ctr" defTabSz="914400" fontAlgn="base">
              <a:spcBef>
                <a:spcPct val="50000"/>
              </a:spcBef>
              <a:spcAft>
                <a:spcPct val="0"/>
              </a:spcAft>
              <a:defRPr/>
            </a:pPr>
            <a:endParaRPr lang="en-US" sz="1000" dirty="0">
              <a:solidFill>
                <a:srgbClr val="000000"/>
              </a:solidFill>
              <a:ea typeface="Arial" pitchFamily="-111" charset="-52"/>
              <a:cs typeface="Arial" pitchFamily="-111" charset="-52"/>
            </a:endParaRPr>
          </a:p>
        </p:txBody>
      </p:sp>
      <p:sp>
        <p:nvSpPr>
          <p:cNvPr id="34" name="Oval 33"/>
          <p:cNvSpPr/>
          <p:nvPr userDrawn="1"/>
        </p:nvSpPr>
        <p:spPr bwMode="auto">
          <a:xfrm>
            <a:off x="6648450" y="3209926"/>
            <a:ext cx="171450" cy="171450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defTabSz="914400" fontAlgn="base">
              <a:spcBef>
                <a:spcPct val="50000"/>
              </a:spcBef>
              <a:spcAft>
                <a:spcPct val="0"/>
              </a:spcAft>
              <a:defRPr/>
            </a:pPr>
            <a:endParaRPr lang="en-US" sz="1000" dirty="0">
              <a:solidFill>
                <a:srgbClr val="000000"/>
              </a:solidFill>
              <a:ea typeface="Arial" pitchFamily="-111" charset="-52"/>
              <a:cs typeface="Arial" charset="0"/>
            </a:endParaRPr>
          </a:p>
        </p:txBody>
      </p:sp>
      <p:sp>
        <p:nvSpPr>
          <p:cNvPr id="35" name="Oval 34"/>
          <p:cNvSpPr/>
          <p:nvPr userDrawn="1"/>
        </p:nvSpPr>
        <p:spPr bwMode="auto">
          <a:xfrm>
            <a:off x="7200901" y="2952750"/>
            <a:ext cx="85725" cy="85726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defTabSz="914400" fontAlgn="base">
              <a:spcBef>
                <a:spcPct val="50000"/>
              </a:spcBef>
              <a:spcAft>
                <a:spcPct val="0"/>
              </a:spcAft>
              <a:defRPr/>
            </a:pPr>
            <a:endParaRPr lang="en-US" sz="1000" dirty="0">
              <a:solidFill>
                <a:srgbClr val="000000"/>
              </a:solidFill>
              <a:ea typeface="Arial" pitchFamily="-111" charset="-52"/>
              <a:cs typeface="Arial" charset="0"/>
            </a:endParaRPr>
          </a:p>
        </p:txBody>
      </p:sp>
      <p:sp>
        <p:nvSpPr>
          <p:cNvPr id="36" name="Oval 35"/>
          <p:cNvSpPr/>
          <p:nvPr userDrawn="1"/>
        </p:nvSpPr>
        <p:spPr bwMode="auto">
          <a:xfrm>
            <a:off x="5981718" y="4600575"/>
            <a:ext cx="352425" cy="352426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defTabSz="914400" fontAlgn="base">
              <a:spcBef>
                <a:spcPct val="50000"/>
              </a:spcBef>
              <a:spcAft>
                <a:spcPct val="0"/>
              </a:spcAft>
              <a:defRPr/>
            </a:pPr>
            <a:endParaRPr lang="en-US" sz="1000" dirty="0">
              <a:solidFill>
                <a:srgbClr val="000000"/>
              </a:solidFill>
              <a:ea typeface="Arial" pitchFamily="-111" charset="-52"/>
              <a:cs typeface="Arial" charset="0"/>
            </a:endParaRPr>
          </a:p>
        </p:txBody>
      </p:sp>
      <p:sp>
        <p:nvSpPr>
          <p:cNvPr id="37" name="Oval 36"/>
          <p:cNvSpPr/>
          <p:nvPr userDrawn="1"/>
        </p:nvSpPr>
        <p:spPr bwMode="auto">
          <a:xfrm>
            <a:off x="4857750" y="3810000"/>
            <a:ext cx="190500" cy="190500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defTabSz="914400" fontAlgn="base">
              <a:spcBef>
                <a:spcPct val="50000"/>
              </a:spcBef>
              <a:spcAft>
                <a:spcPct val="0"/>
              </a:spcAft>
              <a:defRPr/>
            </a:pPr>
            <a:endParaRPr lang="en-US" sz="1000" dirty="0">
              <a:solidFill>
                <a:srgbClr val="000000"/>
              </a:solidFill>
              <a:ea typeface="Arial" pitchFamily="-111" charset="-52"/>
              <a:cs typeface="Arial" charset="0"/>
            </a:endParaRPr>
          </a:p>
        </p:txBody>
      </p:sp>
      <p:pic>
        <p:nvPicPr>
          <p:cNvPr id="38" name="Picture 42" descr="Untitled-2.wmf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8025" y="950915"/>
            <a:ext cx="1995488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43" descr="Untitled-3.wmf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04006" y="1389067"/>
            <a:ext cx="164147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Freeform 12"/>
          <p:cNvSpPr>
            <a:spLocks noEditPoints="1"/>
          </p:cNvSpPr>
          <p:nvPr userDrawn="1"/>
        </p:nvSpPr>
        <p:spPr bwMode="auto">
          <a:xfrm rot="19198487">
            <a:off x="4772043" y="3254375"/>
            <a:ext cx="258763" cy="266700"/>
          </a:xfrm>
          <a:custGeom>
            <a:avLst/>
            <a:gdLst/>
            <a:ahLst/>
            <a:cxnLst>
              <a:cxn ang="0">
                <a:pos x="302" y="86"/>
              </a:cxn>
              <a:cxn ang="0">
                <a:pos x="306" y="340"/>
              </a:cxn>
              <a:cxn ang="0">
                <a:pos x="4" y="315"/>
              </a:cxn>
              <a:cxn ang="0">
                <a:pos x="417" y="225"/>
              </a:cxn>
              <a:cxn ang="0">
                <a:pos x="388" y="201"/>
              </a:cxn>
              <a:cxn ang="0">
                <a:pos x="363" y="205"/>
              </a:cxn>
              <a:cxn ang="0">
                <a:pos x="343" y="250"/>
              </a:cxn>
              <a:cxn ang="0">
                <a:pos x="327" y="250"/>
              </a:cxn>
              <a:cxn ang="0">
                <a:pos x="339" y="205"/>
              </a:cxn>
              <a:cxn ang="0">
                <a:pos x="347" y="160"/>
              </a:cxn>
              <a:cxn ang="0">
                <a:pos x="302" y="274"/>
              </a:cxn>
              <a:cxn ang="0">
                <a:pos x="294" y="282"/>
              </a:cxn>
              <a:cxn ang="0">
                <a:pos x="314" y="168"/>
              </a:cxn>
              <a:cxn ang="0">
                <a:pos x="310" y="188"/>
              </a:cxn>
              <a:cxn ang="0">
                <a:pos x="265" y="282"/>
              </a:cxn>
              <a:cxn ang="0">
                <a:pos x="253" y="327"/>
              </a:cxn>
              <a:cxn ang="0">
                <a:pos x="298" y="188"/>
              </a:cxn>
              <a:cxn ang="0">
                <a:pos x="253" y="311"/>
              </a:cxn>
              <a:cxn ang="0">
                <a:pos x="261" y="229"/>
              </a:cxn>
              <a:cxn ang="0">
                <a:pos x="261" y="270"/>
              </a:cxn>
              <a:cxn ang="0">
                <a:pos x="220" y="393"/>
              </a:cxn>
              <a:cxn ang="0">
                <a:pos x="261" y="213"/>
              </a:cxn>
              <a:cxn ang="0">
                <a:pos x="290" y="127"/>
              </a:cxn>
              <a:cxn ang="0">
                <a:pos x="241" y="278"/>
              </a:cxn>
              <a:cxn ang="0">
                <a:pos x="261" y="205"/>
              </a:cxn>
              <a:cxn ang="0">
                <a:pos x="290" y="102"/>
              </a:cxn>
              <a:cxn ang="0">
                <a:pos x="253" y="217"/>
              </a:cxn>
              <a:cxn ang="0">
                <a:pos x="253" y="176"/>
              </a:cxn>
              <a:cxn ang="0">
                <a:pos x="241" y="225"/>
              </a:cxn>
              <a:cxn ang="0">
                <a:pos x="237" y="213"/>
              </a:cxn>
              <a:cxn ang="0">
                <a:pos x="261" y="135"/>
              </a:cxn>
              <a:cxn ang="0">
                <a:pos x="261" y="111"/>
              </a:cxn>
              <a:cxn ang="0">
                <a:pos x="245" y="143"/>
              </a:cxn>
              <a:cxn ang="0">
                <a:pos x="188" y="315"/>
              </a:cxn>
              <a:cxn ang="0">
                <a:pos x="220" y="184"/>
              </a:cxn>
              <a:cxn ang="0">
                <a:pos x="229" y="127"/>
              </a:cxn>
              <a:cxn ang="0">
                <a:pos x="179" y="254"/>
              </a:cxn>
              <a:cxn ang="0">
                <a:pos x="196" y="209"/>
              </a:cxn>
              <a:cxn ang="0">
                <a:pos x="237" y="62"/>
              </a:cxn>
              <a:cxn ang="0">
                <a:pos x="220" y="82"/>
              </a:cxn>
              <a:cxn ang="0">
                <a:pos x="179" y="188"/>
              </a:cxn>
              <a:cxn ang="0">
                <a:pos x="188" y="151"/>
              </a:cxn>
              <a:cxn ang="0">
                <a:pos x="167" y="184"/>
              </a:cxn>
              <a:cxn ang="0">
                <a:pos x="126" y="282"/>
              </a:cxn>
              <a:cxn ang="0">
                <a:pos x="155" y="180"/>
              </a:cxn>
              <a:cxn ang="0">
                <a:pos x="134" y="262"/>
              </a:cxn>
              <a:cxn ang="0">
                <a:pos x="143" y="192"/>
              </a:cxn>
              <a:cxn ang="0">
                <a:pos x="110" y="290"/>
              </a:cxn>
              <a:cxn ang="0">
                <a:pos x="134" y="192"/>
              </a:cxn>
              <a:cxn ang="0">
                <a:pos x="143" y="160"/>
              </a:cxn>
              <a:cxn ang="0">
                <a:pos x="106" y="233"/>
              </a:cxn>
              <a:cxn ang="0">
                <a:pos x="126" y="156"/>
              </a:cxn>
              <a:cxn ang="0">
                <a:pos x="89" y="282"/>
              </a:cxn>
              <a:cxn ang="0">
                <a:pos x="110" y="168"/>
              </a:cxn>
              <a:cxn ang="0">
                <a:pos x="73" y="290"/>
              </a:cxn>
              <a:cxn ang="0">
                <a:pos x="73" y="258"/>
              </a:cxn>
              <a:cxn ang="0">
                <a:pos x="85" y="205"/>
              </a:cxn>
              <a:cxn ang="0">
                <a:pos x="98" y="147"/>
              </a:cxn>
              <a:cxn ang="0">
                <a:pos x="73" y="205"/>
              </a:cxn>
              <a:cxn ang="0">
                <a:pos x="57" y="237"/>
              </a:cxn>
              <a:cxn ang="0">
                <a:pos x="81" y="160"/>
              </a:cxn>
              <a:cxn ang="0">
                <a:pos x="36" y="274"/>
              </a:cxn>
              <a:cxn ang="0">
                <a:pos x="45" y="139"/>
              </a:cxn>
            </a:cxnLst>
            <a:rect l="0" t="0" r="r" b="b"/>
            <a:pathLst>
              <a:path w="441" h="454">
                <a:moveTo>
                  <a:pt x="171" y="115"/>
                </a:moveTo>
                <a:lnTo>
                  <a:pt x="171" y="115"/>
                </a:lnTo>
                <a:lnTo>
                  <a:pt x="171" y="119"/>
                </a:lnTo>
                <a:lnTo>
                  <a:pt x="175" y="119"/>
                </a:lnTo>
                <a:lnTo>
                  <a:pt x="175" y="119"/>
                </a:lnTo>
                <a:lnTo>
                  <a:pt x="179" y="119"/>
                </a:lnTo>
                <a:lnTo>
                  <a:pt x="184" y="115"/>
                </a:lnTo>
                <a:lnTo>
                  <a:pt x="184" y="111"/>
                </a:lnTo>
                <a:lnTo>
                  <a:pt x="188" y="107"/>
                </a:lnTo>
                <a:lnTo>
                  <a:pt x="188" y="107"/>
                </a:lnTo>
                <a:lnTo>
                  <a:pt x="188" y="111"/>
                </a:lnTo>
                <a:lnTo>
                  <a:pt x="188" y="119"/>
                </a:lnTo>
                <a:lnTo>
                  <a:pt x="188" y="119"/>
                </a:lnTo>
                <a:lnTo>
                  <a:pt x="192" y="111"/>
                </a:lnTo>
                <a:lnTo>
                  <a:pt x="192" y="102"/>
                </a:lnTo>
                <a:lnTo>
                  <a:pt x="192" y="82"/>
                </a:lnTo>
                <a:lnTo>
                  <a:pt x="192" y="82"/>
                </a:lnTo>
                <a:lnTo>
                  <a:pt x="196" y="70"/>
                </a:lnTo>
                <a:lnTo>
                  <a:pt x="196" y="62"/>
                </a:lnTo>
                <a:lnTo>
                  <a:pt x="196" y="62"/>
                </a:lnTo>
                <a:lnTo>
                  <a:pt x="196" y="49"/>
                </a:lnTo>
                <a:lnTo>
                  <a:pt x="196" y="41"/>
                </a:lnTo>
                <a:lnTo>
                  <a:pt x="200" y="21"/>
                </a:lnTo>
                <a:lnTo>
                  <a:pt x="200" y="21"/>
                </a:lnTo>
                <a:lnTo>
                  <a:pt x="196" y="8"/>
                </a:lnTo>
                <a:lnTo>
                  <a:pt x="196" y="0"/>
                </a:lnTo>
                <a:lnTo>
                  <a:pt x="196" y="0"/>
                </a:lnTo>
                <a:lnTo>
                  <a:pt x="204" y="0"/>
                </a:lnTo>
                <a:lnTo>
                  <a:pt x="208" y="8"/>
                </a:lnTo>
                <a:lnTo>
                  <a:pt x="212" y="17"/>
                </a:lnTo>
                <a:lnTo>
                  <a:pt x="216" y="17"/>
                </a:lnTo>
                <a:lnTo>
                  <a:pt x="216" y="17"/>
                </a:lnTo>
                <a:lnTo>
                  <a:pt x="241" y="37"/>
                </a:lnTo>
                <a:lnTo>
                  <a:pt x="261" y="57"/>
                </a:lnTo>
                <a:lnTo>
                  <a:pt x="261" y="57"/>
                </a:lnTo>
                <a:lnTo>
                  <a:pt x="257" y="33"/>
                </a:lnTo>
                <a:lnTo>
                  <a:pt x="257" y="33"/>
                </a:lnTo>
                <a:lnTo>
                  <a:pt x="269" y="62"/>
                </a:lnTo>
                <a:lnTo>
                  <a:pt x="282" y="74"/>
                </a:lnTo>
                <a:lnTo>
                  <a:pt x="294" y="82"/>
                </a:lnTo>
                <a:lnTo>
                  <a:pt x="294" y="82"/>
                </a:lnTo>
                <a:lnTo>
                  <a:pt x="298" y="78"/>
                </a:lnTo>
                <a:lnTo>
                  <a:pt x="298" y="78"/>
                </a:lnTo>
                <a:lnTo>
                  <a:pt x="298" y="78"/>
                </a:lnTo>
                <a:lnTo>
                  <a:pt x="302" y="86"/>
                </a:lnTo>
                <a:lnTo>
                  <a:pt x="302" y="86"/>
                </a:lnTo>
                <a:lnTo>
                  <a:pt x="314" y="94"/>
                </a:lnTo>
                <a:lnTo>
                  <a:pt x="323" y="102"/>
                </a:lnTo>
                <a:lnTo>
                  <a:pt x="323" y="102"/>
                </a:lnTo>
                <a:lnTo>
                  <a:pt x="355" y="131"/>
                </a:lnTo>
                <a:lnTo>
                  <a:pt x="388" y="160"/>
                </a:lnTo>
                <a:lnTo>
                  <a:pt x="388" y="160"/>
                </a:lnTo>
                <a:lnTo>
                  <a:pt x="392" y="168"/>
                </a:lnTo>
                <a:lnTo>
                  <a:pt x="396" y="172"/>
                </a:lnTo>
                <a:lnTo>
                  <a:pt x="396" y="172"/>
                </a:lnTo>
                <a:lnTo>
                  <a:pt x="400" y="168"/>
                </a:lnTo>
                <a:lnTo>
                  <a:pt x="400" y="168"/>
                </a:lnTo>
                <a:lnTo>
                  <a:pt x="392" y="164"/>
                </a:lnTo>
                <a:lnTo>
                  <a:pt x="388" y="160"/>
                </a:lnTo>
                <a:lnTo>
                  <a:pt x="388" y="160"/>
                </a:lnTo>
                <a:lnTo>
                  <a:pt x="396" y="160"/>
                </a:lnTo>
                <a:lnTo>
                  <a:pt x="404" y="164"/>
                </a:lnTo>
                <a:lnTo>
                  <a:pt x="404" y="164"/>
                </a:lnTo>
                <a:lnTo>
                  <a:pt x="400" y="176"/>
                </a:lnTo>
                <a:lnTo>
                  <a:pt x="404" y="184"/>
                </a:lnTo>
                <a:lnTo>
                  <a:pt x="413" y="192"/>
                </a:lnTo>
                <a:lnTo>
                  <a:pt x="421" y="196"/>
                </a:lnTo>
                <a:lnTo>
                  <a:pt x="421" y="196"/>
                </a:lnTo>
                <a:lnTo>
                  <a:pt x="425" y="205"/>
                </a:lnTo>
                <a:lnTo>
                  <a:pt x="429" y="209"/>
                </a:lnTo>
                <a:lnTo>
                  <a:pt x="433" y="213"/>
                </a:lnTo>
                <a:lnTo>
                  <a:pt x="441" y="217"/>
                </a:lnTo>
                <a:lnTo>
                  <a:pt x="441" y="217"/>
                </a:lnTo>
                <a:lnTo>
                  <a:pt x="441" y="221"/>
                </a:lnTo>
                <a:lnTo>
                  <a:pt x="441" y="229"/>
                </a:lnTo>
                <a:lnTo>
                  <a:pt x="441" y="229"/>
                </a:lnTo>
                <a:lnTo>
                  <a:pt x="437" y="229"/>
                </a:lnTo>
                <a:lnTo>
                  <a:pt x="437" y="225"/>
                </a:lnTo>
                <a:lnTo>
                  <a:pt x="437" y="225"/>
                </a:lnTo>
                <a:lnTo>
                  <a:pt x="433" y="233"/>
                </a:lnTo>
                <a:lnTo>
                  <a:pt x="433" y="233"/>
                </a:lnTo>
                <a:lnTo>
                  <a:pt x="417" y="246"/>
                </a:lnTo>
                <a:lnTo>
                  <a:pt x="400" y="258"/>
                </a:lnTo>
                <a:lnTo>
                  <a:pt x="400" y="258"/>
                </a:lnTo>
                <a:lnTo>
                  <a:pt x="363" y="286"/>
                </a:lnTo>
                <a:lnTo>
                  <a:pt x="327" y="323"/>
                </a:lnTo>
                <a:lnTo>
                  <a:pt x="327" y="323"/>
                </a:lnTo>
                <a:lnTo>
                  <a:pt x="327" y="327"/>
                </a:lnTo>
                <a:lnTo>
                  <a:pt x="327" y="327"/>
                </a:lnTo>
                <a:lnTo>
                  <a:pt x="306" y="340"/>
                </a:lnTo>
                <a:lnTo>
                  <a:pt x="290" y="360"/>
                </a:lnTo>
                <a:lnTo>
                  <a:pt x="290" y="360"/>
                </a:lnTo>
                <a:lnTo>
                  <a:pt x="290" y="360"/>
                </a:lnTo>
                <a:lnTo>
                  <a:pt x="290" y="360"/>
                </a:lnTo>
                <a:lnTo>
                  <a:pt x="265" y="385"/>
                </a:lnTo>
                <a:lnTo>
                  <a:pt x="237" y="409"/>
                </a:lnTo>
                <a:lnTo>
                  <a:pt x="184" y="454"/>
                </a:lnTo>
                <a:lnTo>
                  <a:pt x="184" y="454"/>
                </a:lnTo>
                <a:lnTo>
                  <a:pt x="179" y="450"/>
                </a:lnTo>
                <a:lnTo>
                  <a:pt x="179" y="446"/>
                </a:lnTo>
                <a:lnTo>
                  <a:pt x="179" y="438"/>
                </a:lnTo>
                <a:lnTo>
                  <a:pt x="175" y="438"/>
                </a:lnTo>
                <a:lnTo>
                  <a:pt x="175" y="438"/>
                </a:lnTo>
                <a:lnTo>
                  <a:pt x="175" y="393"/>
                </a:lnTo>
                <a:lnTo>
                  <a:pt x="171" y="352"/>
                </a:lnTo>
                <a:lnTo>
                  <a:pt x="171" y="352"/>
                </a:lnTo>
                <a:lnTo>
                  <a:pt x="175" y="356"/>
                </a:lnTo>
                <a:lnTo>
                  <a:pt x="175" y="356"/>
                </a:lnTo>
                <a:lnTo>
                  <a:pt x="171" y="340"/>
                </a:lnTo>
                <a:lnTo>
                  <a:pt x="171" y="340"/>
                </a:lnTo>
                <a:lnTo>
                  <a:pt x="163" y="340"/>
                </a:lnTo>
                <a:lnTo>
                  <a:pt x="151" y="335"/>
                </a:lnTo>
                <a:lnTo>
                  <a:pt x="151" y="335"/>
                </a:lnTo>
                <a:lnTo>
                  <a:pt x="134" y="340"/>
                </a:lnTo>
                <a:lnTo>
                  <a:pt x="126" y="340"/>
                </a:lnTo>
                <a:lnTo>
                  <a:pt x="122" y="344"/>
                </a:lnTo>
                <a:lnTo>
                  <a:pt x="122" y="344"/>
                </a:lnTo>
                <a:lnTo>
                  <a:pt x="118" y="344"/>
                </a:lnTo>
                <a:lnTo>
                  <a:pt x="114" y="344"/>
                </a:lnTo>
                <a:lnTo>
                  <a:pt x="114" y="344"/>
                </a:lnTo>
                <a:lnTo>
                  <a:pt x="94" y="344"/>
                </a:lnTo>
                <a:lnTo>
                  <a:pt x="69" y="344"/>
                </a:lnTo>
                <a:lnTo>
                  <a:pt x="69" y="344"/>
                </a:lnTo>
                <a:lnTo>
                  <a:pt x="49" y="340"/>
                </a:lnTo>
                <a:lnTo>
                  <a:pt x="49" y="340"/>
                </a:lnTo>
                <a:lnTo>
                  <a:pt x="28" y="335"/>
                </a:lnTo>
                <a:lnTo>
                  <a:pt x="8" y="335"/>
                </a:lnTo>
                <a:lnTo>
                  <a:pt x="8" y="335"/>
                </a:lnTo>
                <a:lnTo>
                  <a:pt x="8" y="323"/>
                </a:lnTo>
                <a:lnTo>
                  <a:pt x="8" y="323"/>
                </a:lnTo>
                <a:lnTo>
                  <a:pt x="0" y="323"/>
                </a:lnTo>
                <a:lnTo>
                  <a:pt x="0" y="323"/>
                </a:lnTo>
                <a:lnTo>
                  <a:pt x="0" y="319"/>
                </a:lnTo>
                <a:lnTo>
                  <a:pt x="4" y="315"/>
                </a:lnTo>
                <a:lnTo>
                  <a:pt x="4" y="315"/>
                </a:lnTo>
                <a:lnTo>
                  <a:pt x="4" y="315"/>
                </a:lnTo>
                <a:lnTo>
                  <a:pt x="0" y="311"/>
                </a:lnTo>
                <a:lnTo>
                  <a:pt x="0" y="311"/>
                </a:lnTo>
                <a:lnTo>
                  <a:pt x="0" y="295"/>
                </a:lnTo>
                <a:lnTo>
                  <a:pt x="4" y="282"/>
                </a:lnTo>
                <a:lnTo>
                  <a:pt x="12" y="250"/>
                </a:lnTo>
                <a:lnTo>
                  <a:pt x="12" y="250"/>
                </a:lnTo>
                <a:lnTo>
                  <a:pt x="8" y="205"/>
                </a:lnTo>
                <a:lnTo>
                  <a:pt x="8" y="205"/>
                </a:lnTo>
                <a:lnTo>
                  <a:pt x="12" y="172"/>
                </a:lnTo>
                <a:lnTo>
                  <a:pt x="8" y="139"/>
                </a:lnTo>
                <a:lnTo>
                  <a:pt x="8" y="139"/>
                </a:lnTo>
                <a:lnTo>
                  <a:pt x="20" y="135"/>
                </a:lnTo>
                <a:lnTo>
                  <a:pt x="28" y="131"/>
                </a:lnTo>
                <a:lnTo>
                  <a:pt x="53" y="131"/>
                </a:lnTo>
                <a:lnTo>
                  <a:pt x="53" y="131"/>
                </a:lnTo>
                <a:lnTo>
                  <a:pt x="53" y="127"/>
                </a:lnTo>
                <a:lnTo>
                  <a:pt x="49" y="123"/>
                </a:lnTo>
                <a:lnTo>
                  <a:pt x="49" y="123"/>
                </a:lnTo>
                <a:lnTo>
                  <a:pt x="61" y="119"/>
                </a:lnTo>
                <a:lnTo>
                  <a:pt x="69" y="119"/>
                </a:lnTo>
                <a:lnTo>
                  <a:pt x="69" y="119"/>
                </a:lnTo>
                <a:lnTo>
                  <a:pt x="114" y="119"/>
                </a:lnTo>
                <a:lnTo>
                  <a:pt x="167" y="119"/>
                </a:lnTo>
                <a:lnTo>
                  <a:pt x="167" y="119"/>
                </a:lnTo>
                <a:lnTo>
                  <a:pt x="171" y="115"/>
                </a:lnTo>
                <a:lnTo>
                  <a:pt x="171" y="115"/>
                </a:lnTo>
                <a:close/>
                <a:moveTo>
                  <a:pt x="417" y="213"/>
                </a:moveTo>
                <a:lnTo>
                  <a:pt x="417" y="213"/>
                </a:lnTo>
                <a:lnTo>
                  <a:pt x="421" y="217"/>
                </a:lnTo>
                <a:lnTo>
                  <a:pt x="425" y="221"/>
                </a:lnTo>
                <a:lnTo>
                  <a:pt x="425" y="221"/>
                </a:lnTo>
                <a:lnTo>
                  <a:pt x="425" y="221"/>
                </a:lnTo>
                <a:lnTo>
                  <a:pt x="425" y="221"/>
                </a:lnTo>
                <a:lnTo>
                  <a:pt x="421" y="217"/>
                </a:lnTo>
                <a:lnTo>
                  <a:pt x="417" y="213"/>
                </a:lnTo>
                <a:lnTo>
                  <a:pt x="417" y="213"/>
                </a:lnTo>
                <a:close/>
                <a:moveTo>
                  <a:pt x="408" y="217"/>
                </a:moveTo>
                <a:lnTo>
                  <a:pt x="408" y="217"/>
                </a:lnTo>
                <a:lnTo>
                  <a:pt x="408" y="225"/>
                </a:lnTo>
                <a:lnTo>
                  <a:pt x="413" y="229"/>
                </a:lnTo>
                <a:lnTo>
                  <a:pt x="413" y="229"/>
                </a:lnTo>
                <a:lnTo>
                  <a:pt x="417" y="229"/>
                </a:lnTo>
                <a:lnTo>
                  <a:pt x="417" y="225"/>
                </a:lnTo>
                <a:lnTo>
                  <a:pt x="417" y="225"/>
                </a:lnTo>
                <a:lnTo>
                  <a:pt x="413" y="221"/>
                </a:lnTo>
                <a:lnTo>
                  <a:pt x="408" y="217"/>
                </a:lnTo>
                <a:lnTo>
                  <a:pt x="408" y="217"/>
                </a:lnTo>
                <a:close/>
                <a:moveTo>
                  <a:pt x="400" y="225"/>
                </a:moveTo>
                <a:lnTo>
                  <a:pt x="400" y="225"/>
                </a:lnTo>
                <a:lnTo>
                  <a:pt x="404" y="221"/>
                </a:lnTo>
                <a:lnTo>
                  <a:pt x="404" y="213"/>
                </a:lnTo>
                <a:lnTo>
                  <a:pt x="404" y="213"/>
                </a:lnTo>
                <a:lnTo>
                  <a:pt x="400" y="213"/>
                </a:lnTo>
                <a:lnTo>
                  <a:pt x="400" y="213"/>
                </a:lnTo>
                <a:lnTo>
                  <a:pt x="400" y="221"/>
                </a:lnTo>
                <a:lnTo>
                  <a:pt x="400" y="225"/>
                </a:lnTo>
                <a:lnTo>
                  <a:pt x="400" y="225"/>
                </a:lnTo>
                <a:close/>
                <a:moveTo>
                  <a:pt x="388" y="250"/>
                </a:moveTo>
                <a:lnTo>
                  <a:pt x="388" y="250"/>
                </a:lnTo>
                <a:lnTo>
                  <a:pt x="392" y="246"/>
                </a:lnTo>
                <a:lnTo>
                  <a:pt x="392" y="241"/>
                </a:lnTo>
                <a:lnTo>
                  <a:pt x="392" y="241"/>
                </a:lnTo>
                <a:lnTo>
                  <a:pt x="392" y="246"/>
                </a:lnTo>
                <a:lnTo>
                  <a:pt x="388" y="250"/>
                </a:lnTo>
                <a:lnTo>
                  <a:pt x="388" y="250"/>
                </a:lnTo>
                <a:close/>
                <a:moveTo>
                  <a:pt x="376" y="262"/>
                </a:moveTo>
                <a:lnTo>
                  <a:pt x="376" y="262"/>
                </a:lnTo>
                <a:lnTo>
                  <a:pt x="380" y="258"/>
                </a:lnTo>
                <a:lnTo>
                  <a:pt x="384" y="254"/>
                </a:lnTo>
                <a:lnTo>
                  <a:pt x="384" y="254"/>
                </a:lnTo>
                <a:lnTo>
                  <a:pt x="380" y="258"/>
                </a:lnTo>
                <a:lnTo>
                  <a:pt x="376" y="258"/>
                </a:lnTo>
                <a:lnTo>
                  <a:pt x="376" y="262"/>
                </a:lnTo>
                <a:lnTo>
                  <a:pt x="376" y="262"/>
                </a:lnTo>
                <a:close/>
                <a:moveTo>
                  <a:pt x="388" y="192"/>
                </a:moveTo>
                <a:lnTo>
                  <a:pt x="388" y="192"/>
                </a:lnTo>
                <a:lnTo>
                  <a:pt x="388" y="192"/>
                </a:lnTo>
                <a:lnTo>
                  <a:pt x="388" y="192"/>
                </a:lnTo>
                <a:lnTo>
                  <a:pt x="392" y="196"/>
                </a:lnTo>
                <a:lnTo>
                  <a:pt x="396" y="201"/>
                </a:lnTo>
                <a:lnTo>
                  <a:pt x="396" y="201"/>
                </a:lnTo>
                <a:lnTo>
                  <a:pt x="400" y="196"/>
                </a:lnTo>
                <a:lnTo>
                  <a:pt x="400" y="196"/>
                </a:lnTo>
                <a:lnTo>
                  <a:pt x="392" y="192"/>
                </a:lnTo>
                <a:lnTo>
                  <a:pt x="392" y="188"/>
                </a:lnTo>
                <a:lnTo>
                  <a:pt x="388" y="192"/>
                </a:lnTo>
                <a:lnTo>
                  <a:pt x="388" y="192"/>
                </a:lnTo>
                <a:close/>
                <a:moveTo>
                  <a:pt x="388" y="201"/>
                </a:moveTo>
                <a:lnTo>
                  <a:pt x="388" y="201"/>
                </a:lnTo>
                <a:lnTo>
                  <a:pt x="384" y="205"/>
                </a:lnTo>
                <a:lnTo>
                  <a:pt x="384" y="205"/>
                </a:lnTo>
                <a:lnTo>
                  <a:pt x="384" y="205"/>
                </a:lnTo>
                <a:lnTo>
                  <a:pt x="384" y="196"/>
                </a:lnTo>
                <a:lnTo>
                  <a:pt x="380" y="192"/>
                </a:lnTo>
                <a:lnTo>
                  <a:pt x="380" y="192"/>
                </a:lnTo>
                <a:lnTo>
                  <a:pt x="380" y="192"/>
                </a:lnTo>
                <a:lnTo>
                  <a:pt x="380" y="205"/>
                </a:lnTo>
                <a:lnTo>
                  <a:pt x="388" y="217"/>
                </a:lnTo>
                <a:lnTo>
                  <a:pt x="388" y="217"/>
                </a:lnTo>
                <a:lnTo>
                  <a:pt x="392" y="213"/>
                </a:lnTo>
                <a:lnTo>
                  <a:pt x="392" y="209"/>
                </a:lnTo>
                <a:lnTo>
                  <a:pt x="392" y="209"/>
                </a:lnTo>
                <a:lnTo>
                  <a:pt x="392" y="205"/>
                </a:lnTo>
                <a:lnTo>
                  <a:pt x="388" y="201"/>
                </a:lnTo>
                <a:lnTo>
                  <a:pt x="388" y="201"/>
                </a:lnTo>
                <a:close/>
                <a:moveTo>
                  <a:pt x="380" y="225"/>
                </a:moveTo>
                <a:lnTo>
                  <a:pt x="380" y="225"/>
                </a:lnTo>
                <a:lnTo>
                  <a:pt x="376" y="233"/>
                </a:lnTo>
                <a:lnTo>
                  <a:pt x="372" y="246"/>
                </a:lnTo>
                <a:lnTo>
                  <a:pt x="372" y="246"/>
                </a:lnTo>
                <a:lnTo>
                  <a:pt x="368" y="250"/>
                </a:lnTo>
                <a:lnTo>
                  <a:pt x="368" y="250"/>
                </a:lnTo>
                <a:lnTo>
                  <a:pt x="368" y="254"/>
                </a:lnTo>
                <a:lnTo>
                  <a:pt x="368" y="254"/>
                </a:lnTo>
                <a:lnTo>
                  <a:pt x="380" y="241"/>
                </a:lnTo>
                <a:lnTo>
                  <a:pt x="384" y="233"/>
                </a:lnTo>
                <a:lnTo>
                  <a:pt x="380" y="225"/>
                </a:lnTo>
                <a:lnTo>
                  <a:pt x="380" y="225"/>
                </a:lnTo>
                <a:close/>
                <a:moveTo>
                  <a:pt x="363" y="233"/>
                </a:moveTo>
                <a:lnTo>
                  <a:pt x="363" y="233"/>
                </a:lnTo>
                <a:lnTo>
                  <a:pt x="359" y="237"/>
                </a:lnTo>
                <a:lnTo>
                  <a:pt x="351" y="241"/>
                </a:lnTo>
                <a:lnTo>
                  <a:pt x="351" y="241"/>
                </a:lnTo>
                <a:lnTo>
                  <a:pt x="351" y="250"/>
                </a:lnTo>
                <a:lnTo>
                  <a:pt x="359" y="258"/>
                </a:lnTo>
                <a:lnTo>
                  <a:pt x="359" y="258"/>
                </a:lnTo>
                <a:lnTo>
                  <a:pt x="363" y="246"/>
                </a:lnTo>
                <a:lnTo>
                  <a:pt x="363" y="241"/>
                </a:lnTo>
                <a:lnTo>
                  <a:pt x="363" y="233"/>
                </a:lnTo>
                <a:lnTo>
                  <a:pt x="363" y="233"/>
                </a:lnTo>
                <a:close/>
                <a:moveTo>
                  <a:pt x="363" y="205"/>
                </a:moveTo>
                <a:lnTo>
                  <a:pt x="363" y="205"/>
                </a:lnTo>
                <a:lnTo>
                  <a:pt x="363" y="205"/>
                </a:lnTo>
                <a:lnTo>
                  <a:pt x="363" y="205"/>
                </a:lnTo>
                <a:lnTo>
                  <a:pt x="363" y="205"/>
                </a:lnTo>
                <a:lnTo>
                  <a:pt x="368" y="196"/>
                </a:lnTo>
                <a:lnTo>
                  <a:pt x="363" y="188"/>
                </a:lnTo>
                <a:lnTo>
                  <a:pt x="359" y="168"/>
                </a:lnTo>
                <a:lnTo>
                  <a:pt x="359" y="168"/>
                </a:lnTo>
                <a:lnTo>
                  <a:pt x="355" y="176"/>
                </a:lnTo>
                <a:lnTo>
                  <a:pt x="355" y="184"/>
                </a:lnTo>
                <a:lnTo>
                  <a:pt x="355" y="192"/>
                </a:lnTo>
                <a:lnTo>
                  <a:pt x="359" y="201"/>
                </a:lnTo>
                <a:lnTo>
                  <a:pt x="359" y="201"/>
                </a:lnTo>
                <a:lnTo>
                  <a:pt x="359" y="213"/>
                </a:lnTo>
                <a:lnTo>
                  <a:pt x="368" y="225"/>
                </a:lnTo>
                <a:lnTo>
                  <a:pt x="368" y="225"/>
                </a:lnTo>
                <a:lnTo>
                  <a:pt x="368" y="217"/>
                </a:lnTo>
                <a:lnTo>
                  <a:pt x="363" y="205"/>
                </a:lnTo>
                <a:lnTo>
                  <a:pt x="363" y="205"/>
                </a:lnTo>
                <a:close/>
                <a:moveTo>
                  <a:pt x="355" y="221"/>
                </a:moveTo>
                <a:lnTo>
                  <a:pt x="355" y="221"/>
                </a:lnTo>
                <a:lnTo>
                  <a:pt x="355" y="233"/>
                </a:lnTo>
                <a:lnTo>
                  <a:pt x="355" y="233"/>
                </a:lnTo>
                <a:lnTo>
                  <a:pt x="359" y="233"/>
                </a:lnTo>
                <a:lnTo>
                  <a:pt x="359" y="229"/>
                </a:lnTo>
                <a:lnTo>
                  <a:pt x="355" y="221"/>
                </a:lnTo>
                <a:lnTo>
                  <a:pt x="355" y="221"/>
                </a:lnTo>
                <a:close/>
                <a:moveTo>
                  <a:pt x="368" y="176"/>
                </a:moveTo>
                <a:lnTo>
                  <a:pt x="368" y="176"/>
                </a:lnTo>
                <a:lnTo>
                  <a:pt x="368" y="184"/>
                </a:lnTo>
                <a:lnTo>
                  <a:pt x="372" y="188"/>
                </a:lnTo>
                <a:lnTo>
                  <a:pt x="372" y="188"/>
                </a:lnTo>
                <a:lnTo>
                  <a:pt x="372" y="180"/>
                </a:lnTo>
                <a:lnTo>
                  <a:pt x="368" y="176"/>
                </a:lnTo>
                <a:lnTo>
                  <a:pt x="368" y="176"/>
                </a:lnTo>
                <a:close/>
                <a:moveTo>
                  <a:pt x="343" y="250"/>
                </a:moveTo>
                <a:lnTo>
                  <a:pt x="343" y="250"/>
                </a:lnTo>
                <a:lnTo>
                  <a:pt x="339" y="254"/>
                </a:lnTo>
                <a:lnTo>
                  <a:pt x="335" y="262"/>
                </a:lnTo>
                <a:lnTo>
                  <a:pt x="335" y="278"/>
                </a:lnTo>
                <a:lnTo>
                  <a:pt x="335" y="278"/>
                </a:lnTo>
                <a:lnTo>
                  <a:pt x="339" y="274"/>
                </a:lnTo>
                <a:lnTo>
                  <a:pt x="343" y="274"/>
                </a:lnTo>
                <a:lnTo>
                  <a:pt x="343" y="274"/>
                </a:lnTo>
                <a:lnTo>
                  <a:pt x="347" y="262"/>
                </a:lnTo>
                <a:lnTo>
                  <a:pt x="347" y="258"/>
                </a:lnTo>
                <a:lnTo>
                  <a:pt x="343" y="250"/>
                </a:lnTo>
                <a:lnTo>
                  <a:pt x="343" y="250"/>
                </a:lnTo>
                <a:close/>
                <a:moveTo>
                  <a:pt x="368" y="168"/>
                </a:moveTo>
                <a:lnTo>
                  <a:pt x="368" y="168"/>
                </a:lnTo>
                <a:lnTo>
                  <a:pt x="372" y="172"/>
                </a:lnTo>
                <a:lnTo>
                  <a:pt x="372" y="172"/>
                </a:lnTo>
                <a:lnTo>
                  <a:pt x="372" y="172"/>
                </a:lnTo>
                <a:lnTo>
                  <a:pt x="372" y="168"/>
                </a:lnTo>
                <a:lnTo>
                  <a:pt x="372" y="168"/>
                </a:lnTo>
                <a:lnTo>
                  <a:pt x="368" y="168"/>
                </a:lnTo>
                <a:lnTo>
                  <a:pt x="368" y="168"/>
                </a:lnTo>
                <a:close/>
                <a:moveTo>
                  <a:pt x="351" y="229"/>
                </a:moveTo>
                <a:lnTo>
                  <a:pt x="351" y="229"/>
                </a:lnTo>
                <a:lnTo>
                  <a:pt x="347" y="229"/>
                </a:lnTo>
                <a:lnTo>
                  <a:pt x="347" y="233"/>
                </a:lnTo>
                <a:lnTo>
                  <a:pt x="347" y="237"/>
                </a:lnTo>
                <a:lnTo>
                  <a:pt x="347" y="237"/>
                </a:lnTo>
                <a:lnTo>
                  <a:pt x="351" y="229"/>
                </a:lnTo>
                <a:lnTo>
                  <a:pt x="351" y="229"/>
                </a:lnTo>
                <a:close/>
                <a:moveTo>
                  <a:pt x="327" y="286"/>
                </a:moveTo>
                <a:lnTo>
                  <a:pt x="327" y="286"/>
                </a:lnTo>
                <a:lnTo>
                  <a:pt x="335" y="282"/>
                </a:lnTo>
                <a:lnTo>
                  <a:pt x="335" y="282"/>
                </a:lnTo>
                <a:lnTo>
                  <a:pt x="331" y="282"/>
                </a:lnTo>
                <a:lnTo>
                  <a:pt x="327" y="286"/>
                </a:lnTo>
                <a:lnTo>
                  <a:pt x="327" y="286"/>
                </a:lnTo>
                <a:close/>
                <a:moveTo>
                  <a:pt x="335" y="254"/>
                </a:moveTo>
                <a:lnTo>
                  <a:pt x="335" y="254"/>
                </a:lnTo>
                <a:lnTo>
                  <a:pt x="331" y="258"/>
                </a:lnTo>
                <a:lnTo>
                  <a:pt x="331" y="258"/>
                </a:lnTo>
                <a:lnTo>
                  <a:pt x="331" y="262"/>
                </a:lnTo>
                <a:lnTo>
                  <a:pt x="331" y="266"/>
                </a:lnTo>
                <a:lnTo>
                  <a:pt x="331" y="266"/>
                </a:lnTo>
                <a:lnTo>
                  <a:pt x="335" y="262"/>
                </a:lnTo>
                <a:lnTo>
                  <a:pt x="335" y="258"/>
                </a:lnTo>
                <a:lnTo>
                  <a:pt x="335" y="258"/>
                </a:lnTo>
                <a:lnTo>
                  <a:pt x="335" y="258"/>
                </a:lnTo>
                <a:lnTo>
                  <a:pt x="335" y="254"/>
                </a:lnTo>
                <a:lnTo>
                  <a:pt x="335" y="254"/>
                </a:lnTo>
                <a:close/>
                <a:moveTo>
                  <a:pt x="339" y="233"/>
                </a:moveTo>
                <a:lnTo>
                  <a:pt x="339" y="233"/>
                </a:lnTo>
                <a:lnTo>
                  <a:pt x="335" y="233"/>
                </a:lnTo>
                <a:lnTo>
                  <a:pt x="331" y="237"/>
                </a:lnTo>
                <a:lnTo>
                  <a:pt x="323" y="246"/>
                </a:lnTo>
                <a:lnTo>
                  <a:pt x="323" y="246"/>
                </a:lnTo>
                <a:lnTo>
                  <a:pt x="327" y="246"/>
                </a:lnTo>
                <a:lnTo>
                  <a:pt x="327" y="250"/>
                </a:lnTo>
                <a:lnTo>
                  <a:pt x="327" y="250"/>
                </a:lnTo>
                <a:lnTo>
                  <a:pt x="335" y="250"/>
                </a:lnTo>
                <a:lnTo>
                  <a:pt x="335" y="246"/>
                </a:lnTo>
                <a:lnTo>
                  <a:pt x="339" y="233"/>
                </a:lnTo>
                <a:lnTo>
                  <a:pt x="339" y="233"/>
                </a:lnTo>
                <a:close/>
                <a:moveTo>
                  <a:pt x="314" y="286"/>
                </a:moveTo>
                <a:lnTo>
                  <a:pt x="314" y="286"/>
                </a:lnTo>
                <a:lnTo>
                  <a:pt x="314" y="290"/>
                </a:lnTo>
                <a:lnTo>
                  <a:pt x="314" y="295"/>
                </a:lnTo>
                <a:lnTo>
                  <a:pt x="314" y="295"/>
                </a:lnTo>
                <a:lnTo>
                  <a:pt x="323" y="295"/>
                </a:lnTo>
                <a:lnTo>
                  <a:pt x="323" y="290"/>
                </a:lnTo>
                <a:lnTo>
                  <a:pt x="323" y="286"/>
                </a:lnTo>
                <a:lnTo>
                  <a:pt x="323" y="286"/>
                </a:lnTo>
                <a:lnTo>
                  <a:pt x="314" y="286"/>
                </a:lnTo>
                <a:lnTo>
                  <a:pt x="314" y="286"/>
                </a:lnTo>
                <a:close/>
                <a:moveTo>
                  <a:pt x="319" y="262"/>
                </a:moveTo>
                <a:lnTo>
                  <a:pt x="319" y="262"/>
                </a:lnTo>
                <a:lnTo>
                  <a:pt x="314" y="278"/>
                </a:lnTo>
                <a:lnTo>
                  <a:pt x="314" y="278"/>
                </a:lnTo>
                <a:lnTo>
                  <a:pt x="327" y="274"/>
                </a:lnTo>
                <a:lnTo>
                  <a:pt x="327" y="274"/>
                </a:lnTo>
                <a:lnTo>
                  <a:pt x="323" y="266"/>
                </a:lnTo>
                <a:lnTo>
                  <a:pt x="323" y="262"/>
                </a:lnTo>
                <a:lnTo>
                  <a:pt x="319" y="262"/>
                </a:lnTo>
                <a:lnTo>
                  <a:pt x="319" y="262"/>
                </a:lnTo>
                <a:close/>
                <a:moveTo>
                  <a:pt x="310" y="307"/>
                </a:moveTo>
                <a:lnTo>
                  <a:pt x="310" y="307"/>
                </a:lnTo>
                <a:lnTo>
                  <a:pt x="314" y="307"/>
                </a:lnTo>
                <a:lnTo>
                  <a:pt x="319" y="299"/>
                </a:lnTo>
                <a:lnTo>
                  <a:pt x="319" y="299"/>
                </a:lnTo>
                <a:lnTo>
                  <a:pt x="314" y="303"/>
                </a:lnTo>
                <a:lnTo>
                  <a:pt x="310" y="307"/>
                </a:lnTo>
                <a:lnTo>
                  <a:pt x="310" y="307"/>
                </a:lnTo>
                <a:close/>
                <a:moveTo>
                  <a:pt x="343" y="196"/>
                </a:moveTo>
                <a:lnTo>
                  <a:pt x="343" y="196"/>
                </a:lnTo>
                <a:lnTo>
                  <a:pt x="343" y="201"/>
                </a:lnTo>
                <a:lnTo>
                  <a:pt x="343" y="201"/>
                </a:lnTo>
                <a:lnTo>
                  <a:pt x="343" y="192"/>
                </a:lnTo>
                <a:lnTo>
                  <a:pt x="343" y="192"/>
                </a:lnTo>
                <a:lnTo>
                  <a:pt x="339" y="192"/>
                </a:lnTo>
                <a:lnTo>
                  <a:pt x="335" y="192"/>
                </a:lnTo>
                <a:lnTo>
                  <a:pt x="335" y="192"/>
                </a:lnTo>
                <a:lnTo>
                  <a:pt x="339" y="201"/>
                </a:lnTo>
                <a:lnTo>
                  <a:pt x="339" y="205"/>
                </a:lnTo>
                <a:lnTo>
                  <a:pt x="343" y="209"/>
                </a:lnTo>
                <a:lnTo>
                  <a:pt x="343" y="209"/>
                </a:lnTo>
                <a:lnTo>
                  <a:pt x="339" y="213"/>
                </a:lnTo>
                <a:lnTo>
                  <a:pt x="339" y="213"/>
                </a:lnTo>
                <a:lnTo>
                  <a:pt x="343" y="217"/>
                </a:lnTo>
                <a:lnTo>
                  <a:pt x="343" y="217"/>
                </a:lnTo>
                <a:lnTo>
                  <a:pt x="343" y="205"/>
                </a:lnTo>
                <a:lnTo>
                  <a:pt x="343" y="196"/>
                </a:lnTo>
                <a:lnTo>
                  <a:pt x="343" y="196"/>
                </a:lnTo>
                <a:close/>
                <a:moveTo>
                  <a:pt x="347" y="188"/>
                </a:moveTo>
                <a:lnTo>
                  <a:pt x="347" y="188"/>
                </a:lnTo>
                <a:lnTo>
                  <a:pt x="347" y="192"/>
                </a:lnTo>
                <a:lnTo>
                  <a:pt x="347" y="196"/>
                </a:lnTo>
                <a:lnTo>
                  <a:pt x="347" y="196"/>
                </a:lnTo>
                <a:lnTo>
                  <a:pt x="347" y="192"/>
                </a:lnTo>
                <a:lnTo>
                  <a:pt x="347" y="188"/>
                </a:lnTo>
                <a:lnTo>
                  <a:pt x="347" y="188"/>
                </a:lnTo>
                <a:lnTo>
                  <a:pt x="347" y="188"/>
                </a:lnTo>
                <a:close/>
                <a:moveTo>
                  <a:pt x="335" y="213"/>
                </a:moveTo>
                <a:lnTo>
                  <a:pt x="335" y="213"/>
                </a:lnTo>
                <a:lnTo>
                  <a:pt x="331" y="217"/>
                </a:lnTo>
                <a:lnTo>
                  <a:pt x="327" y="217"/>
                </a:lnTo>
                <a:lnTo>
                  <a:pt x="331" y="221"/>
                </a:lnTo>
                <a:lnTo>
                  <a:pt x="331" y="221"/>
                </a:lnTo>
                <a:lnTo>
                  <a:pt x="331" y="221"/>
                </a:lnTo>
                <a:lnTo>
                  <a:pt x="331" y="225"/>
                </a:lnTo>
                <a:lnTo>
                  <a:pt x="331" y="229"/>
                </a:lnTo>
                <a:lnTo>
                  <a:pt x="331" y="229"/>
                </a:lnTo>
                <a:lnTo>
                  <a:pt x="335" y="229"/>
                </a:lnTo>
                <a:lnTo>
                  <a:pt x="335" y="225"/>
                </a:lnTo>
                <a:lnTo>
                  <a:pt x="335" y="217"/>
                </a:lnTo>
                <a:lnTo>
                  <a:pt x="335" y="213"/>
                </a:lnTo>
                <a:lnTo>
                  <a:pt x="335" y="213"/>
                </a:lnTo>
                <a:close/>
                <a:moveTo>
                  <a:pt x="306" y="290"/>
                </a:moveTo>
                <a:lnTo>
                  <a:pt x="306" y="290"/>
                </a:lnTo>
                <a:lnTo>
                  <a:pt x="306" y="303"/>
                </a:lnTo>
                <a:lnTo>
                  <a:pt x="306" y="303"/>
                </a:lnTo>
                <a:lnTo>
                  <a:pt x="310" y="295"/>
                </a:lnTo>
                <a:lnTo>
                  <a:pt x="310" y="295"/>
                </a:lnTo>
                <a:lnTo>
                  <a:pt x="306" y="290"/>
                </a:lnTo>
                <a:lnTo>
                  <a:pt x="306" y="290"/>
                </a:lnTo>
                <a:close/>
                <a:moveTo>
                  <a:pt x="347" y="151"/>
                </a:moveTo>
                <a:lnTo>
                  <a:pt x="347" y="151"/>
                </a:lnTo>
                <a:lnTo>
                  <a:pt x="347" y="156"/>
                </a:lnTo>
                <a:lnTo>
                  <a:pt x="347" y="160"/>
                </a:lnTo>
                <a:lnTo>
                  <a:pt x="347" y="160"/>
                </a:lnTo>
                <a:lnTo>
                  <a:pt x="351" y="156"/>
                </a:lnTo>
                <a:lnTo>
                  <a:pt x="351" y="151"/>
                </a:lnTo>
                <a:lnTo>
                  <a:pt x="351" y="151"/>
                </a:lnTo>
                <a:lnTo>
                  <a:pt x="347" y="151"/>
                </a:lnTo>
                <a:lnTo>
                  <a:pt x="347" y="151"/>
                </a:lnTo>
                <a:close/>
                <a:moveTo>
                  <a:pt x="310" y="266"/>
                </a:moveTo>
                <a:lnTo>
                  <a:pt x="310" y="266"/>
                </a:lnTo>
                <a:lnTo>
                  <a:pt x="306" y="282"/>
                </a:lnTo>
                <a:lnTo>
                  <a:pt x="306" y="282"/>
                </a:lnTo>
                <a:lnTo>
                  <a:pt x="310" y="274"/>
                </a:lnTo>
                <a:lnTo>
                  <a:pt x="310" y="266"/>
                </a:lnTo>
                <a:lnTo>
                  <a:pt x="310" y="266"/>
                </a:lnTo>
                <a:close/>
                <a:moveTo>
                  <a:pt x="335" y="184"/>
                </a:moveTo>
                <a:lnTo>
                  <a:pt x="335" y="184"/>
                </a:lnTo>
                <a:lnTo>
                  <a:pt x="343" y="180"/>
                </a:lnTo>
                <a:lnTo>
                  <a:pt x="343" y="180"/>
                </a:lnTo>
                <a:lnTo>
                  <a:pt x="335" y="180"/>
                </a:lnTo>
                <a:lnTo>
                  <a:pt x="335" y="184"/>
                </a:lnTo>
                <a:lnTo>
                  <a:pt x="335" y="184"/>
                </a:lnTo>
                <a:close/>
                <a:moveTo>
                  <a:pt x="314" y="241"/>
                </a:moveTo>
                <a:lnTo>
                  <a:pt x="314" y="241"/>
                </a:lnTo>
                <a:lnTo>
                  <a:pt x="310" y="250"/>
                </a:lnTo>
                <a:lnTo>
                  <a:pt x="314" y="258"/>
                </a:lnTo>
                <a:lnTo>
                  <a:pt x="314" y="258"/>
                </a:lnTo>
                <a:lnTo>
                  <a:pt x="319" y="250"/>
                </a:lnTo>
                <a:lnTo>
                  <a:pt x="314" y="241"/>
                </a:lnTo>
                <a:lnTo>
                  <a:pt x="314" y="241"/>
                </a:lnTo>
                <a:close/>
                <a:moveTo>
                  <a:pt x="339" y="147"/>
                </a:moveTo>
                <a:lnTo>
                  <a:pt x="339" y="147"/>
                </a:lnTo>
                <a:lnTo>
                  <a:pt x="335" y="151"/>
                </a:lnTo>
                <a:lnTo>
                  <a:pt x="331" y="160"/>
                </a:lnTo>
                <a:lnTo>
                  <a:pt x="331" y="160"/>
                </a:lnTo>
                <a:lnTo>
                  <a:pt x="335" y="164"/>
                </a:lnTo>
                <a:lnTo>
                  <a:pt x="331" y="172"/>
                </a:lnTo>
                <a:lnTo>
                  <a:pt x="331" y="172"/>
                </a:lnTo>
                <a:lnTo>
                  <a:pt x="335" y="172"/>
                </a:lnTo>
                <a:lnTo>
                  <a:pt x="339" y="172"/>
                </a:lnTo>
                <a:lnTo>
                  <a:pt x="339" y="172"/>
                </a:lnTo>
                <a:lnTo>
                  <a:pt x="339" y="160"/>
                </a:lnTo>
                <a:lnTo>
                  <a:pt x="339" y="147"/>
                </a:lnTo>
                <a:lnTo>
                  <a:pt x="339" y="147"/>
                </a:lnTo>
                <a:close/>
                <a:moveTo>
                  <a:pt x="302" y="274"/>
                </a:moveTo>
                <a:lnTo>
                  <a:pt x="302" y="274"/>
                </a:lnTo>
                <a:lnTo>
                  <a:pt x="302" y="274"/>
                </a:lnTo>
                <a:lnTo>
                  <a:pt x="302" y="278"/>
                </a:lnTo>
                <a:lnTo>
                  <a:pt x="302" y="282"/>
                </a:lnTo>
                <a:lnTo>
                  <a:pt x="302" y="286"/>
                </a:lnTo>
                <a:lnTo>
                  <a:pt x="302" y="286"/>
                </a:lnTo>
                <a:lnTo>
                  <a:pt x="306" y="278"/>
                </a:lnTo>
                <a:lnTo>
                  <a:pt x="306" y="274"/>
                </a:lnTo>
                <a:lnTo>
                  <a:pt x="302" y="274"/>
                </a:lnTo>
                <a:lnTo>
                  <a:pt x="302" y="274"/>
                </a:lnTo>
                <a:close/>
                <a:moveTo>
                  <a:pt x="269" y="335"/>
                </a:moveTo>
                <a:lnTo>
                  <a:pt x="269" y="335"/>
                </a:lnTo>
                <a:lnTo>
                  <a:pt x="265" y="335"/>
                </a:lnTo>
                <a:lnTo>
                  <a:pt x="265" y="335"/>
                </a:lnTo>
                <a:lnTo>
                  <a:pt x="265" y="344"/>
                </a:lnTo>
                <a:lnTo>
                  <a:pt x="265" y="348"/>
                </a:lnTo>
                <a:lnTo>
                  <a:pt x="265" y="348"/>
                </a:lnTo>
                <a:lnTo>
                  <a:pt x="286" y="335"/>
                </a:lnTo>
                <a:lnTo>
                  <a:pt x="286" y="335"/>
                </a:lnTo>
                <a:lnTo>
                  <a:pt x="290" y="323"/>
                </a:lnTo>
                <a:lnTo>
                  <a:pt x="290" y="323"/>
                </a:lnTo>
                <a:lnTo>
                  <a:pt x="278" y="327"/>
                </a:lnTo>
                <a:lnTo>
                  <a:pt x="269" y="335"/>
                </a:lnTo>
                <a:lnTo>
                  <a:pt x="269" y="335"/>
                </a:lnTo>
                <a:close/>
                <a:moveTo>
                  <a:pt x="290" y="299"/>
                </a:moveTo>
                <a:lnTo>
                  <a:pt x="290" y="299"/>
                </a:lnTo>
                <a:lnTo>
                  <a:pt x="282" y="303"/>
                </a:lnTo>
                <a:lnTo>
                  <a:pt x="282" y="303"/>
                </a:lnTo>
                <a:lnTo>
                  <a:pt x="274" y="303"/>
                </a:lnTo>
                <a:lnTo>
                  <a:pt x="269" y="307"/>
                </a:lnTo>
                <a:lnTo>
                  <a:pt x="269" y="307"/>
                </a:lnTo>
                <a:lnTo>
                  <a:pt x="274" y="315"/>
                </a:lnTo>
                <a:lnTo>
                  <a:pt x="274" y="315"/>
                </a:lnTo>
                <a:lnTo>
                  <a:pt x="278" y="315"/>
                </a:lnTo>
                <a:lnTo>
                  <a:pt x="278" y="315"/>
                </a:lnTo>
                <a:lnTo>
                  <a:pt x="282" y="319"/>
                </a:lnTo>
                <a:lnTo>
                  <a:pt x="282" y="319"/>
                </a:lnTo>
                <a:lnTo>
                  <a:pt x="290" y="311"/>
                </a:lnTo>
                <a:lnTo>
                  <a:pt x="294" y="303"/>
                </a:lnTo>
                <a:lnTo>
                  <a:pt x="290" y="299"/>
                </a:lnTo>
                <a:lnTo>
                  <a:pt x="290" y="299"/>
                </a:lnTo>
                <a:close/>
                <a:moveTo>
                  <a:pt x="302" y="270"/>
                </a:moveTo>
                <a:lnTo>
                  <a:pt x="302" y="270"/>
                </a:lnTo>
                <a:lnTo>
                  <a:pt x="294" y="270"/>
                </a:lnTo>
                <a:lnTo>
                  <a:pt x="294" y="274"/>
                </a:lnTo>
                <a:lnTo>
                  <a:pt x="294" y="274"/>
                </a:lnTo>
                <a:lnTo>
                  <a:pt x="294" y="282"/>
                </a:lnTo>
                <a:lnTo>
                  <a:pt x="298" y="286"/>
                </a:lnTo>
                <a:lnTo>
                  <a:pt x="298" y="286"/>
                </a:lnTo>
                <a:lnTo>
                  <a:pt x="298" y="282"/>
                </a:lnTo>
                <a:lnTo>
                  <a:pt x="302" y="270"/>
                </a:lnTo>
                <a:lnTo>
                  <a:pt x="302" y="270"/>
                </a:lnTo>
                <a:close/>
                <a:moveTo>
                  <a:pt x="302" y="250"/>
                </a:moveTo>
                <a:lnTo>
                  <a:pt x="302" y="250"/>
                </a:lnTo>
                <a:lnTo>
                  <a:pt x="298" y="254"/>
                </a:lnTo>
                <a:lnTo>
                  <a:pt x="294" y="258"/>
                </a:lnTo>
                <a:lnTo>
                  <a:pt x="294" y="266"/>
                </a:lnTo>
                <a:lnTo>
                  <a:pt x="294" y="266"/>
                </a:lnTo>
                <a:lnTo>
                  <a:pt x="298" y="262"/>
                </a:lnTo>
                <a:lnTo>
                  <a:pt x="306" y="258"/>
                </a:lnTo>
                <a:lnTo>
                  <a:pt x="306" y="258"/>
                </a:lnTo>
                <a:lnTo>
                  <a:pt x="302" y="254"/>
                </a:lnTo>
                <a:lnTo>
                  <a:pt x="302" y="250"/>
                </a:lnTo>
                <a:lnTo>
                  <a:pt x="302" y="250"/>
                </a:lnTo>
                <a:close/>
                <a:moveTo>
                  <a:pt x="319" y="184"/>
                </a:moveTo>
                <a:lnTo>
                  <a:pt x="319" y="184"/>
                </a:lnTo>
                <a:lnTo>
                  <a:pt x="314" y="192"/>
                </a:lnTo>
                <a:lnTo>
                  <a:pt x="314" y="192"/>
                </a:lnTo>
                <a:lnTo>
                  <a:pt x="323" y="192"/>
                </a:lnTo>
                <a:lnTo>
                  <a:pt x="327" y="188"/>
                </a:lnTo>
                <a:lnTo>
                  <a:pt x="327" y="188"/>
                </a:lnTo>
                <a:lnTo>
                  <a:pt x="323" y="184"/>
                </a:lnTo>
                <a:lnTo>
                  <a:pt x="319" y="184"/>
                </a:lnTo>
                <a:lnTo>
                  <a:pt x="319" y="184"/>
                </a:lnTo>
                <a:close/>
                <a:moveTo>
                  <a:pt x="319" y="201"/>
                </a:moveTo>
                <a:lnTo>
                  <a:pt x="319" y="201"/>
                </a:lnTo>
                <a:lnTo>
                  <a:pt x="314" y="205"/>
                </a:lnTo>
                <a:lnTo>
                  <a:pt x="314" y="213"/>
                </a:lnTo>
                <a:lnTo>
                  <a:pt x="314" y="213"/>
                </a:lnTo>
                <a:lnTo>
                  <a:pt x="319" y="205"/>
                </a:lnTo>
                <a:lnTo>
                  <a:pt x="319" y="201"/>
                </a:lnTo>
                <a:lnTo>
                  <a:pt x="319" y="201"/>
                </a:lnTo>
                <a:close/>
                <a:moveTo>
                  <a:pt x="314" y="160"/>
                </a:moveTo>
                <a:lnTo>
                  <a:pt x="314" y="160"/>
                </a:lnTo>
                <a:lnTo>
                  <a:pt x="306" y="164"/>
                </a:lnTo>
                <a:lnTo>
                  <a:pt x="306" y="164"/>
                </a:lnTo>
                <a:lnTo>
                  <a:pt x="306" y="176"/>
                </a:lnTo>
                <a:lnTo>
                  <a:pt x="310" y="184"/>
                </a:lnTo>
                <a:lnTo>
                  <a:pt x="310" y="184"/>
                </a:lnTo>
                <a:lnTo>
                  <a:pt x="314" y="180"/>
                </a:lnTo>
                <a:lnTo>
                  <a:pt x="314" y="176"/>
                </a:lnTo>
                <a:lnTo>
                  <a:pt x="314" y="168"/>
                </a:lnTo>
                <a:lnTo>
                  <a:pt x="319" y="168"/>
                </a:lnTo>
                <a:lnTo>
                  <a:pt x="319" y="168"/>
                </a:lnTo>
                <a:lnTo>
                  <a:pt x="319" y="172"/>
                </a:lnTo>
                <a:lnTo>
                  <a:pt x="319" y="180"/>
                </a:lnTo>
                <a:lnTo>
                  <a:pt x="319" y="180"/>
                </a:lnTo>
                <a:lnTo>
                  <a:pt x="323" y="176"/>
                </a:lnTo>
                <a:lnTo>
                  <a:pt x="323" y="176"/>
                </a:lnTo>
                <a:lnTo>
                  <a:pt x="319" y="168"/>
                </a:lnTo>
                <a:lnTo>
                  <a:pt x="314" y="160"/>
                </a:lnTo>
                <a:lnTo>
                  <a:pt x="314" y="160"/>
                </a:lnTo>
                <a:close/>
                <a:moveTo>
                  <a:pt x="302" y="237"/>
                </a:moveTo>
                <a:lnTo>
                  <a:pt x="302" y="237"/>
                </a:lnTo>
                <a:lnTo>
                  <a:pt x="298" y="241"/>
                </a:lnTo>
                <a:lnTo>
                  <a:pt x="302" y="241"/>
                </a:lnTo>
                <a:lnTo>
                  <a:pt x="302" y="241"/>
                </a:lnTo>
                <a:lnTo>
                  <a:pt x="302" y="241"/>
                </a:lnTo>
                <a:lnTo>
                  <a:pt x="302" y="237"/>
                </a:lnTo>
                <a:lnTo>
                  <a:pt x="302" y="237"/>
                </a:lnTo>
                <a:close/>
                <a:moveTo>
                  <a:pt x="269" y="295"/>
                </a:moveTo>
                <a:lnTo>
                  <a:pt x="269" y="295"/>
                </a:lnTo>
                <a:lnTo>
                  <a:pt x="269" y="299"/>
                </a:lnTo>
                <a:lnTo>
                  <a:pt x="274" y="299"/>
                </a:lnTo>
                <a:lnTo>
                  <a:pt x="274" y="299"/>
                </a:lnTo>
                <a:lnTo>
                  <a:pt x="278" y="299"/>
                </a:lnTo>
                <a:lnTo>
                  <a:pt x="282" y="295"/>
                </a:lnTo>
                <a:lnTo>
                  <a:pt x="286" y="286"/>
                </a:lnTo>
                <a:lnTo>
                  <a:pt x="286" y="278"/>
                </a:lnTo>
                <a:lnTo>
                  <a:pt x="286" y="278"/>
                </a:lnTo>
                <a:lnTo>
                  <a:pt x="274" y="282"/>
                </a:lnTo>
                <a:lnTo>
                  <a:pt x="265" y="286"/>
                </a:lnTo>
                <a:lnTo>
                  <a:pt x="265" y="286"/>
                </a:lnTo>
                <a:lnTo>
                  <a:pt x="265" y="295"/>
                </a:lnTo>
                <a:lnTo>
                  <a:pt x="269" y="299"/>
                </a:lnTo>
                <a:lnTo>
                  <a:pt x="269" y="299"/>
                </a:lnTo>
                <a:lnTo>
                  <a:pt x="269" y="299"/>
                </a:lnTo>
                <a:lnTo>
                  <a:pt x="269" y="295"/>
                </a:lnTo>
                <a:lnTo>
                  <a:pt x="269" y="295"/>
                </a:lnTo>
                <a:close/>
                <a:moveTo>
                  <a:pt x="310" y="188"/>
                </a:moveTo>
                <a:lnTo>
                  <a:pt x="310" y="188"/>
                </a:lnTo>
                <a:lnTo>
                  <a:pt x="310" y="192"/>
                </a:lnTo>
                <a:lnTo>
                  <a:pt x="310" y="196"/>
                </a:lnTo>
                <a:lnTo>
                  <a:pt x="310" y="196"/>
                </a:lnTo>
                <a:lnTo>
                  <a:pt x="310" y="196"/>
                </a:lnTo>
                <a:lnTo>
                  <a:pt x="310" y="192"/>
                </a:lnTo>
                <a:lnTo>
                  <a:pt x="310" y="188"/>
                </a:lnTo>
                <a:lnTo>
                  <a:pt x="310" y="188"/>
                </a:lnTo>
                <a:close/>
                <a:moveTo>
                  <a:pt x="290" y="254"/>
                </a:moveTo>
                <a:lnTo>
                  <a:pt x="290" y="254"/>
                </a:lnTo>
                <a:lnTo>
                  <a:pt x="290" y="258"/>
                </a:lnTo>
                <a:lnTo>
                  <a:pt x="290" y="262"/>
                </a:lnTo>
                <a:lnTo>
                  <a:pt x="290" y="262"/>
                </a:lnTo>
                <a:lnTo>
                  <a:pt x="290" y="258"/>
                </a:lnTo>
                <a:lnTo>
                  <a:pt x="290" y="254"/>
                </a:lnTo>
                <a:lnTo>
                  <a:pt x="290" y="254"/>
                </a:lnTo>
                <a:close/>
                <a:moveTo>
                  <a:pt x="286" y="229"/>
                </a:moveTo>
                <a:lnTo>
                  <a:pt x="286" y="229"/>
                </a:lnTo>
                <a:lnTo>
                  <a:pt x="294" y="225"/>
                </a:lnTo>
                <a:lnTo>
                  <a:pt x="302" y="225"/>
                </a:lnTo>
                <a:lnTo>
                  <a:pt x="302" y="225"/>
                </a:lnTo>
                <a:lnTo>
                  <a:pt x="302" y="217"/>
                </a:lnTo>
                <a:lnTo>
                  <a:pt x="302" y="213"/>
                </a:lnTo>
                <a:lnTo>
                  <a:pt x="302" y="209"/>
                </a:lnTo>
                <a:lnTo>
                  <a:pt x="298" y="209"/>
                </a:lnTo>
                <a:lnTo>
                  <a:pt x="290" y="217"/>
                </a:lnTo>
                <a:lnTo>
                  <a:pt x="286" y="221"/>
                </a:lnTo>
                <a:lnTo>
                  <a:pt x="286" y="229"/>
                </a:lnTo>
                <a:lnTo>
                  <a:pt x="286" y="229"/>
                </a:lnTo>
                <a:close/>
                <a:moveTo>
                  <a:pt x="298" y="233"/>
                </a:moveTo>
                <a:lnTo>
                  <a:pt x="298" y="233"/>
                </a:lnTo>
                <a:lnTo>
                  <a:pt x="290" y="233"/>
                </a:lnTo>
                <a:lnTo>
                  <a:pt x="290" y="237"/>
                </a:lnTo>
                <a:lnTo>
                  <a:pt x="286" y="250"/>
                </a:lnTo>
                <a:lnTo>
                  <a:pt x="286" y="250"/>
                </a:lnTo>
                <a:lnTo>
                  <a:pt x="294" y="246"/>
                </a:lnTo>
                <a:lnTo>
                  <a:pt x="294" y="246"/>
                </a:lnTo>
                <a:lnTo>
                  <a:pt x="298" y="233"/>
                </a:lnTo>
                <a:lnTo>
                  <a:pt x="298" y="233"/>
                </a:lnTo>
                <a:close/>
                <a:moveTo>
                  <a:pt x="282" y="262"/>
                </a:moveTo>
                <a:lnTo>
                  <a:pt x="282" y="262"/>
                </a:lnTo>
                <a:lnTo>
                  <a:pt x="274" y="262"/>
                </a:lnTo>
                <a:lnTo>
                  <a:pt x="274" y="262"/>
                </a:lnTo>
                <a:lnTo>
                  <a:pt x="274" y="266"/>
                </a:lnTo>
                <a:lnTo>
                  <a:pt x="274" y="270"/>
                </a:lnTo>
                <a:lnTo>
                  <a:pt x="274" y="270"/>
                </a:lnTo>
                <a:lnTo>
                  <a:pt x="274" y="266"/>
                </a:lnTo>
                <a:lnTo>
                  <a:pt x="269" y="266"/>
                </a:lnTo>
                <a:lnTo>
                  <a:pt x="269" y="266"/>
                </a:lnTo>
                <a:lnTo>
                  <a:pt x="265" y="274"/>
                </a:lnTo>
                <a:lnTo>
                  <a:pt x="265" y="282"/>
                </a:lnTo>
                <a:lnTo>
                  <a:pt x="265" y="282"/>
                </a:lnTo>
                <a:lnTo>
                  <a:pt x="274" y="270"/>
                </a:lnTo>
                <a:lnTo>
                  <a:pt x="274" y="270"/>
                </a:lnTo>
                <a:lnTo>
                  <a:pt x="274" y="278"/>
                </a:lnTo>
                <a:lnTo>
                  <a:pt x="274" y="278"/>
                </a:lnTo>
                <a:lnTo>
                  <a:pt x="282" y="274"/>
                </a:lnTo>
                <a:lnTo>
                  <a:pt x="286" y="270"/>
                </a:lnTo>
                <a:lnTo>
                  <a:pt x="282" y="262"/>
                </a:lnTo>
                <a:lnTo>
                  <a:pt x="282" y="262"/>
                </a:lnTo>
                <a:close/>
                <a:moveTo>
                  <a:pt x="253" y="352"/>
                </a:moveTo>
                <a:lnTo>
                  <a:pt x="253" y="352"/>
                </a:lnTo>
                <a:lnTo>
                  <a:pt x="257" y="344"/>
                </a:lnTo>
                <a:lnTo>
                  <a:pt x="261" y="335"/>
                </a:lnTo>
                <a:lnTo>
                  <a:pt x="261" y="335"/>
                </a:lnTo>
                <a:lnTo>
                  <a:pt x="253" y="344"/>
                </a:lnTo>
                <a:lnTo>
                  <a:pt x="253" y="344"/>
                </a:lnTo>
                <a:lnTo>
                  <a:pt x="253" y="344"/>
                </a:lnTo>
                <a:lnTo>
                  <a:pt x="253" y="340"/>
                </a:lnTo>
                <a:lnTo>
                  <a:pt x="253" y="340"/>
                </a:lnTo>
                <a:lnTo>
                  <a:pt x="249" y="340"/>
                </a:lnTo>
                <a:lnTo>
                  <a:pt x="249" y="340"/>
                </a:lnTo>
                <a:lnTo>
                  <a:pt x="245" y="368"/>
                </a:lnTo>
                <a:lnTo>
                  <a:pt x="245" y="368"/>
                </a:lnTo>
                <a:lnTo>
                  <a:pt x="253" y="348"/>
                </a:lnTo>
                <a:lnTo>
                  <a:pt x="253" y="348"/>
                </a:lnTo>
                <a:lnTo>
                  <a:pt x="253" y="352"/>
                </a:lnTo>
                <a:lnTo>
                  <a:pt x="253" y="352"/>
                </a:lnTo>
                <a:close/>
                <a:moveTo>
                  <a:pt x="265" y="311"/>
                </a:moveTo>
                <a:lnTo>
                  <a:pt x="265" y="311"/>
                </a:lnTo>
                <a:lnTo>
                  <a:pt x="261" y="311"/>
                </a:lnTo>
                <a:lnTo>
                  <a:pt x="261" y="311"/>
                </a:lnTo>
                <a:lnTo>
                  <a:pt x="257" y="319"/>
                </a:lnTo>
                <a:lnTo>
                  <a:pt x="257" y="319"/>
                </a:lnTo>
                <a:lnTo>
                  <a:pt x="253" y="315"/>
                </a:lnTo>
                <a:lnTo>
                  <a:pt x="253" y="315"/>
                </a:lnTo>
                <a:lnTo>
                  <a:pt x="253" y="319"/>
                </a:lnTo>
                <a:lnTo>
                  <a:pt x="253" y="315"/>
                </a:lnTo>
                <a:lnTo>
                  <a:pt x="253" y="315"/>
                </a:lnTo>
                <a:lnTo>
                  <a:pt x="249" y="323"/>
                </a:lnTo>
                <a:lnTo>
                  <a:pt x="249" y="327"/>
                </a:lnTo>
                <a:lnTo>
                  <a:pt x="249" y="327"/>
                </a:lnTo>
                <a:lnTo>
                  <a:pt x="249" y="331"/>
                </a:lnTo>
                <a:lnTo>
                  <a:pt x="249" y="335"/>
                </a:lnTo>
                <a:lnTo>
                  <a:pt x="249" y="335"/>
                </a:lnTo>
                <a:lnTo>
                  <a:pt x="253" y="331"/>
                </a:lnTo>
                <a:lnTo>
                  <a:pt x="253" y="327"/>
                </a:lnTo>
                <a:lnTo>
                  <a:pt x="253" y="327"/>
                </a:lnTo>
                <a:lnTo>
                  <a:pt x="257" y="327"/>
                </a:lnTo>
                <a:lnTo>
                  <a:pt x="257" y="331"/>
                </a:lnTo>
                <a:lnTo>
                  <a:pt x="257" y="331"/>
                </a:lnTo>
                <a:lnTo>
                  <a:pt x="261" y="327"/>
                </a:lnTo>
                <a:lnTo>
                  <a:pt x="265" y="323"/>
                </a:lnTo>
                <a:lnTo>
                  <a:pt x="265" y="311"/>
                </a:lnTo>
                <a:lnTo>
                  <a:pt x="265" y="311"/>
                </a:lnTo>
                <a:close/>
                <a:moveTo>
                  <a:pt x="290" y="201"/>
                </a:moveTo>
                <a:lnTo>
                  <a:pt x="290" y="201"/>
                </a:lnTo>
                <a:lnTo>
                  <a:pt x="290" y="205"/>
                </a:lnTo>
                <a:lnTo>
                  <a:pt x="290" y="205"/>
                </a:lnTo>
                <a:lnTo>
                  <a:pt x="294" y="205"/>
                </a:lnTo>
                <a:lnTo>
                  <a:pt x="302" y="201"/>
                </a:lnTo>
                <a:lnTo>
                  <a:pt x="302" y="201"/>
                </a:lnTo>
                <a:lnTo>
                  <a:pt x="298" y="196"/>
                </a:lnTo>
                <a:lnTo>
                  <a:pt x="298" y="196"/>
                </a:lnTo>
                <a:lnTo>
                  <a:pt x="290" y="201"/>
                </a:lnTo>
                <a:lnTo>
                  <a:pt x="290" y="201"/>
                </a:lnTo>
                <a:close/>
                <a:moveTo>
                  <a:pt x="314" y="139"/>
                </a:moveTo>
                <a:lnTo>
                  <a:pt x="314" y="139"/>
                </a:lnTo>
                <a:lnTo>
                  <a:pt x="306" y="139"/>
                </a:lnTo>
                <a:lnTo>
                  <a:pt x="306" y="139"/>
                </a:lnTo>
                <a:lnTo>
                  <a:pt x="306" y="147"/>
                </a:lnTo>
                <a:lnTo>
                  <a:pt x="306" y="156"/>
                </a:lnTo>
                <a:lnTo>
                  <a:pt x="306" y="156"/>
                </a:lnTo>
                <a:lnTo>
                  <a:pt x="314" y="156"/>
                </a:lnTo>
                <a:lnTo>
                  <a:pt x="314" y="156"/>
                </a:lnTo>
                <a:lnTo>
                  <a:pt x="314" y="147"/>
                </a:lnTo>
                <a:lnTo>
                  <a:pt x="314" y="139"/>
                </a:lnTo>
                <a:lnTo>
                  <a:pt x="314" y="139"/>
                </a:lnTo>
                <a:close/>
                <a:moveTo>
                  <a:pt x="278" y="246"/>
                </a:moveTo>
                <a:lnTo>
                  <a:pt x="278" y="246"/>
                </a:lnTo>
                <a:lnTo>
                  <a:pt x="274" y="250"/>
                </a:lnTo>
                <a:lnTo>
                  <a:pt x="278" y="254"/>
                </a:lnTo>
                <a:lnTo>
                  <a:pt x="278" y="254"/>
                </a:lnTo>
                <a:lnTo>
                  <a:pt x="278" y="250"/>
                </a:lnTo>
                <a:lnTo>
                  <a:pt x="278" y="246"/>
                </a:lnTo>
                <a:lnTo>
                  <a:pt x="278" y="246"/>
                </a:lnTo>
                <a:close/>
                <a:moveTo>
                  <a:pt x="294" y="176"/>
                </a:moveTo>
                <a:lnTo>
                  <a:pt x="294" y="176"/>
                </a:lnTo>
                <a:lnTo>
                  <a:pt x="290" y="184"/>
                </a:lnTo>
                <a:lnTo>
                  <a:pt x="290" y="188"/>
                </a:lnTo>
                <a:lnTo>
                  <a:pt x="290" y="188"/>
                </a:lnTo>
                <a:lnTo>
                  <a:pt x="298" y="188"/>
                </a:lnTo>
                <a:lnTo>
                  <a:pt x="298" y="184"/>
                </a:lnTo>
                <a:lnTo>
                  <a:pt x="294" y="176"/>
                </a:lnTo>
                <a:lnTo>
                  <a:pt x="294" y="176"/>
                </a:lnTo>
                <a:close/>
                <a:moveTo>
                  <a:pt x="241" y="348"/>
                </a:moveTo>
                <a:lnTo>
                  <a:pt x="241" y="348"/>
                </a:lnTo>
                <a:lnTo>
                  <a:pt x="229" y="352"/>
                </a:lnTo>
                <a:lnTo>
                  <a:pt x="229" y="352"/>
                </a:lnTo>
                <a:lnTo>
                  <a:pt x="229" y="360"/>
                </a:lnTo>
                <a:lnTo>
                  <a:pt x="229" y="368"/>
                </a:lnTo>
                <a:lnTo>
                  <a:pt x="229" y="368"/>
                </a:lnTo>
                <a:lnTo>
                  <a:pt x="233" y="364"/>
                </a:lnTo>
                <a:lnTo>
                  <a:pt x="233" y="360"/>
                </a:lnTo>
                <a:lnTo>
                  <a:pt x="233" y="360"/>
                </a:lnTo>
                <a:lnTo>
                  <a:pt x="237" y="364"/>
                </a:lnTo>
                <a:lnTo>
                  <a:pt x="237" y="364"/>
                </a:lnTo>
                <a:lnTo>
                  <a:pt x="229" y="376"/>
                </a:lnTo>
                <a:lnTo>
                  <a:pt x="229" y="376"/>
                </a:lnTo>
                <a:lnTo>
                  <a:pt x="237" y="372"/>
                </a:lnTo>
                <a:lnTo>
                  <a:pt x="241" y="364"/>
                </a:lnTo>
                <a:lnTo>
                  <a:pt x="241" y="348"/>
                </a:lnTo>
                <a:lnTo>
                  <a:pt x="241" y="348"/>
                </a:lnTo>
                <a:close/>
                <a:moveTo>
                  <a:pt x="310" y="131"/>
                </a:moveTo>
                <a:lnTo>
                  <a:pt x="310" y="131"/>
                </a:lnTo>
                <a:lnTo>
                  <a:pt x="306" y="135"/>
                </a:lnTo>
                <a:lnTo>
                  <a:pt x="306" y="135"/>
                </a:lnTo>
                <a:lnTo>
                  <a:pt x="310" y="135"/>
                </a:lnTo>
                <a:lnTo>
                  <a:pt x="310" y="135"/>
                </a:lnTo>
                <a:lnTo>
                  <a:pt x="310" y="135"/>
                </a:lnTo>
                <a:lnTo>
                  <a:pt x="310" y="131"/>
                </a:lnTo>
                <a:lnTo>
                  <a:pt x="310" y="131"/>
                </a:lnTo>
                <a:lnTo>
                  <a:pt x="310" y="131"/>
                </a:lnTo>
                <a:close/>
                <a:moveTo>
                  <a:pt x="245" y="299"/>
                </a:moveTo>
                <a:lnTo>
                  <a:pt x="245" y="299"/>
                </a:lnTo>
                <a:lnTo>
                  <a:pt x="241" y="299"/>
                </a:lnTo>
                <a:lnTo>
                  <a:pt x="241" y="307"/>
                </a:lnTo>
                <a:lnTo>
                  <a:pt x="241" y="315"/>
                </a:lnTo>
                <a:lnTo>
                  <a:pt x="241" y="315"/>
                </a:lnTo>
                <a:lnTo>
                  <a:pt x="249" y="311"/>
                </a:lnTo>
                <a:lnTo>
                  <a:pt x="249" y="311"/>
                </a:lnTo>
                <a:lnTo>
                  <a:pt x="249" y="307"/>
                </a:lnTo>
                <a:lnTo>
                  <a:pt x="249" y="303"/>
                </a:lnTo>
                <a:lnTo>
                  <a:pt x="249" y="303"/>
                </a:lnTo>
                <a:lnTo>
                  <a:pt x="249" y="307"/>
                </a:lnTo>
                <a:lnTo>
                  <a:pt x="253" y="311"/>
                </a:lnTo>
                <a:lnTo>
                  <a:pt x="253" y="311"/>
                </a:lnTo>
                <a:lnTo>
                  <a:pt x="257" y="303"/>
                </a:lnTo>
                <a:lnTo>
                  <a:pt x="257" y="290"/>
                </a:lnTo>
                <a:lnTo>
                  <a:pt x="257" y="290"/>
                </a:lnTo>
                <a:lnTo>
                  <a:pt x="253" y="290"/>
                </a:lnTo>
                <a:lnTo>
                  <a:pt x="253" y="290"/>
                </a:lnTo>
                <a:lnTo>
                  <a:pt x="249" y="303"/>
                </a:lnTo>
                <a:lnTo>
                  <a:pt x="249" y="303"/>
                </a:lnTo>
                <a:lnTo>
                  <a:pt x="253" y="303"/>
                </a:lnTo>
                <a:lnTo>
                  <a:pt x="253" y="303"/>
                </a:lnTo>
                <a:lnTo>
                  <a:pt x="249" y="303"/>
                </a:lnTo>
                <a:lnTo>
                  <a:pt x="249" y="299"/>
                </a:lnTo>
                <a:lnTo>
                  <a:pt x="245" y="299"/>
                </a:lnTo>
                <a:lnTo>
                  <a:pt x="245" y="299"/>
                </a:lnTo>
                <a:close/>
                <a:moveTo>
                  <a:pt x="298" y="143"/>
                </a:moveTo>
                <a:lnTo>
                  <a:pt x="298" y="143"/>
                </a:lnTo>
                <a:lnTo>
                  <a:pt x="294" y="156"/>
                </a:lnTo>
                <a:lnTo>
                  <a:pt x="298" y="164"/>
                </a:lnTo>
                <a:lnTo>
                  <a:pt x="298" y="164"/>
                </a:lnTo>
                <a:lnTo>
                  <a:pt x="302" y="156"/>
                </a:lnTo>
                <a:lnTo>
                  <a:pt x="298" y="143"/>
                </a:lnTo>
                <a:lnTo>
                  <a:pt x="298" y="143"/>
                </a:lnTo>
                <a:close/>
                <a:moveTo>
                  <a:pt x="245" y="323"/>
                </a:moveTo>
                <a:lnTo>
                  <a:pt x="245" y="323"/>
                </a:lnTo>
                <a:lnTo>
                  <a:pt x="241" y="319"/>
                </a:lnTo>
                <a:lnTo>
                  <a:pt x="241" y="319"/>
                </a:lnTo>
                <a:lnTo>
                  <a:pt x="241" y="327"/>
                </a:lnTo>
                <a:lnTo>
                  <a:pt x="241" y="331"/>
                </a:lnTo>
                <a:lnTo>
                  <a:pt x="241" y="331"/>
                </a:lnTo>
                <a:lnTo>
                  <a:pt x="245" y="331"/>
                </a:lnTo>
                <a:lnTo>
                  <a:pt x="245" y="327"/>
                </a:lnTo>
                <a:lnTo>
                  <a:pt x="245" y="323"/>
                </a:lnTo>
                <a:lnTo>
                  <a:pt x="245" y="323"/>
                </a:lnTo>
                <a:close/>
                <a:moveTo>
                  <a:pt x="282" y="201"/>
                </a:moveTo>
                <a:lnTo>
                  <a:pt x="282" y="201"/>
                </a:lnTo>
                <a:lnTo>
                  <a:pt x="282" y="205"/>
                </a:lnTo>
                <a:lnTo>
                  <a:pt x="282" y="209"/>
                </a:lnTo>
                <a:lnTo>
                  <a:pt x="282" y="209"/>
                </a:lnTo>
                <a:lnTo>
                  <a:pt x="282" y="205"/>
                </a:lnTo>
                <a:lnTo>
                  <a:pt x="282" y="201"/>
                </a:lnTo>
                <a:lnTo>
                  <a:pt x="282" y="201"/>
                </a:lnTo>
                <a:close/>
                <a:moveTo>
                  <a:pt x="269" y="225"/>
                </a:moveTo>
                <a:lnTo>
                  <a:pt x="269" y="225"/>
                </a:lnTo>
                <a:lnTo>
                  <a:pt x="265" y="225"/>
                </a:lnTo>
                <a:lnTo>
                  <a:pt x="261" y="229"/>
                </a:lnTo>
                <a:lnTo>
                  <a:pt x="261" y="229"/>
                </a:lnTo>
                <a:lnTo>
                  <a:pt x="257" y="233"/>
                </a:lnTo>
                <a:lnTo>
                  <a:pt x="257" y="241"/>
                </a:lnTo>
                <a:lnTo>
                  <a:pt x="257" y="241"/>
                </a:lnTo>
                <a:lnTo>
                  <a:pt x="265" y="241"/>
                </a:lnTo>
                <a:lnTo>
                  <a:pt x="274" y="237"/>
                </a:lnTo>
                <a:lnTo>
                  <a:pt x="274" y="229"/>
                </a:lnTo>
                <a:lnTo>
                  <a:pt x="269" y="225"/>
                </a:lnTo>
                <a:lnTo>
                  <a:pt x="269" y="225"/>
                </a:lnTo>
                <a:close/>
                <a:moveTo>
                  <a:pt x="220" y="401"/>
                </a:moveTo>
                <a:lnTo>
                  <a:pt x="220" y="401"/>
                </a:lnTo>
                <a:lnTo>
                  <a:pt x="212" y="405"/>
                </a:lnTo>
                <a:lnTo>
                  <a:pt x="204" y="409"/>
                </a:lnTo>
                <a:lnTo>
                  <a:pt x="204" y="409"/>
                </a:lnTo>
                <a:lnTo>
                  <a:pt x="204" y="413"/>
                </a:lnTo>
                <a:lnTo>
                  <a:pt x="204" y="417"/>
                </a:lnTo>
                <a:lnTo>
                  <a:pt x="204" y="417"/>
                </a:lnTo>
                <a:lnTo>
                  <a:pt x="208" y="417"/>
                </a:lnTo>
                <a:lnTo>
                  <a:pt x="208" y="413"/>
                </a:lnTo>
                <a:lnTo>
                  <a:pt x="208" y="413"/>
                </a:lnTo>
                <a:lnTo>
                  <a:pt x="216" y="409"/>
                </a:lnTo>
                <a:lnTo>
                  <a:pt x="220" y="401"/>
                </a:lnTo>
                <a:lnTo>
                  <a:pt x="220" y="401"/>
                </a:lnTo>
                <a:close/>
                <a:moveTo>
                  <a:pt x="306" y="127"/>
                </a:moveTo>
                <a:lnTo>
                  <a:pt x="306" y="127"/>
                </a:lnTo>
                <a:lnTo>
                  <a:pt x="306" y="123"/>
                </a:lnTo>
                <a:lnTo>
                  <a:pt x="310" y="123"/>
                </a:lnTo>
                <a:lnTo>
                  <a:pt x="310" y="123"/>
                </a:lnTo>
                <a:lnTo>
                  <a:pt x="306" y="123"/>
                </a:lnTo>
                <a:lnTo>
                  <a:pt x="306" y="127"/>
                </a:lnTo>
                <a:lnTo>
                  <a:pt x="306" y="127"/>
                </a:lnTo>
                <a:close/>
                <a:moveTo>
                  <a:pt x="257" y="250"/>
                </a:moveTo>
                <a:lnTo>
                  <a:pt x="257" y="250"/>
                </a:lnTo>
                <a:lnTo>
                  <a:pt x="257" y="254"/>
                </a:lnTo>
                <a:lnTo>
                  <a:pt x="257" y="262"/>
                </a:lnTo>
                <a:lnTo>
                  <a:pt x="257" y="262"/>
                </a:lnTo>
                <a:lnTo>
                  <a:pt x="261" y="262"/>
                </a:lnTo>
                <a:lnTo>
                  <a:pt x="265" y="258"/>
                </a:lnTo>
                <a:lnTo>
                  <a:pt x="269" y="246"/>
                </a:lnTo>
                <a:lnTo>
                  <a:pt x="269" y="246"/>
                </a:lnTo>
                <a:lnTo>
                  <a:pt x="265" y="246"/>
                </a:lnTo>
                <a:lnTo>
                  <a:pt x="257" y="250"/>
                </a:lnTo>
                <a:lnTo>
                  <a:pt x="257" y="250"/>
                </a:lnTo>
                <a:close/>
                <a:moveTo>
                  <a:pt x="261" y="274"/>
                </a:moveTo>
                <a:lnTo>
                  <a:pt x="261" y="274"/>
                </a:lnTo>
                <a:lnTo>
                  <a:pt x="261" y="270"/>
                </a:lnTo>
                <a:lnTo>
                  <a:pt x="261" y="270"/>
                </a:lnTo>
                <a:lnTo>
                  <a:pt x="257" y="270"/>
                </a:lnTo>
                <a:lnTo>
                  <a:pt x="261" y="274"/>
                </a:lnTo>
                <a:lnTo>
                  <a:pt x="261" y="274"/>
                </a:lnTo>
                <a:close/>
                <a:moveTo>
                  <a:pt x="286" y="180"/>
                </a:moveTo>
                <a:lnTo>
                  <a:pt x="286" y="180"/>
                </a:lnTo>
                <a:lnTo>
                  <a:pt x="282" y="180"/>
                </a:lnTo>
                <a:lnTo>
                  <a:pt x="278" y="180"/>
                </a:lnTo>
                <a:lnTo>
                  <a:pt x="278" y="180"/>
                </a:lnTo>
                <a:lnTo>
                  <a:pt x="278" y="196"/>
                </a:lnTo>
                <a:lnTo>
                  <a:pt x="278" y="196"/>
                </a:lnTo>
                <a:lnTo>
                  <a:pt x="286" y="192"/>
                </a:lnTo>
                <a:lnTo>
                  <a:pt x="286" y="188"/>
                </a:lnTo>
                <a:lnTo>
                  <a:pt x="286" y="180"/>
                </a:lnTo>
                <a:lnTo>
                  <a:pt x="286" y="180"/>
                </a:lnTo>
                <a:close/>
                <a:moveTo>
                  <a:pt x="237" y="323"/>
                </a:moveTo>
                <a:lnTo>
                  <a:pt x="237" y="323"/>
                </a:lnTo>
                <a:lnTo>
                  <a:pt x="229" y="327"/>
                </a:lnTo>
                <a:lnTo>
                  <a:pt x="229" y="335"/>
                </a:lnTo>
                <a:lnTo>
                  <a:pt x="229" y="348"/>
                </a:lnTo>
                <a:lnTo>
                  <a:pt x="229" y="348"/>
                </a:lnTo>
                <a:lnTo>
                  <a:pt x="237" y="344"/>
                </a:lnTo>
                <a:lnTo>
                  <a:pt x="237" y="335"/>
                </a:lnTo>
                <a:lnTo>
                  <a:pt x="237" y="323"/>
                </a:lnTo>
                <a:lnTo>
                  <a:pt x="237" y="323"/>
                </a:lnTo>
                <a:close/>
                <a:moveTo>
                  <a:pt x="278" y="213"/>
                </a:moveTo>
                <a:lnTo>
                  <a:pt x="278" y="213"/>
                </a:lnTo>
                <a:lnTo>
                  <a:pt x="278" y="205"/>
                </a:lnTo>
                <a:lnTo>
                  <a:pt x="278" y="205"/>
                </a:lnTo>
                <a:lnTo>
                  <a:pt x="274" y="205"/>
                </a:lnTo>
                <a:lnTo>
                  <a:pt x="274" y="205"/>
                </a:lnTo>
                <a:lnTo>
                  <a:pt x="274" y="209"/>
                </a:lnTo>
                <a:lnTo>
                  <a:pt x="278" y="209"/>
                </a:lnTo>
                <a:lnTo>
                  <a:pt x="278" y="209"/>
                </a:lnTo>
                <a:lnTo>
                  <a:pt x="278" y="209"/>
                </a:lnTo>
                <a:lnTo>
                  <a:pt x="278" y="213"/>
                </a:lnTo>
                <a:lnTo>
                  <a:pt x="278" y="213"/>
                </a:lnTo>
                <a:close/>
                <a:moveTo>
                  <a:pt x="204" y="397"/>
                </a:moveTo>
                <a:lnTo>
                  <a:pt x="204" y="397"/>
                </a:lnTo>
                <a:lnTo>
                  <a:pt x="204" y="397"/>
                </a:lnTo>
                <a:lnTo>
                  <a:pt x="204" y="401"/>
                </a:lnTo>
                <a:lnTo>
                  <a:pt x="204" y="405"/>
                </a:lnTo>
                <a:lnTo>
                  <a:pt x="204" y="405"/>
                </a:lnTo>
                <a:lnTo>
                  <a:pt x="212" y="401"/>
                </a:lnTo>
                <a:lnTo>
                  <a:pt x="220" y="393"/>
                </a:lnTo>
                <a:lnTo>
                  <a:pt x="220" y="393"/>
                </a:lnTo>
                <a:lnTo>
                  <a:pt x="216" y="393"/>
                </a:lnTo>
                <a:lnTo>
                  <a:pt x="212" y="393"/>
                </a:lnTo>
                <a:lnTo>
                  <a:pt x="204" y="397"/>
                </a:lnTo>
                <a:lnTo>
                  <a:pt x="204" y="397"/>
                </a:lnTo>
                <a:close/>
                <a:moveTo>
                  <a:pt x="286" y="151"/>
                </a:moveTo>
                <a:lnTo>
                  <a:pt x="286" y="151"/>
                </a:lnTo>
                <a:lnTo>
                  <a:pt x="286" y="156"/>
                </a:lnTo>
                <a:lnTo>
                  <a:pt x="286" y="160"/>
                </a:lnTo>
                <a:lnTo>
                  <a:pt x="286" y="160"/>
                </a:lnTo>
                <a:lnTo>
                  <a:pt x="278" y="160"/>
                </a:lnTo>
                <a:lnTo>
                  <a:pt x="278" y="164"/>
                </a:lnTo>
                <a:lnTo>
                  <a:pt x="274" y="172"/>
                </a:lnTo>
                <a:lnTo>
                  <a:pt x="278" y="176"/>
                </a:lnTo>
                <a:lnTo>
                  <a:pt x="278" y="176"/>
                </a:lnTo>
                <a:lnTo>
                  <a:pt x="290" y="172"/>
                </a:lnTo>
                <a:lnTo>
                  <a:pt x="290" y="172"/>
                </a:lnTo>
                <a:lnTo>
                  <a:pt x="290" y="160"/>
                </a:lnTo>
                <a:lnTo>
                  <a:pt x="290" y="156"/>
                </a:lnTo>
                <a:lnTo>
                  <a:pt x="286" y="151"/>
                </a:lnTo>
                <a:lnTo>
                  <a:pt x="286" y="151"/>
                </a:lnTo>
                <a:close/>
                <a:moveTo>
                  <a:pt x="220" y="360"/>
                </a:moveTo>
                <a:lnTo>
                  <a:pt x="220" y="360"/>
                </a:lnTo>
                <a:lnTo>
                  <a:pt x="216" y="372"/>
                </a:lnTo>
                <a:lnTo>
                  <a:pt x="216" y="376"/>
                </a:lnTo>
                <a:lnTo>
                  <a:pt x="220" y="380"/>
                </a:lnTo>
                <a:lnTo>
                  <a:pt x="220" y="380"/>
                </a:lnTo>
                <a:lnTo>
                  <a:pt x="220" y="368"/>
                </a:lnTo>
                <a:lnTo>
                  <a:pt x="220" y="364"/>
                </a:lnTo>
                <a:lnTo>
                  <a:pt x="220" y="360"/>
                </a:lnTo>
                <a:lnTo>
                  <a:pt x="220" y="360"/>
                </a:lnTo>
                <a:close/>
                <a:moveTo>
                  <a:pt x="298" y="127"/>
                </a:moveTo>
                <a:lnTo>
                  <a:pt x="298" y="127"/>
                </a:lnTo>
                <a:lnTo>
                  <a:pt x="294" y="127"/>
                </a:lnTo>
                <a:lnTo>
                  <a:pt x="294" y="131"/>
                </a:lnTo>
                <a:lnTo>
                  <a:pt x="294" y="131"/>
                </a:lnTo>
                <a:lnTo>
                  <a:pt x="294" y="131"/>
                </a:lnTo>
                <a:lnTo>
                  <a:pt x="298" y="135"/>
                </a:lnTo>
                <a:lnTo>
                  <a:pt x="298" y="135"/>
                </a:lnTo>
                <a:lnTo>
                  <a:pt x="298" y="131"/>
                </a:lnTo>
                <a:lnTo>
                  <a:pt x="298" y="127"/>
                </a:lnTo>
                <a:lnTo>
                  <a:pt x="298" y="127"/>
                </a:lnTo>
                <a:close/>
                <a:moveTo>
                  <a:pt x="265" y="209"/>
                </a:moveTo>
                <a:lnTo>
                  <a:pt x="265" y="209"/>
                </a:lnTo>
                <a:lnTo>
                  <a:pt x="261" y="213"/>
                </a:lnTo>
                <a:lnTo>
                  <a:pt x="261" y="221"/>
                </a:lnTo>
                <a:lnTo>
                  <a:pt x="261" y="221"/>
                </a:lnTo>
                <a:lnTo>
                  <a:pt x="269" y="217"/>
                </a:lnTo>
                <a:lnTo>
                  <a:pt x="269" y="213"/>
                </a:lnTo>
                <a:lnTo>
                  <a:pt x="265" y="209"/>
                </a:lnTo>
                <a:lnTo>
                  <a:pt x="265" y="209"/>
                </a:lnTo>
                <a:close/>
                <a:moveTo>
                  <a:pt x="245" y="286"/>
                </a:moveTo>
                <a:lnTo>
                  <a:pt x="245" y="286"/>
                </a:lnTo>
                <a:lnTo>
                  <a:pt x="245" y="286"/>
                </a:lnTo>
                <a:lnTo>
                  <a:pt x="245" y="290"/>
                </a:lnTo>
                <a:lnTo>
                  <a:pt x="245" y="290"/>
                </a:lnTo>
                <a:lnTo>
                  <a:pt x="245" y="290"/>
                </a:lnTo>
                <a:lnTo>
                  <a:pt x="249" y="290"/>
                </a:lnTo>
                <a:lnTo>
                  <a:pt x="245" y="286"/>
                </a:lnTo>
                <a:lnTo>
                  <a:pt x="245" y="286"/>
                </a:lnTo>
                <a:close/>
                <a:moveTo>
                  <a:pt x="274" y="184"/>
                </a:moveTo>
                <a:lnTo>
                  <a:pt x="274" y="184"/>
                </a:lnTo>
                <a:lnTo>
                  <a:pt x="269" y="188"/>
                </a:lnTo>
                <a:lnTo>
                  <a:pt x="269" y="188"/>
                </a:lnTo>
                <a:lnTo>
                  <a:pt x="269" y="192"/>
                </a:lnTo>
                <a:lnTo>
                  <a:pt x="274" y="201"/>
                </a:lnTo>
                <a:lnTo>
                  <a:pt x="274" y="201"/>
                </a:lnTo>
                <a:lnTo>
                  <a:pt x="274" y="192"/>
                </a:lnTo>
                <a:lnTo>
                  <a:pt x="274" y="184"/>
                </a:lnTo>
                <a:lnTo>
                  <a:pt x="274" y="184"/>
                </a:lnTo>
                <a:close/>
                <a:moveTo>
                  <a:pt x="237" y="303"/>
                </a:moveTo>
                <a:lnTo>
                  <a:pt x="237" y="303"/>
                </a:lnTo>
                <a:lnTo>
                  <a:pt x="237" y="307"/>
                </a:lnTo>
                <a:lnTo>
                  <a:pt x="237" y="311"/>
                </a:lnTo>
                <a:lnTo>
                  <a:pt x="237" y="311"/>
                </a:lnTo>
                <a:lnTo>
                  <a:pt x="241" y="307"/>
                </a:lnTo>
                <a:lnTo>
                  <a:pt x="241" y="307"/>
                </a:lnTo>
                <a:lnTo>
                  <a:pt x="237" y="303"/>
                </a:lnTo>
                <a:lnTo>
                  <a:pt x="237" y="303"/>
                </a:lnTo>
                <a:lnTo>
                  <a:pt x="237" y="303"/>
                </a:lnTo>
                <a:close/>
                <a:moveTo>
                  <a:pt x="298" y="107"/>
                </a:moveTo>
                <a:lnTo>
                  <a:pt x="298" y="107"/>
                </a:lnTo>
                <a:lnTo>
                  <a:pt x="294" y="115"/>
                </a:lnTo>
                <a:lnTo>
                  <a:pt x="294" y="119"/>
                </a:lnTo>
                <a:lnTo>
                  <a:pt x="294" y="119"/>
                </a:lnTo>
                <a:lnTo>
                  <a:pt x="294" y="119"/>
                </a:lnTo>
                <a:lnTo>
                  <a:pt x="298" y="115"/>
                </a:lnTo>
                <a:lnTo>
                  <a:pt x="298" y="107"/>
                </a:lnTo>
                <a:lnTo>
                  <a:pt x="298" y="107"/>
                </a:lnTo>
                <a:close/>
                <a:moveTo>
                  <a:pt x="290" y="127"/>
                </a:moveTo>
                <a:lnTo>
                  <a:pt x="290" y="127"/>
                </a:lnTo>
                <a:lnTo>
                  <a:pt x="290" y="135"/>
                </a:lnTo>
                <a:lnTo>
                  <a:pt x="290" y="135"/>
                </a:lnTo>
                <a:lnTo>
                  <a:pt x="294" y="135"/>
                </a:lnTo>
                <a:lnTo>
                  <a:pt x="294" y="135"/>
                </a:lnTo>
                <a:lnTo>
                  <a:pt x="290" y="131"/>
                </a:lnTo>
                <a:lnTo>
                  <a:pt x="290" y="127"/>
                </a:lnTo>
                <a:lnTo>
                  <a:pt x="290" y="127"/>
                </a:lnTo>
                <a:lnTo>
                  <a:pt x="290" y="127"/>
                </a:lnTo>
                <a:close/>
                <a:moveTo>
                  <a:pt x="229" y="307"/>
                </a:moveTo>
                <a:lnTo>
                  <a:pt x="229" y="307"/>
                </a:lnTo>
                <a:lnTo>
                  <a:pt x="229" y="311"/>
                </a:lnTo>
                <a:lnTo>
                  <a:pt x="229" y="315"/>
                </a:lnTo>
                <a:lnTo>
                  <a:pt x="229" y="315"/>
                </a:lnTo>
                <a:lnTo>
                  <a:pt x="229" y="315"/>
                </a:lnTo>
                <a:lnTo>
                  <a:pt x="229" y="315"/>
                </a:lnTo>
                <a:lnTo>
                  <a:pt x="229" y="319"/>
                </a:lnTo>
                <a:lnTo>
                  <a:pt x="229" y="319"/>
                </a:lnTo>
                <a:lnTo>
                  <a:pt x="229" y="315"/>
                </a:lnTo>
                <a:lnTo>
                  <a:pt x="229" y="315"/>
                </a:lnTo>
                <a:lnTo>
                  <a:pt x="224" y="319"/>
                </a:lnTo>
                <a:lnTo>
                  <a:pt x="224" y="319"/>
                </a:lnTo>
                <a:lnTo>
                  <a:pt x="229" y="319"/>
                </a:lnTo>
                <a:lnTo>
                  <a:pt x="233" y="319"/>
                </a:lnTo>
                <a:lnTo>
                  <a:pt x="233" y="319"/>
                </a:lnTo>
                <a:lnTo>
                  <a:pt x="229" y="307"/>
                </a:lnTo>
                <a:lnTo>
                  <a:pt x="229" y="307"/>
                </a:lnTo>
                <a:close/>
                <a:moveTo>
                  <a:pt x="224" y="331"/>
                </a:moveTo>
                <a:lnTo>
                  <a:pt x="224" y="331"/>
                </a:lnTo>
                <a:lnTo>
                  <a:pt x="224" y="340"/>
                </a:lnTo>
                <a:lnTo>
                  <a:pt x="224" y="344"/>
                </a:lnTo>
                <a:lnTo>
                  <a:pt x="224" y="344"/>
                </a:lnTo>
                <a:lnTo>
                  <a:pt x="224" y="335"/>
                </a:lnTo>
                <a:lnTo>
                  <a:pt x="224" y="331"/>
                </a:lnTo>
                <a:lnTo>
                  <a:pt x="224" y="331"/>
                </a:lnTo>
                <a:close/>
                <a:moveTo>
                  <a:pt x="241" y="278"/>
                </a:moveTo>
                <a:lnTo>
                  <a:pt x="241" y="278"/>
                </a:lnTo>
                <a:lnTo>
                  <a:pt x="237" y="282"/>
                </a:lnTo>
                <a:lnTo>
                  <a:pt x="233" y="286"/>
                </a:lnTo>
                <a:lnTo>
                  <a:pt x="233" y="295"/>
                </a:lnTo>
                <a:lnTo>
                  <a:pt x="233" y="295"/>
                </a:lnTo>
                <a:lnTo>
                  <a:pt x="237" y="295"/>
                </a:lnTo>
                <a:lnTo>
                  <a:pt x="241" y="290"/>
                </a:lnTo>
                <a:lnTo>
                  <a:pt x="241" y="278"/>
                </a:lnTo>
                <a:lnTo>
                  <a:pt x="241" y="278"/>
                </a:lnTo>
                <a:close/>
                <a:moveTo>
                  <a:pt x="196" y="409"/>
                </a:moveTo>
                <a:lnTo>
                  <a:pt x="196" y="409"/>
                </a:lnTo>
                <a:lnTo>
                  <a:pt x="196" y="413"/>
                </a:lnTo>
                <a:lnTo>
                  <a:pt x="192" y="413"/>
                </a:lnTo>
                <a:lnTo>
                  <a:pt x="192" y="413"/>
                </a:lnTo>
                <a:lnTo>
                  <a:pt x="192" y="409"/>
                </a:lnTo>
                <a:lnTo>
                  <a:pt x="192" y="405"/>
                </a:lnTo>
                <a:lnTo>
                  <a:pt x="192" y="405"/>
                </a:lnTo>
                <a:lnTo>
                  <a:pt x="192" y="405"/>
                </a:lnTo>
                <a:lnTo>
                  <a:pt x="188" y="421"/>
                </a:lnTo>
                <a:lnTo>
                  <a:pt x="188" y="425"/>
                </a:lnTo>
                <a:lnTo>
                  <a:pt x="192" y="434"/>
                </a:lnTo>
                <a:lnTo>
                  <a:pt x="192" y="434"/>
                </a:lnTo>
                <a:lnTo>
                  <a:pt x="196" y="429"/>
                </a:lnTo>
                <a:lnTo>
                  <a:pt x="200" y="421"/>
                </a:lnTo>
                <a:lnTo>
                  <a:pt x="200" y="417"/>
                </a:lnTo>
                <a:lnTo>
                  <a:pt x="196" y="409"/>
                </a:lnTo>
                <a:lnTo>
                  <a:pt x="196" y="409"/>
                </a:lnTo>
                <a:close/>
                <a:moveTo>
                  <a:pt x="286" y="147"/>
                </a:moveTo>
                <a:lnTo>
                  <a:pt x="286" y="147"/>
                </a:lnTo>
                <a:lnTo>
                  <a:pt x="282" y="131"/>
                </a:lnTo>
                <a:lnTo>
                  <a:pt x="282" y="131"/>
                </a:lnTo>
                <a:lnTo>
                  <a:pt x="278" y="131"/>
                </a:lnTo>
                <a:lnTo>
                  <a:pt x="278" y="131"/>
                </a:lnTo>
                <a:lnTo>
                  <a:pt x="274" y="135"/>
                </a:lnTo>
                <a:lnTo>
                  <a:pt x="274" y="135"/>
                </a:lnTo>
                <a:lnTo>
                  <a:pt x="274" y="143"/>
                </a:lnTo>
                <a:lnTo>
                  <a:pt x="274" y="151"/>
                </a:lnTo>
                <a:lnTo>
                  <a:pt x="274" y="151"/>
                </a:lnTo>
                <a:lnTo>
                  <a:pt x="278" y="147"/>
                </a:lnTo>
                <a:lnTo>
                  <a:pt x="282" y="147"/>
                </a:lnTo>
                <a:lnTo>
                  <a:pt x="282" y="147"/>
                </a:lnTo>
                <a:lnTo>
                  <a:pt x="278" y="151"/>
                </a:lnTo>
                <a:lnTo>
                  <a:pt x="278" y="156"/>
                </a:lnTo>
                <a:lnTo>
                  <a:pt x="278" y="156"/>
                </a:lnTo>
                <a:lnTo>
                  <a:pt x="282" y="151"/>
                </a:lnTo>
                <a:lnTo>
                  <a:pt x="282" y="151"/>
                </a:lnTo>
                <a:lnTo>
                  <a:pt x="282" y="151"/>
                </a:lnTo>
                <a:lnTo>
                  <a:pt x="286" y="147"/>
                </a:lnTo>
                <a:lnTo>
                  <a:pt x="286" y="147"/>
                </a:lnTo>
                <a:close/>
                <a:moveTo>
                  <a:pt x="261" y="196"/>
                </a:moveTo>
                <a:lnTo>
                  <a:pt x="261" y="196"/>
                </a:lnTo>
                <a:lnTo>
                  <a:pt x="261" y="201"/>
                </a:lnTo>
                <a:lnTo>
                  <a:pt x="261" y="205"/>
                </a:lnTo>
                <a:lnTo>
                  <a:pt x="261" y="205"/>
                </a:lnTo>
                <a:lnTo>
                  <a:pt x="265" y="205"/>
                </a:lnTo>
                <a:lnTo>
                  <a:pt x="265" y="201"/>
                </a:lnTo>
                <a:lnTo>
                  <a:pt x="265" y="201"/>
                </a:lnTo>
                <a:lnTo>
                  <a:pt x="265" y="201"/>
                </a:lnTo>
                <a:lnTo>
                  <a:pt x="261" y="196"/>
                </a:lnTo>
                <a:lnTo>
                  <a:pt x="261" y="196"/>
                </a:lnTo>
                <a:close/>
                <a:moveTo>
                  <a:pt x="245" y="258"/>
                </a:moveTo>
                <a:lnTo>
                  <a:pt x="245" y="258"/>
                </a:lnTo>
                <a:lnTo>
                  <a:pt x="237" y="262"/>
                </a:lnTo>
                <a:lnTo>
                  <a:pt x="233" y="266"/>
                </a:lnTo>
                <a:lnTo>
                  <a:pt x="233" y="274"/>
                </a:lnTo>
                <a:lnTo>
                  <a:pt x="233" y="274"/>
                </a:lnTo>
                <a:lnTo>
                  <a:pt x="233" y="274"/>
                </a:lnTo>
                <a:lnTo>
                  <a:pt x="237" y="274"/>
                </a:lnTo>
                <a:lnTo>
                  <a:pt x="237" y="274"/>
                </a:lnTo>
                <a:lnTo>
                  <a:pt x="245" y="270"/>
                </a:lnTo>
                <a:lnTo>
                  <a:pt x="245" y="270"/>
                </a:lnTo>
                <a:lnTo>
                  <a:pt x="245" y="258"/>
                </a:lnTo>
                <a:lnTo>
                  <a:pt x="245" y="258"/>
                </a:lnTo>
                <a:close/>
                <a:moveTo>
                  <a:pt x="208" y="380"/>
                </a:moveTo>
                <a:lnTo>
                  <a:pt x="208" y="380"/>
                </a:lnTo>
                <a:lnTo>
                  <a:pt x="204" y="376"/>
                </a:lnTo>
                <a:lnTo>
                  <a:pt x="204" y="376"/>
                </a:lnTo>
                <a:lnTo>
                  <a:pt x="200" y="385"/>
                </a:lnTo>
                <a:lnTo>
                  <a:pt x="200" y="393"/>
                </a:lnTo>
                <a:lnTo>
                  <a:pt x="200" y="393"/>
                </a:lnTo>
                <a:lnTo>
                  <a:pt x="204" y="389"/>
                </a:lnTo>
                <a:lnTo>
                  <a:pt x="208" y="389"/>
                </a:lnTo>
                <a:lnTo>
                  <a:pt x="208" y="380"/>
                </a:lnTo>
                <a:lnTo>
                  <a:pt x="208" y="380"/>
                </a:lnTo>
                <a:close/>
                <a:moveTo>
                  <a:pt x="282" y="90"/>
                </a:moveTo>
                <a:lnTo>
                  <a:pt x="282" y="90"/>
                </a:lnTo>
                <a:lnTo>
                  <a:pt x="278" y="94"/>
                </a:lnTo>
                <a:lnTo>
                  <a:pt x="278" y="98"/>
                </a:lnTo>
                <a:lnTo>
                  <a:pt x="282" y="107"/>
                </a:lnTo>
                <a:lnTo>
                  <a:pt x="282" y="107"/>
                </a:lnTo>
                <a:lnTo>
                  <a:pt x="286" y="107"/>
                </a:lnTo>
                <a:lnTo>
                  <a:pt x="290" y="111"/>
                </a:lnTo>
                <a:lnTo>
                  <a:pt x="290" y="111"/>
                </a:lnTo>
                <a:lnTo>
                  <a:pt x="286" y="119"/>
                </a:lnTo>
                <a:lnTo>
                  <a:pt x="286" y="119"/>
                </a:lnTo>
                <a:lnTo>
                  <a:pt x="290" y="123"/>
                </a:lnTo>
                <a:lnTo>
                  <a:pt x="290" y="123"/>
                </a:lnTo>
                <a:lnTo>
                  <a:pt x="290" y="111"/>
                </a:lnTo>
                <a:lnTo>
                  <a:pt x="290" y="102"/>
                </a:lnTo>
                <a:lnTo>
                  <a:pt x="290" y="94"/>
                </a:lnTo>
                <a:lnTo>
                  <a:pt x="282" y="90"/>
                </a:lnTo>
                <a:lnTo>
                  <a:pt x="282" y="90"/>
                </a:lnTo>
                <a:close/>
                <a:moveTo>
                  <a:pt x="269" y="168"/>
                </a:moveTo>
                <a:lnTo>
                  <a:pt x="269" y="168"/>
                </a:lnTo>
                <a:lnTo>
                  <a:pt x="265" y="168"/>
                </a:lnTo>
                <a:lnTo>
                  <a:pt x="265" y="172"/>
                </a:lnTo>
                <a:lnTo>
                  <a:pt x="265" y="172"/>
                </a:lnTo>
                <a:lnTo>
                  <a:pt x="265" y="180"/>
                </a:lnTo>
                <a:lnTo>
                  <a:pt x="265" y="180"/>
                </a:lnTo>
                <a:lnTo>
                  <a:pt x="269" y="180"/>
                </a:lnTo>
                <a:lnTo>
                  <a:pt x="269" y="180"/>
                </a:lnTo>
                <a:lnTo>
                  <a:pt x="269" y="168"/>
                </a:lnTo>
                <a:lnTo>
                  <a:pt x="269" y="168"/>
                </a:lnTo>
                <a:close/>
                <a:moveTo>
                  <a:pt x="224" y="311"/>
                </a:moveTo>
                <a:lnTo>
                  <a:pt x="224" y="311"/>
                </a:lnTo>
                <a:lnTo>
                  <a:pt x="220" y="311"/>
                </a:lnTo>
                <a:lnTo>
                  <a:pt x="220" y="315"/>
                </a:lnTo>
                <a:lnTo>
                  <a:pt x="220" y="319"/>
                </a:lnTo>
                <a:lnTo>
                  <a:pt x="220" y="323"/>
                </a:lnTo>
                <a:lnTo>
                  <a:pt x="220" y="323"/>
                </a:lnTo>
                <a:lnTo>
                  <a:pt x="224" y="319"/>
                </a:lnTo>
                <a:lnTo>
                  <a:pt x="224" y="311"/>
                </a:lnTo>
                <a:lnTo>
                  <a:pt x="224" y="311"/>
                </a:lnTo>
                <a:close/>
                <a:moveTo>
                  <a:pt x="245" y="237"/>
                </a:moveTo>
                <a:lnTo>
                  <a:pt x="245" y="237"/>
                </a:lnTo>
                <a:lnTo>
                  <a:pt x="237" y="237"/>
                </a:lnTo>
                <a:lnTo>
                  <a:pt x="233" y="241"/>
                </a:lnTo>
                <a:lnTo>
                  <a:pt x="233" y="250"/>
                </a:lnTo>
                <a:lnTo>
                  <a:pt x="233" y="254"/>
                </a:lnTo>
                <a:lnTo>
                  <a:pt x="233" y="254"/>
                </a:lnTo>
                <a:lnTo>
                  <a:pt x="245" y="250"/>
                </a:lnTo>
                <a:lnTo>
                  <a:pt x="245" y="241"/>
                </a:lnTo>
                <a:lnTo>
                  <a:pt x="245" y="237"/>
                </a:lnTo>
                <a:lnTo>
                  <a:pt x="245" y="237"/>
                </a:lnTo>
                <a:close/>
                <a:moveTo>
                  <a:pt x="253" y="217"/>
                </a:moveTo>
                <a:lnTo>
                  <a:pt x="253" y="217"/>
                </a:lnTo>
                <a:lnTo>
                  <a:pt x="249" y="217"/>
                </a:lnTo>
                <a:lnTo>
                  <a:pt x="249" y="217"/>
                </a:lnTo>
                <a:lnTo>
                  <a:pt x="249" y="225"/>
                </a:lnTo>
                <a:lnTo>
                  <a:pt x="249" y="225"/>
                </a:lnTo>
                <a:lnTo>
                  <a:pt x="249" y="225"/>
                </a:lnTo>
                <a:lnTo>
                  <a:pt x="253" y="225"/>
                </a:lnTo>
                <a:lnTo>
                  <a:pt x="253" y="217"/>
                </a:lnTo>
                <a:lnTo>
                  <a:pt x="253" y="217"/>
                </a:lnTo>
                <a:close/>
                <a:moveTo>
                  <a:pt x="212" y="340"/>
                </a:moveTo>
                <a:lnTo>
                  <a:pt x="212" y="340"/>
                </a:lnTo>
                <a:lnTo>
                  <a:pt x="208" y="344"/>
                </a:lnTo>
                <a:lnTo>
                  <a:pt x="212" y="352"/>
                </a:lnTo>
                <a:lnTo>
                  <a:pt x="212" y="352"/>
                </a:lnTo>
                <a:lnTo>
                  <a:pt x="212" y="344"/>
                </a:lnTo>
                <a:lnTo>
                  <a:pt x="212" y="340"/>
                </a:lnTo>
                <a:lnTo>
                  <a:pt x="212" y="340"/>
                </a:lnTo>
                <a:close/>
                <a:moveTo>
                  <a:pt x="257" y="192"/>
                </a:moveTo>
                <a:lnTo>
                  <a:pt x="257" y="192"/>
                </a:lnTo>
                <a:lnTo>
                  <a:pt x="253" y="201"/>
                </a:lnTo>
                <a:lnTo>
                  <a:pt x="257" y="205"/>
                </a:lnTo>
                <a:lnTo>
                  <a:pt x="257" y="205"/>
                </a:lnTo>
                <a:lnTo>
                  <a:pt x="257" y="201"/>
                </a:lnTo>
                <a:lnTo>
                  <a:pt x="257" y="192"/>
                </a:lnTo>
                <a:lnTo>
                  <a:pt x="257" y="192"/>
                </a:lnTo>
                <a:close/>
                <a:moveTo>
                  <a:pt x="278" y="123"/>
                </a:moveTo>
                <a:lnTo>
                  <a:pt x="278" y="123"/>
                </a:lnTo>
                <a:lnTo>
                  <a:pt x="274" y="123"/>
                </a:lnTo>
                <a:lnTo>
                  <a:pt x="274" y="127"/>
                </a:lnTo>
                <a:lnTo>
                  <a:pt x="274" y="127"/>
                </a:lnTo>
                <a:lnTo>
                  <a:pt x="278" y="127"/>
                </a:lnTo>
                <a:lnTo>
                  <a:pt x="282" y="123"/>
                </a:lnTo>
                <a:lnTo>
                  <a:pt x="278" y="123"/>
                </a:lnTo>
                <a:lnTo>
                  <a:pt x="278" y="123"/>
                </a:lnTo>
                <a:close/>
                <a:moveTo>
                  <a:pt x="224" y="286"/>
                </a:moveTo>
                <a:lnTo>
                  <a:pt x="224" y="286"/>
                </a:lnTo>
                <a:lnTo>
                  <a:pt x="220" y="295"/>
                </a:lnTo>
                <a:lnTo>
                  <a:pt x="224" y="303"/>
                </a:lnTo>
                <a:lnTo>
                  <a:pt x="224" y="303"/>
                </a:lnTo>
                <a:lnTo>
                  <a:pt x="224" y="295"/>
                </a:lnTo>
                <a:lnTo>
                  <a:pt x="224" y="286"/>
                </a:lnTo>
                <a:lnTo>
                  <a:pt x="224" y="286"/>
                </a:lnTo>
                <a:close/>
                <a:moveTo>
                  <a:pt x="265" y="135"/>
                </a:moveTo>
                <a:lnTo>
                  <a:pt x="265" y="135"/>
                </a:lnTo>
                <a:lnTo>
                  <a:pt x="265" y="147"/>
                </a:lnTo>
                <a:lnTo>
                  <a:pt x="265" y="160"/>
                </a:lnTo>
                <a:lnTo>
                  <a:pt x="265" y="160"/>
                </a:lnTo>
                <a:lnTo>
                  <a:pt x="269" y="156"/>
                </a:lnTo>
                <a:lnTo>
                  <a:pt x="269" y="147"/>
                </a:lnTo>
                <a:lnTo>
                  <a:pt x="265" y="135"/>
                </a:lnTo>
                <a:lnTo>
                  <a:pt x="265" y="135"/>
                </a:lnTo>
                <a:close/>
                <a:moveTo>
                  <a:pt x="257" y="176"/>
                </a:moveTo>
                <a:lnTo>
                  <a:pt x="257" y="176"/>
                </a:lnTo>
                <a:lnTo>
                  <a:pt x="253" y="176"/>
                </a:lnTo>
                <a:lnTo>
                  <a:pt x="253" y="180"/>
                </a:lnTo>
                <a:lnTo>
                  <a:pt x="253" y="184"/>
                </a:lnTo>
                <a:lnTo>
                  <a:pt x="253" y="184"/>
                </a:lnTo>
                <a:lnTo>
                  <a:pt x="257" y="184"/>
                </a:lnTo>
                <a:lnTo>
                  <a:pt x="257" y="180"/>
                </a:lnTo>
                <a:lnTo>
                  <a:pt x="257" y="176"/>
                </a:lnTo>
                <a:lnTo>
                  <a:pt x="257" y="176"/>
                </a:lnTo>
                <a:close/>
                <a:moveTo>
                  <a:pt x="249" y="196"/>
                </a:moveTo>
                <a:lnTo>
                  <a:pt x="249" y="196"/>
                </a:lnTo>
                <a:lnTo>
                  <a:pt x="245" y="201"/>
                </a:lnTo>
                <a:lnTo>
                  <a:pt x="245" y="205"/>
                </a:lnTo>
                <a:lnTo>
                  <a:pt x="245" y="209"/>
                </a:lnTo>
                <a:lnTo>
                  <a:pt x="249" y="213"/>
                </a:lnTo>
                <a:lnTo>
                  <a:pt x="249" y="213"/>
                </a:lnTo>
                <a:lnTo>
                  <a:pt x="249" y="209"/>
                </a:lnTo>
                <a:lnTo>
                  <a:pt x="249" y="205"/>
                </a:lnTo>
                <a:lnTo>
                  <a:pt x="249" y="196"/>
                </a:lnTo>
                <a:lnTo>
                  <a:pt x="249" y="196"/>
                </a:lnTo>
                <a:close/>
                <a:moveTo>
                  <a:pt x="229" y="274"/>
                </a:moveTo>
                <a:lnTo>
                  <a:pt x="229" y="274"/>
                </a:lnTo>
                <a:lnTo>
                  <a:pt x="229" y="274"/>
                </a:lnTo>
                <a:lnTo>
                  <a:pt x="229" y="274"/>
                </a:lnTo>
                <a:lnTo>
                  <a:pt x="224" y="274"/>
                </a:lnTo>
                <a:lnTo>
                  <a:pt x="229" y="278"/>
                </a:lnTo>
                <a:lnTo>
                  <a:pt x="229" y="274"/>
                </a:lnTo>
                <a:lnTo>
                  <a:pt x="229" y="274"/>
                </a:lnTo>
                <a:lnTo>
                  <a:pt x="229" y="274"/>
                </a:lnTo>
                <a:close/>
                <a:moveTo>
                  <a:pt x="212" y="315"/>
                </a:moveTo>
                <a:lnTo>
                  <a:pt x="212" y="315"/>
                </a:lnTo>
                <a:lnTo>
                  <a:pt x="212" y="319"/>
                </a:lnTo>
                <a:lnTo>
                  <a:pt x="212" y="323"/>
                </a:lnTo>
                <a:lnTo>
                  <a:pt x="212" y="323"/>
                </a:lnTo>
                <a:lnTo>
                  <a:pt x="212" y="315"/>
                </a:lnTo>
                <a:lnTo>
                  <a:pt x="212" y="315"/>
                </a:lnTo>
                <a:close/>
                <a:moveTo>
                  <a:pt x="241" y="225"/>
                </a:moveTo>
                <a:lnTo>
                  <a:pt x="241" y="225"/>
                </a:lnTo>
                <a:lnTo>
                  <a:pt x="241" y="221"/>
                </a:lnTo>
                <a:lnTo>
                  <a:pt x="241" y="221"/>
                </a:lnTo>
                <a:lnTo>
                  <a:pt x="237" y="229"/>
                </a:lnTo>
                <a:lnTo>
                  <a:pt x="237" y="233"/>
                </a:lnTo>
                <a:lnTo>
                  <a:pt x="237" y="233"/>
                </a:lnTo>
                <a:lnTo>
                  <a:pt x="241" y="229"/>
                </a:lnTo>
                <a:lnTo>
                  <a:pt x="241" y="229"/>
                </a:lnTo>
                <a:lnTo>
                  <a:pt x="241" y="225"/>
                </a:lnTo>
                <a:lnTo>
                  <a:pt x="241" y="225"/>
                </a:lnTo>
                <a:close/>
                <a:moveTo>
                  <a:pt x="274" y="115"/>
                </a:moveTo>
                <a:lnTo>
                  <a:pt x="274" y="115"/>
                </a:lnTo>
                <a:lnTo>
                  <a:pt x="274" y="115"/>
                </a:lnTo>
                <a:lnTo>
                  <a:pt x="274" y="119"/>
                </a:lnTo>
                <a:lnTo>
                  <a:pt x="274" y="119"/>
                </a:lnTo>
                <a:lnTo>
                  <a:pt x="278" y="119"/>
                </a:lnTo>
                <a:lnTo>
                  <a:pt x="278" y="115"/>
                </a:lnTo>
                <a:lnTo>
                  <a:pt x="278" y="115"/>
                </a:lnTo>
                <a:lnTo>
                  <a:pt x="274" y="115"/>
                </a:lnTo>
                <a:lnTo>
                  <a:pt x="274" y="115"/>
                </a:lnTo>
                <a:close/>
                <a:moveTo>
                  <a:pt x="216" y="290"/>
                </a:moveTo>
                <a:lnTo>
                  <a:pt x="216" y="290"/>
                </a:lnTo>
                <a:lnTo>
                  <a:pt x="220" y="290"/>
                </a:lnTo>
                <a:lnTo>
                  <a:pt x="220" y="290"/>
                </a:lnTo>
                <a:lnTo>
                  <a:pt x="220" y="290"/>
                </a:lnTo>
                <a:lnTo>
                  <a:pt x="212" y="295"/>
                </a:lnTo>
                <a:lnTo>
                  <a:pt x="208" y="299"/>
                </a:lnTo>
                <a:lnTo>
                  <a:pt x="208" y="307"/>
                </a:lnTo>
                <a:lnTo>
                  <a:pt x="212" y="311"/>
                </a:lnTo>
                <a:lnTo>
                  <a:pt x="212" y="311"/>
                </a:lnTo>
                <a:lnTo>
                  <a:pt x="216" y="303"/>
                </a:lnTo>
                <a:lnTo>
                  <a:pt x="216" y="290"/>
                </a:lnTo>
                <a:lnTo>
                  <a:pt x="216" y="290"/>
                </a:lnTo>
                <a:close/>
                <a:moveTo>
                  <a:pt x="253" y="156"/>
                </a:moveTo>
                <a:lnTo>
                  <a:pt x="253" y="156"/>
                </a:lnTo>
                <a:lnTo>
                  <a:pt x="253" y="164"/>
                </a:lnTo>
                <a:lnTo>
                  <a:pt x="253" y="168"/>
                </a:lnTo>
                <a:lnTo>
                  <a:pt x="253" y="168"/>
                </a:lnTo>
                <a:lnTo>
                  <a:pt x="257" y="164"/>
                </a:lnTo>
                <a:lnTo>
                  <a:pt x="257" y="164"/>
                </a:lnTo>
                <a:lnTo>
                  <a:pt x="253" y="156"/>
                </a:lnTo>
                <a:lnTo>
                  <a:pt x="253" y="156"/>
                </a:lnTo>
                <a:close/>
                <a:moveTo>
                  <a:pt x="249" y="180"/>
                </a:moveTo>
                <a:lnTo>
                  <a:pt x="249" y="180"/>
                </a:lnTo>
                <a:lnTo>
                  <a:pt x="245" y="180"/>
                </a:lnTo>
                <a:lnTo>
                  <a:pt x="241" y="180"/>
                </a:lnTo>
                <a:lnTo>
                  <a:pt x="241" y="180"/>
                </a:lnTo>
                <a:lnTo>
                  <a:pt x="241" y="192"/>
                </a:lnTo>
                <a:lnTo>
                  <a:pt x="241" y="192"/>
                </a:lnTo>
                <a:lnTo>
                  <a:pt x="245" y="192"/>
                </a:lnTo>
                <a:lnTo>
                  <a:pt x="249" y="188"/>
                </a:lnTo>
                <a:lnTo>
                  <a:pt x="249" y="184"/>
                </a:lnTo>
                <a:lnTo>
                  <a:pt x="249" y="180"/>
                </a:lnTo>
                <a:lnTo>
                  <a:pt x="249" y="180"/>
                </a:lnTo>
                <a:close/>
                <a:moveTo>
                  <a:pt x="237" y="213"/>
                </a:moveTo>
                <a:lnTo>
                  <a:pt x="237" y="213"/>
                </a:lnTo>
                <a:lnTo>
                  <a:pt x="237" y="217"/>
                </a:lnTo>
                <a:lnTo>
                  <a:pt x="237" y="217"/>
                </a:lnTo>
                <a:lnTo>
                  <a:pt x="241" y="217"/>
                </a:lnTo>
                <a:lnTo>
                  <a:pt x="241" y="217"/>
                </a:lnTo>
                <a:lnTo>
                  <a:pt x="241" y="213"/>
                </a:lnTo>
                <a:lnTo>
                  <a:pt x="237" y="213"/>
                </a:lnTo>
                <a:lnTo>
                  <a:pt x="237" y="213"/>
                </a:lnTo>
                <a:close/>
                <a:moveTo>
                  <a:pt x="220" y="270"/>
                </a:moveTo>
                <a:lnTo>
                  <a:pt x="220" y="270"/>
                </a:lnTo>
                <a:lnTo>
                  <a:pt x="212" y="270"/>
                </a:lnTo>
                <a:lnTo>
                  <a:pt x="208" y="274"/>
                </a:lnTo>
                <a:lnTo>
                  <a:pt x="208" y="274"/>
                </a:lnTo>
                <a:lnTo>
                  <a:pt x="208" y="286"/>
                </a:lnTo>
                <a:lnTo>
                  <a:pt x="208" y="286"/>
                </a:lnTo>
                <a:lnTo>
                  <a:pt x="220" y="286"/>
                </a:lnTo>
                <a:lnTo>
                  <a:pt x="220" y="286"/>
                </a:lnTo>
                <a:lnTo>
                  <a:pt x="220" y="270"/>
                </a:lnTo>
                <a:lnTo>
                  <a:pt x="220" y="270"/>
                </a:lnTo>
                <a:close/>
                <a:moveTo>
                  <a:pt x="224" y="246"/>
                </a:moveTo>
                <a:lnTo>
                  <a:pt x="224" y="246"/>
                </a:lnTo>
                <a:lnTo>
                  <a:pt x="220" y="250"/>
                </a:lnTo>
                <a:lnTo>
                  <a:pt x="220" y="250"/>
                </a:lnTo>
                <a:lnTo>
                  <a:pt x="220" y="250"/>
                </a:lnTo>
                <a:lnTo>
                  <a:pt x="220" y="254"/>
                </a:lnTo>
                <a:lnTo>
                  <a:pt x="224" y="262"/>
                </a:lnTo>
                <a:lnTo>
                  <a:pt x="224" y="262"/>
                </a:lnTo>
                <a:lnTo>
                  <a:pt x="224" y="246"/>
                </a:lnTo>
                <a:lnTo>
                  <a:pt x="224" y="246"/>
                </a:lnTo>
                <a:close/>
                <a:moveTo>
                  <a:pt x="257" y="143"/>
                </a:moveTo>
                <a:lnTo>
                  <a:pt x="257" y="143"/>
                </a:lnTo>
                <a:lnTo>
                  <a:pt x="261" y="143"/>
                </a:lnTo>
                <a:lnTo>
                  <a:pt x="261" y="143"/>
                </a:lnTo>
                <a:lnTo>
                  <a:pt x="261" y="143"/>
                </a:lnTo>
                <a:lnTo>
                  <a:pt x="257" y="143"/>
                </a:lnTo>
                <a:lnTo>
                  <a:pt x="257" y="143"/>
                </a:lnTo>
                <a:lnTo>
                  <a:pt x="257" y="143"/>
                </a:lnTo>
                <a:close/>
                <a:moveTo>
                  <a:pt x="265" y="123"/>
                </a:moveTo>
                <a:lnTo>
                  <a:pt x="265" y="123"/>
                </a:lnTo>
                <a:lnTo>
                  <a:pt x="257" y="123"/>
                </a:lnTo>
                <a:lnTo>
                  <a:pt x="253" y="123"/>
                </a:lnTo>
                <a:lnTo>
                  <a:pt x="253" y="131"/>
                </a:lnTo>
                <a:lnTo>
                  <a:pt x="257" y="135"/>
                </a:lnTo>
                <a:lnTo>
                  <a:pt x="257" y="135"/>
                </a:lnTo>
                <a:lnTo>
                  <a:pt x="261" y="135"/>
                </a:lnTo>
                <a:lnTo>
                  <a:pt x="261" y="131"/>
                </a:lnTo>
                <a:lnTo>
                  <a:pt x="261" y="131"/>
                </a:lnTo>
                <a:lnTo>
                  <a:pt x="261" y="127"/>
                </a:lnTo>
                <a:lnTo>
                  <a:pt x="265" y="123"/>
                </a:lnTo>
                <a:lnTo>
                  <a:pt x="265" y="123"/>
                </a:lnTo>
                <a:close/>
                <a:moveTo>
                  <a:pt x="245" y="151"/>
                </a:moveTo>
                <a:lnTo>
                  <a:pt x="245" y="151"/>
                </a:lnTo>
                <a:lnTo>
                  <a:pt x="245" y="151"/>
                </a:lnTo>
                <a:lnTo>
                  <a:pt x="245" y="151"/>
                </a:lnTo>
                <a:lnTo>
                  <a:pt x="241" y="164"/>
                </a:lnTo>
                <a:lnTo>
                  <a:pt x="241" y="168"/>
                </a:lnTo>
                <a:lnTo>
                  <a:pt x="245" y="172"/>
                </a:lnTo>
                <a:lnTo>
                  <a:pt x="245" y="172"/>
                </a:lnTo>
                <a:lnTo>
                  <a:pt x="249" y="168"/>
                </a:lnTo>
                <a:lnTo>
                  <a:pt x="249" y="164"/>
                </a:lnTo>
                <a:lnTo>
                  <a:pt x="245" y="151"/>
                </a:lnTo>
                <a:lnTo>
                  <a:pt x="245" y="151"/>
                </a:lnTo>
                <a:close/>
                <a:moveTo>
                  <a:pt x="224" y="229"/>
                </a:moveTo>
                <a:lnTo>
                  <a:pt x="224" y="229"/>
                </a:lnTo>
                <a:lnTo>
                  <a:pt x="220" y="233"/>
                </a:lnTo>
                <a:lnTo>
                  <a:pt x="216" y="237"/>
                </a:lnTo>
                <a:lnTo>
                  <a:pt x="220" y="241"/>
                </a:lnTo>
                <a:lnTo>
                  <a:pt x="220" y="241"/>
                </a:lnTo>
                <a:lnTo>
                  <a:pt x="224" y="237"/>
                </a:lnTo>
                <a:lnTo>
                  <a:pt x="229" y="233"/>
                </a:lnTo>
                <a:lnTo>
                  <a:pt x="224" y="229"/>
                </a:lnTo>
                <a:lnTo>
                  <a:pt x="224" y="229"/>
                </a:lnTo>
                <a:close/>
                <a:moveTo>
                  <a:pt x="216" y="254"/>
                </a:moveTo>
                <a:lnTo>
                  <a:pt x="216" y="254"/>
                </a:lnTo>
                <a:lnTo>
                  <a:pt x="208" y="254"/>
                </a:lnTo>
                <a:lnTo>
                  <a:pt x="208" y="254"/>
                </a:lnTo>
                <a:lnTo>
                  <a:pt x="208" y="262"/>
                </a:lnTo>
                <a:lnTo>
                  <a:pt x="208" y="266"/>
                </a:lnTo>
                <a:lnTo>
                  <a:pt x="208" y="266"/>
                </a:lnTo>
                <a:lnTo>
                  <a:pt x="212" y="266"/>
                </a:lnTo>
                <a:lnTo>
                  <a:pt x="216" y="262"/>
                </a:lnTo>
                <a:lnTo>
                  <a:pt x="216" y="254"/>
                </a:lnTo>
                <a:lnTo>
                  <a:pt x="216" y="254"/>
                </a:lnTo>
                <a:close/>
                <a:moveTo>
                  <a:pt x="261" y="107"/>
                </a:moveTo>
                <a:lnTo>
                  <a:pt x="261" y="107"/>
                </a:lnTo>
                <a:lnTo>
                  <a:pt x="257" y="115"/>
                </a:lnTo>
                <a:lnTo>
                  <a:pt x="253" y="119"/>
                </a:lnTo>
                <a:lnTo>
                  <a:pt x="253" y="119"/>
                </a:lnTo>
                <a:lnTo>
                  <a:pt x="261" y="115"/>
                </a:lnTo>
                <a:lnTo>
                  <a:pt x="261" y="111"/>
                </a:lnTo>
                <a:lnTo>
                  <a:pt x="261" y="107"/>
                </a:lnTo>
                <a:lnTo>
                  <a:pt x="261" y="107"/>
                </a:lnTo>
                <a:close/>
                <a:moveTo>
                  <a:pt x="200" y="299"/>
                </a:moveTo>
                <a:lnTo>
                  <a:pt x="200" y="299"/>
                </a:lnTo>
                <a:lnTo>
                  <a:pt x="196" y="307"/>
                </a:lnTo>
                <a:lnTo>
                  <a:pt x="200" y="311"/>
                </a:lnTo>
                <a:lnTo>
                  <a:pt x="200" y="311"/>
                </a:lnTo>
                <a:lnTo>
                  <a:pt x="200" y="303"/>
                </a:lnTo>
                <a:lnTo>
                  <a:pt x="200" y="299"/>
                </a:lnTo>
                <a:lnTo>
                  <a:pt x="200" y="299"/>
                </a:lnTo>
                <a:close/>
                <a:moveTo>
                  <a:pt x="229" y="209"/>
                </a:moveTo>
                <a:lnTo>
                  <a:pt x="229" y="209"/>
                </a:lnTo>
                <a:lnTo>
                  <a:pt x="220" y="213"/>
                </a:lnTo>
                <a:lnTo>
                  <a:pt x="220" y="217"/>
                </a:lnTo>
                <a:lnTo>
                  <a:pt x="216" y="225"/>
                </a:lnTo>
                <a:lnTo>
                  <a:pt x="216" y="225"/>
                </a:lnTo>
                <a:lnTo>
                  <a:pt x="220" y="225"/>
                </a:lnTo>
                <a:lnTo>
                  <a:pt x="229" y="225"/>
                </a:lnTo>
                <a:lnTo>
                  <a:pt x="229" y="225"/>
                </a:lnTo>
                <a:lnTo>
                  <a:pt x="229" y="217"/>
                </a:lnTo>
                <a:lnTo>
                  <a:pt x="229" y="209"/>
                </a:lnTo>
                <a:lnTo>
                  <a:pt x="229" y="209"/>
                </a:lnTo>
                <a:close/>
                <a:moveTo>
                  <a:pt x="253" y="107"/>
                </a:moveTo>
                <a:lnTo>
                  <a:pt x="253" y="107"/>
                </a:lnTo>
                <a:lnTo>
                  <a:pt x="257" y="107"/>
                </a:lnTo>
                <a:lnTo>
                  <a:pt x="257" y="107"/>
                </a:lnTo>
                <a:lnTo>
                  <a:pt x="265" y="98"/>
                </a:lnTo>
                <a:lnTo>
                  <a:pt x="265" y="98"/>
                </a:lnTo>
                <a:lnTo>
                  <a:pt x="257" y="102"/>
                </a:lnTo>
                <a:lnTo>
                  <a:pt x="253" y="107"/>
                </a:lnTo>
                <a:lnTo>
                  <a:pt x="253" y="107"/>
                </a:lnTo>
                <a:close/>
                <a:moveTo>
                  <a:pt x="229" y="188"/>
                </a:moveTo>
                <a:lnTo>
                  <a:pt x="229" y="188"/>
                </a:lnTo>
                <a:lnTo>
                  <a:pt x="229" y="192"/>
                </a:lnTo>
                <a:lnTo>
                  <a:pt x="233" y="201"/>
                </a:lnTo>
                <a:lnTo>
                  <a:pt x="233" y="201"/>
                </a:lnTo>
                <a:lnTo>
                  <a:pt x="233" y="192"/>
                </a:lnTo>
                <a:lnTo>
                  <a:pt x="229" y="188"/>
                </a:lnTo>
                <a:lnTo>
                  <a:pt x="229" y="188"/>
                </a:lnTo>
                <a:close/>
                <a:moveTo>
                  <a:pt x="241" y="135"/>
                </a:moveTo>
                <a:lnTo>
                  <a:pt x="241" y="135"/>
                </a:lnTo>
                <a:lnTo>
                  <a:pt x="245" y="139"/>
                </a:lnTo>
                <a:lnTo>
                  <a:pt x="245" y="139"/>
                </a:lnTo>
                <a:lnTo>
                  <a:pt x="245" y="143"/>
                </a:lnTo>
                <a:lnTo>
                  <a:pt x="245" y="143"/>
                </a:lnTo>
                <a:lnTo>
                  <a:pt x="245" y="143"/>
                </a:lnTo>
                <a:lnTo>
                  <a:pt x="249" y="135"/>
                </a:lnTo>
                <a:lnTo>
                  <a:pt x="245" y="131"/>
                </a:lnTo>
                <a:lnTo>
                  <a:pt x="245" y="131"/>
                </a:lnTo>
                <a:lnTo>
                  <a:pt x="245" y="131"/>
                </a:lnTo>
                <a:lnTo>
                  <a:pt x="241" y="135"/>
                </a:lnTo>
                <a:lnTo>
                  <a:pt x="241" y="135"/>
                </a:lnTo>
                <a:lnTo>
                  <a:pt x="241" y="135"/>
                </a:lnTo>
                <a:lnTo>
                  <a:pt x="241" y="135"/>
                </a:lnTo>
                <a:close/>
                <a:moveTo>
                  <a:pt x="196" y="290"/>
                </a:moveTo>
                <a:lnTo>
                  <a:pt x="196" y="290"/>
                </a:lnTo>
                <a:lnTo>
                  <a:pt x="196" y="295"/>
                </a:lnTo>
                <a:lnTo>
                  <a:pt x="196" y="295"/>
                </a:lnTo>
                <a:lnTo>
                  <a:pt x="200" y="290"/>
                </a:lnTo>
                <a:lnTo>
                  <a:pt x="196" y="290"/>
                </a:lnTo>
                <a:lnTo>
                  <a:pt x="196" y="290"/>
                </a:lnTo>
                <a:close/>
                <a:moveTo>
                  <a:pt x="257" y="82"/>
                </a:moveTo>
                <a:lnTo>
                  <a:pt x="257" y="82"/>
                </a:lnTo>
                <a:lnTo>
                  <a:pt x="253" y="86"/>
                </a:lnTo>
                <a:lnTo>
                  <a:pt x="253" y="94"/>
                </a:lnTo>
                <a:lnTo>
                  <a:pt x="253" y="94"/>
                </a:lnTo>
                <a:lnTo>
                  <a:pt x="257" y="94"/>
                </a:lnTo>
                <a:lnTo>
                  <a:pt x="261" y="94"/>
                </a:lnTo>
                <a:lnTo>
                  <a:pt x="261" y="94"/>
                </a:lnTo>
                <a:lnTo>
                  <a:pt x="261" y="90"/>
                </a:lnTo>
                <a:lnTo>
                  <a:pt x="265" y="82"/>
                </a:lnTo>
                <a:lnTo>
                  <a:pt x="265" y="82"/>
                </a:lnTo>
                <a:lnTo>
                  <a:pt x="261" y="82"/>
                </a:lnTo>
                <a:lnTo>
                  <a:pt x="257" y="82"/>
                </a:lnTo>
                <a:lnTo>
                  <a:pt x="257" y="82"/>
                </a:lnTo>
                <a:close/>
                <a:moveTo>
                  <a:pt x="224" y="192"/>
                </a:moveTo>
                <a:lnTo>
                  <a:pt x="224" y="192"/>
                </a:lnTo>
                <a:lnTo>
                  <a:pt x="220" y="196"/>
                </a:lnTo>
                <a:lnTo>
                  <a:pt x="220" y="205"/>
                </a:lnTo>
                <a:lnTo>
                  <a:pt x="220" y="205"/>
                </a:lnTo>
                <a:lnTo>
                  <a:pt x="224" y="205"/>
                </a:lnTo>
                <a:lnTo>
                  <a:pt x="224" y="205"/>
                </a:lnTo>
                <a:lnTo>
                  <a:pt x="224" y="196"/>
                </a:lnTo>
                <a:lnTo>
                  <a:pt x="224" y="192"/>
                </a:lnTo>
                <a:lnTo>
                  <a:pt x="224" y="192"/>
                </a:lnTo>
                <a:close/>
                <a:moveTo>
                  <a:pt x="188" y="307"/>
                </a:moveTo>
                <a:lnTo>
                  <a:pt x="188" y="307"/>
                </a:lnTo>
                <a:lnTo>
                  <a:pt x="184" y="311"/>
                </a:lnTo>
                <a:lnTo>
                  <a:pt x="188" y="315"/>
                </a:lnTo>
                <a:lnTo>
                  <a:pt x="188" y="315"/>
                </a:lnTo>
                <a:lnTo>
                  <a:pt x="192" y="311"/>
                </a:lnTo>
                <a:lnTo>
                  <a:pt x="188" y="307"/>
                </a:lnTo>
                <a:lnTo>
                  <a:pt x="188" y="307"/>
                </a:lnTo>
                <a:close/>
                <a:moveTo>
                  <a:pt x="233" y="160"/>
                </a:moveTo>
                <a:lnTo>
                  <a:pt x="233" y="160"/>
                </a:lnTo>
                <a:lnTo>
                  <a:pt x="237" y="164"/>
                </a:lnTo>
                <a:lnTo>
                  <a:pt x="237" y="164"/>
                </a:lnTo>
                <a:lnTo>
                  <a:pt x="237" y="160"/>
                </a:lnTo>
                <a:lnTo>
                  <a:pt x="237" y="160"/>
                </a:lnTo>
                <a:lnTo>
                  <a:pt x="237" y="160"/>
                </a:lnTo>
                <a:lnTo>
                  <a:pt x="233" y="160"/>
                </a:lnTo>
                <a:lnTo>
                  <a:pt x="233" y="160"/>
                </a:lnTo>
                <a:close/>
                <a:moveTo>
                  <a:pt x="200" y="258"/>
                </a:moveTo>
                <a:lnTo>
                  <a:pt x="200" y="258"/>
                </a:lnTo>
                <a:lnTo>
                  <a:pt x="200" y="270"/>
                </a:lnTo>
                <a:lnTo>
                  <a:pt x="200" y="270"/>
                </a:lnTo>
                <a:lnTo>
                  <a:pt x="200" y="270"/>
                </a:lnTo>
                <a:lnTo>
                  <a:pt x="200" y="270"/>
                </a:lnTo>
                <a:lnTo>
                  <a:pt x="204" y="266"/>
                </a:lnTo>
                <a:lnTo>
                  <a:pt x="204" y="262"/>
                </a:lnTo>
                <a:lnTo>
                  <a:pt x="200" y="258"/>
                </a:lnTo>
                <a:lnTo>
                  <a:pt x="200" y="258"/>
                </a:lnTo>
                <a:close/>
                <a:moveTo>
                  <a:pt x="237" y="135"/>
                </a:moveTo>
                <a:lnTo>
                  <a:pt x="237" y="135"/>
                </a:lnTo>
                <a:lnTo>
                  <a:pt x="233" y="139"/>
                </a:lnTo>
                <a:lnTo>
                  <a:pt x="233" y="139"/>
                </a:lnTo>
                <a:lnTo>
                  <a:pt x="233" y="147"/>
                </a:lnTo>
                <a:lnTo>
                  <a:pt x="233" y="151"/>
                </a:lnTo>
                <a:lnTo>
                  <a:pt x="233" y="151"/>
                </a:lnTo>
                <a:lnTo>
                  <a:pt x="241" y="143"/>
                </a:lnTo>
                <a:lnTo>
                  <a:pt x="237" y="135"/>
                </a:lnTo>
                <a:lnTo>
                  <a:pt x="237" y="135"/>
                </a:lnTo>
                <a:close/>
                <a:moveTo>
                  <a:pt x="253" y="82"/>
                </a:moveTo>
                <a:lnTo>
                  <a:pt x="253" y="82"/>
                </a:lnTo>
                <a:lnTo>
                  <a:pt x="261" y="78"/>
                </a:lnTo>
                <a:lnTo>
                  <a:pt x="261" y="78"/>
                </a:lnTo>
                <a:lnTo>
                  <a:pt x="257" y="78"/>
                </a:lnTo>
                <a:lnTo>
                  <a:pt x="253" y="78"/>
                </a:lnTo>
                <a:lnTo>
                  <a:pt x="253" y="82"/>
                </a:lnTo>
                <a:lnTo>
                  <a:pt x="253" y="82"/>
                </a:lnTo>
                <a:close/>
                <a:moveTo>
                  <a:pt x="220" y="164"/>
                </a:moveTo>
                <a:lnTo>
                  <a:pt x="220" y="164"/>
                </a:lnTo>
                <a:lnTo>
                  <a:pt x="220" y="176"/>
                </a:lnTo>
                <a:lnTo>
                  <a:pt x="220" y="184"/>
                </a:lnTo>
                <a:lnTo>
                  <a:pt x="220" y="184"/>
                </a:lnTo>
                <a:lnTo>
                  <a:pt x="224" y="180"/>
                </a:lnTo>
                <a:lnTo>
                  <a:pt x="224" y="176"/>
                </a:lnTo>
                <a:lnTo>
                  <a:pt x="220" y="164"/>
                </a:lnTo>
                <a:lnTo>
                  <a:pt x="220" y="164"/>
                </a:lnTo>
                <a:close/>
                <a:moveTo>
                  <a:pt x="184" y="286"/>
                </a:moveTo>
                <a:lnTo>
                  <a:pt x="184" y="286"/>
                </a:lnTo>
                <a:lnTo>
                  <a:pt x="179" y="286"/>
                </a:lnTo>
                <a:lnTo>
                  <a:pt x="179" y="290"/>
                </a:lnTo>
                <a:lnTo>
                  <a:pt x="179" y="290"/>
                </a:lnTo>
                <a:lnTo>
                  <a:pt x="179" y="295"/>
                </a:lnTo>
                <a:lnTo>
                  <a:pt x="179" y="299"/>
                </a:lnTo>
                <a:lnTo>
                  <a:pt x="184" y="299"/>
                </a:lnTo>
                <a:lnTo>
                  <a:pt x="184" y="299"/>
                </a:lnTo>
                <a:lnTo>
                  <a:pt x="188" y="295"/>
                </a:lnTo>
                <a:lnTo>
                  <a:pt x="188" y="290"/>
                </a:lnTo>
                <a:lnTo>
                  <a:pt x="188" y="290"/>
                </a:lnTo>
                <a:lnTo>
                  <a:pt x="184" y="286"/>
                </a:lnTo>
                <a:lnTo>
                  <a:pt x="184" y="286"/>
                </a:lnTo>
                <a:close/>
                <a:moveTo>
                  <a:pt x="237" y="102"/>
                </a:moveTo>
                <a:lnTo>
                  <a:pt x="237" y="102"/>
                </a:lnTo>
                <a:lnTo>
                  <a:pt x="233" y="94"/>
                </a:lnTo>
                <a:lnTo>
                  <a:pt x="229" y="86"/>
                </a:lnTo>
                <a:lnTo>
                  <a:pt x="229" y="86"/>
                </a:lnTo>
                <a:lnTo>
                  <a:pt x="224" y="86"/>
                </a:lnTo>
                <a:lnTo>
                  <a:pt x="220" y="86"/>
                </a:lnTo>
                <a:lnTo>
                  <a:pt x="220" y="86"/>
                </a:lnTo>
                <a:lnTo>
                  <a:pt x="224" y="98"/>
                </a:lnTo>
                <a:lnTo>
                  <a:pt x="229" y="115"/>
                </a:lnTo>
                <a:lnTo>
                  <a:pt x="229" y="115"/>
                </a:lnTo>
                <a:lnTo>
                  <a:pt x="233" y="111"/>
                </a:lnTo>
                <a:lnTo>
                  <a:pt x="233" y="111"/>
                </a:lnTo>
                <a:lnTo>
                  <a:pt x="233" y="111"/>
                </a:lnTo>
                <a:lnTo>
                  <a:pt x="233" y="111"/>
                </a:lnTo>
                <a:lnTo>
                  <a:pt x="237" y="107"/>
                </a:lnTo>
                <a:lnTo>
                  <a:pt x="237" y="102"/>
                </a:lnTo>
                <a:lnTo>
                  <a:pt x="237" y="102"/>
                </a:lnTo>
                <a:close/>
                <a:moveTo>
                  <a:pt x="233" y="115"/>
                </a:moveTo>
                <a:lnTo>
                  <a:pt x="233" y="115"/>
                </a:lnTo>
                <a:lnTo>
                  <a:pt x="237" y="115"/>
                </a:lnTo>
                <a:lnTo>
                  <a:pt x="237" y="115"/>
                </a:lnTo>
                <a:lnTo>
                  <a:pt x="237" y="115"/>
                </a:lnTo>
                <a:lnTo>
                  <a:pt x="233" y="119"/>
                </a:lnTo>
                <a:lnTo>
                  <a:pt x="229" y="123"/>
                </a:lnTo>
                <a:lnTo>
                  <a:pt x="229" y="123"/>
                </a:lnTo>
                <a:lnTo>
                  <a:pt x="229" y="127"/>
                </a:lnTo>
                <a:lnTo>
                  <a:pt x="229" y="131"/>
                </a:lnTo>
                <a:lnTo>
                  <a:pt x="229" y="131"/>
                </a:lnTo>
                <a:lnTo>
                  <a:pt x="233" y="127"/>
                </a:lnTo>
                <a:lnTo>
                  <a:pt x="241" y="123"/>
                </a:lnTo>
                <a:lnTo>
                  <a:pt x="241" y="123"/>
                </a:lnTo>
                <a:lnTo>
                  <a:pt x="241" y="119"/>
                </a:lnTo>
                <a:lnTo>
                  <a:pt x="241" y="115"/>
                </a:lnTo>
                <a:lnTo>
                  <a:pt x="237" y="111"/>
                </a:lnTo>
                <a:lnTo>
                  <a:pt x="237" y="111"/>
                </a:lnTo>
                <a:lnTo>
                  <a:pt x="233" y="111"/>
                </a:lnTo>
                <a:lnTo>
                  <a:pt x="233" y="111"/>
                </a:lnTo>
                <a:lnTo>
                  <a:pt x="233" y="115"/>
                </a:lnTo>
                <a:lnTo>
                  <a:pt x="233" y="115"/>
                </a:lnTo>
                <a:close/>
                <a:moveTo>
                  <a:pt x="241" y="78"/>
                </a:moveTo>
                <a:lnTo>
                  <a:pt x="241" y="78"/>
                </a:lnTo>
                <a:lnTo>
                  <a:pt x="245" y="86"/>
                </a:lnTo>
                <a:lnTo>
                  <a:pt x="245" y="86"/>
                </a:lnTo>
                <a:lnTo>
                  <a:pt x="253" y="74"/>
                </a:lnTo>
                <a:lnTo>
                  <a:pt x="253" y="74"/>
                </a:lnTo>
                <a:lnTo>
                  <a:pt x="245" y="74"/>
                </a:lnTo>
                <a:lnTo>
                  <a:pt x="241" y="78"/>
                </a:lnTo>
                <a:lnTo>
                  <a:pt x="241" y="78"/>
                </a:lnTo>
                <a:close/>
                <a:moveTo>
                  <a:pt x="188" y="266"/>
                </a:moveTo>
                <a:lnTo>
                  <a:pt x="188" y="266"/>
                </a:lnTo>
                <a:lnTo>
                  <a:pt x="179" y="270"/>
                </a:lnTo>
                <a:lnTo>
                  <a:pt x="175" y="274"/>
                </a:lnTo>
                <a:lnTo>
                  <a:pt x="175" y="282"/>
                </a:lnTo>
                <a:lnTo>
                  <a:pt x="175" y="282"/>
                </a:lnTo>
                <a:lnTo>
                  <a:pt x="184" y="282"/>
                </a:lnTo>
                <a:lnTo>
                  <a:pt x="188" y="278"/>
                </a:lnTo>
                <a:lnTo>
                  <a:pt x="192" y="270"/>
                </a:lnTo>
                <a:lnTo>
                  <a:pt x="188" y="266"/>
                </a:lnTo>
                <a:lnTo>
                  <a:pt x="188" y="266"/>
                </a:lnTo>
                <a:close/>
                <a:moveTo>
                  <a:pt x="167" y="319"/>
                </a:moveTo>
                <a:lnTo>
                  <a:pt x="167" y="319"/>
                </a:lnTo>
                <a:lnTo>
                  <a:pt x="171" y="319"/>
                </a:lnTo>
                <a:lnTo>
                  <a:pt x="175" y="319"/>
                </a:lnTo>
                <a:lnTo>
                  <a:pt x="179" y="311"/>
                </a:lnTo>
                <a:lnTo>
                  <a:pt x="179" y="311"/>
                </a:lnTo>
                <a:lnTo>
                  <a:pt x="171" y="311"/>
                </a:lnTo>
                <a:lnTo>
                  <a:pt x="167" y="319"/>
                </a:lnTo>
                <a:lnTo>
                  <a:pt x="167" y="319"/>
                </a:lnTo>
                <a:close/>
                <a:moveTo>
                  <a:pt x="192" y="250"/>
                </a:moveTo>
                <a:lnTo>
                  <a:pt x="192" y="250"/>
                </a:lnTo>
                <a:lnTo>
                  <a:pt x="179" y="254"/>
                </a:lnTo>
                <a:lnTo>
                  <a:pt x="171" y="262"/>
                </a:lnTo>
                <a:lnTo>
                  <a:pt x="171" y="262"/>
                </a:lnTo>
                <a:lnTo>
                  <a:pt x="175" y="266"/>
                </a:lnTo>
                <a:lnTo>
                  <a:pt x="175" y="266"/>
                </a:lnTo>
                <a:lnTo>
                  <a:pt x="188" y="258"/>
                </a:lnTo>
                <a:lnTo>
                  <a:pt x="192" y="254"/>
                </a:lnTo>
                <a:lnTo>
                  <a:pt x="192" y="250"/>
                </a:lnTo>
                <a:lnTo>
                  <a:pt x="192" y="250"/>
                </a:lnTo>
                <a:close/>
                <a:moveTo>
                  <a:pt x="167" y="295"/>
                </a:moveTo>
                <a:lnTo>
                  <a:pt x="167" y="295"/>
                </a:lnTo>
                <a:lnTo>
                  <a:pt x="167" y="307"/>
                </a:lnTo>
                <a:lnTo>
                  <a:pt x="167" y="307"/>
                </a:lnTo>
                <a:lnTo>
                  <a:pt x="175" y="307"/>
                </a:lnTo>
                <a:lnTo>
                  <a:pt x="175" y="303"/>
                </a:lnTo>
                <a:lnTo>
                  <a:pt x="175" y="295"/>
                </a:lnTo>
                <a:lnTo>
                  <a:pt x="167" y="295"/>
                </a:lnTo>
                <a:lnTo>
                  <a:pt x="167" y="295"/>
                </a:lnTo>
                <a:close/>
                <a:moveTo>
                  <a:pt x="249" y="66"/>
                </a:moveTo>
                <a:lnTo>
                  <a:pt x="249" y="66"/>
                </a:lnTo>
                <a:lnTo>
                  <a:pt x="245" y="66"/>
                </a:lnTo>
                <a:lnTo>
                  <a:pt x="245" y="74"/>
                </a:lnTo>
                <a:lnTo>
                  <a:pt x="245" y="74"/>
                </a:lnTo>
                <a:lnTo>
                  <a:pt x="245" y="70"/>
                </a:lnTo>
                <a:lnTo>
                  <a:pt x="249" y="66"/>
                </a:lnTo>
                <a:lnTo>
                  <a:pt x="249" y="66"/>
                </a:lnTo>
                <a:close/>
                <a:moveTo>
                  <a:pt x="188" y="233"/>
                </a:moveTo>
                <a:lnTo>
                  <a:pt x="188" y="233"/>
                </a:lnTo>
                <a:lnTo>
                  <a:pt x="184" y="233"/>
                </a:lnTo>
                <a:lnTo>
                  <a:pt x="175" y="237"/>
                </a:lnTo>
                <a:lnTo>
                  <a:pt x="171" y="241"/>
                </a:lnTo>
                <a:lnTo>
                  <a:pt x="171" y="250"/>
                </a:lnTo>
                <a:lnTo>
                  <a:pt x="171" y="250"/>
                </a:lnTo>
                <a:lnTo>
                  <a:pt x="184" y="246"/>
                </a:lnTo>
                <a:lnTo>
                  <a:pt x="188" y="237"/>
                </a:lnTo>
                <a:lnTo>
                  <a:pt x="188" y="233"/>
                </a:lnTo>
                <a:lnTo>
                  <a:pt x="188" y="233"/>
                </a:lnTo>
                <a:close/>
                <a:moveTo>
                  <a:pt x="192" y="209"/>
                </a:moveTo>
                <a:lnTo>
                  <a:pt x="192" y="209"/>
                </a:lnTo>
                <a:lnTo>
                  <a:pt x="192" y="217"/>
                </a:lnTo>
                <a:lnTo>
                  <a:pt x="196" y="221"/>
                </a:lnTo>
                <a:lnTo>
                  <a:pt x="196" y="221"/>
                </a:lnTo>
                <a:lnTo>
                  <a:pt x="196" y="217"/>
                </a:lnTo>
                <a:lnTo>
                  <a:pt x="196" y="217"/>
                </a:lnTo>
                <a:lnTo>
                  <a:pt x="196" y="213"/>
                </a:lnTo>
                <a:lnTo>
                  <a:pt x="196" y="209"/>
                </a:lnTo>
                <a:lnTo>
                  <a:pt x="192" y="209"/>
                </a:lnTo>
                <a:lnTo>
                  <a:pt x="192" y="209"/>
                </a:lnTo>
                <a:close/>
                <a:moveTo>
                  <a:pt x="171" y="278"/>
                </a:moveTo>
                <a:lnTo>
                  <a:pt x="171" y="278"/>
                </a:lnTo>
                <a:lnTo>
                  <a:pt x="167" y="282"/>
                </a:lnTo>
                <a:lnTo>
                  <a:pt x="171" y="286"/>
                </a:lnTo>
                <a:lnTo>
                  <a:pt x="171" y="286"/>
                </a:lnTo>
                <a:lnTo>
                  <a:pt x="171" y="282"/>
                </a:lnTo>
                <a:lnTo>
                  <a:pt x="171" y="278"/>
                </a:lnTo>
                <a:lnTo>
                  <a:pt x="171" y="278"/>
                </a:lnTo>
                <a:close/>
                <a:moveTo>
                  <a:pt x="163" y="299"/>
                </a:moveTo>
                <a:lnTo>
                  <a:pt x="163" y="299"/>
                </a:lnTo>
                <a:lnTo>
                  <a:pt x="159" y="299"/>
                </a:lnTo>
                <a:lnTo>
                  <a:pt x="155" y="299"/>
                </a:lnTo>
                <a:lnTo>
                  <a:pt x="155" y="299"/>
                </a:lnTo>
                <a:lnTo>
                  <a:pt x="155" y="311"/>
                </a:lnTo>
                <a:lnTo>
                  <a:pt x="159" y="315"/>
                </a:lnTo>
                <a:lnTo>
                  <a:pt x="163" y="315"/>
                </a:lnTo>
                <a:lnTo>
                  <a:pt x="163" y="315"/>
                </a:lnTo>
                <a:lnTo>
                  <a:pt x="163" y="311"/>
                </a:lnTo>
                <a:lnTo>
                  <a:pt x="163" y="311"/>
                </a:lnTo>
                <a:lnTo>
                  <a:pt x="163" y="311"/>
                </a:lnTo>
                <a:lnTo>
                  <a:pt x="163" y="307"/>
                </a:lnTo>
                <a:lnTo>
                  <a:pt x="163" y="299"/>
                </a:lnTo>
                <a:lnTo>
                  <a:pt x="163" y="299"/>
                </a:lnTo>
                <a:close/>
                <a:moveTo>
                  <a:pt x="200" y="184"/>
                </a:moveTo>
                <a:lnTo>
                  <a:pt x="200" y="184"/>
                </a:lnTo>
                <a:lnTo>
                  <a:pt x="196" y="184"/>
                </a:lnTo>
                <a:lnTo>
                  <a:pt x="200" y="180"/>
                </a:lnTo>
                <a:lnTo>
                  <a:pt x="200" y="180"/>
                </a:lnTo>
                <a:lnTo>
                  <a:pt x="192" y="180"/>
                </a:lnTo>
                <a:lnTo>
                  <a:pt x="188" y="184"/>
                </a:lnTo>
                <a:lnTo>
                  <a:pt x="188" y="184"/>
                </a:lnTo>
                <a:lnTo>
                  <a:pt x="192" y="201"/>
                </a:lnTo>
                <a:lnTo>
                  <a:pt x="192" y="201"/>
                </a:lnTo>
                <a:lnTo>
                  <a:pt x="196" y="201"/>
                </a:lnTo>
                <a:lnTo>
                  <a:pt x="196" y="196"/>
                </a:lnTo>
                <a:lnTo>
                  <a:pt x="196" y="196"/>
                </a:lnTo>
                <a:lnTo>
                  <a:pt x="196" y="192"/>
                </a:lnTo>
                <a:lnTo>
                  <a:pt x="200" y="184"/>
                </a:lnTo>
                <a:lnTo>
                  <a:pt x="200" y="184"/>
                </a:lnTo>
                <a:close/>
                <a:moveTo>
                  <a:pt x="237" y="57"/>
                </a:moveTo>
                <a:lnTo>
                  <a:pt x="237" y="57"/>
                </a:lnTo>
                <a:lnTo>
                  <a:pt x="237" y="62"/>
                </a:lnTo>
                <a:lnTo>
                  <a:pt x="237" y="62"/>
                </a:lnTo>
                <a:lnTo>
                  <a:pt x="241" y="57"/>
                </a:lnTo>
                <a:lnTo>
                  <a:pt x="241" y="57"/>
                </a:lnTo>
                <a:lnTo>
                  <a:pt x="237" y="57"/>
                </a:lnTo>
                <a:lnTo>
                  <a:pt x="237" y="57"/>
                </a:lnTo>
                <a:lnTo>
                  <a:pt x="237" y="57"/>
                </a:lnTo>
                <a:close/>
                <a:moveTo>
                  <a:pt x="184" y="213"/>
                </a:moveTo>
                <a:lnTo>
                  <a:pt x="184" y="213"/>
                </a:lnTo>
                <a:lnTo>
                  <a:pt x="179" y="213"/>
                </a:lnTo>
                <a:lnTo>
                  <a:pt x="175" y="217"/>
                </a:lnTo>
                <a:lnTo>
                  <a:pt x="175" y="217"/>
                </a:lnTo>
                <a:lnTo>
                  <a:pt x="175" y="225"/>
                </a:lnTo>
                <a:lnTo>
                  <a:pt x="175" y="229"/>
                </a:lnTo>
                <a:lnTo>
                  <a:pt x="175" y="229"/>
                </a:lnTo>
                <a:lnTo>
                  <a:pt x="175" y="229"/>
                </a:lnTo>
                <a:lnTo>
                  <a:pt x="188" y="225"/>
                </a:lnTo>
                <a:lnTo>
                  <a:pt x="188" y="225"/>
                </a:lnTo>
                <a:lnTo>
                  <a:pt x="188" y="217"/>
                </a:lnTo>
                <a:lnTo>
                  <a:pt x="184" y="213"/>
                </a:lnTo>
                <a:lnTo>
                  <a:pt x="184" y="213"/>
                </a:lnTo>
                <a:close/>
                <a:moveTo>
                  <a:pt x="233" y="70"/>
                </a:moveTo>
                <a:lnTo>
                  <a:pt x="233" y="70"/>
                </a:lnTo>
                <a:lnTo>
                  <a:pt x="233" y="70"/>
                </a:lnTo>
                <a:lnTo>
                  <a:pt x="233" y="74"/>
                </a:lnTo>
                <a:lnTo>
                  <a:pt x="233" y="74"/>
                </a:lnTo>
                <a:lnTo>
                  <a:pt x="233" y="70"/>
                </a:lnTo>
                <a:lnTo>
                  <a:pt x="233" y="70"/>
                </a:lnTo>
                <a:close/>
                <a:moveTo>
                  <a:pt x="163" y="282"/>
                </a:moveTo>
                <a:lnTo>
                  <a:pt x="163" y="282"/>
                </a:lnTo>
                <a:lnTo>
                  <a:pt x="159" y="286"/>
                </a:lnTo>
                <a:lnTo>
                  <a:pt x="155" y="290"/>
                </a:lnTo>
                <a:lnTo>
                  <a:pt x="151" y="286"/>
                </a:lnTo>
                <a:lnTo>
                  <a:pt x="151" y="286"/>
                </a:lnTo>
                <a:lnTo>
                  <a:pt x="151" y="290"/>
                </a:lnTo>
                <a:lnTo>
                  <a:pt x="151" y="295"/>
                </a:lnTo>
                <a:lnTo>
                  <a:pt x="151" y="295"/>
                </a:lnTo>
                <a:lnTo>
                  <a:pt x="159" y="295"/>
                </a:lnTo>
                <a:lnTo>
                  <a:pt x="163" y="290"/>
                </a:lnTo>
                <a:lnTo>
                  <a:pt x="163" y="290"/>
                </a:lnTo>
                <a:lnTo>
                  <a:pt x="163" y="286"/>
                </a:lnTo>
                <a:lnTo>
                  <a:pt x="163" y="282"/>
                </a:lnTo>
                <a:lnTo>
                  <a:pt x="163" y="282"/>
                </a:lnTo>
                <a:close/>
                <a:moveTo>
                  <a:pt x="224" y="70"/>
                </a:moveTo>
                <a:lnTo>
                  <a:pt x="224" y="70"/>
                </a:lnTo>
                <a:lnTo>
                  <a:pt x="220" y="78"/>
                </a:lnTo>
                <a:lnTo>
                  <a:pt x="220" y="82"/>
                </a:lnTo>
                <a:lnTo>
                  <a:pt x="220" y="82"/>
                </a:lnTo>
                <a:lnTo>
                  <a:pt x="224" y="82"/>
                </a:lnTo>
                <a:lnTo>
                  <a:pt x="229" y="78"/>
                </a:lnTo>
                <a:lnTo>
                  <a:pt x="229" y="74"/>
                </a:lnTo>
                <a:lnTo>
                  <a:pt x="224" y="70"/>
                </a:lnTo>
                <a:lnTo>
                  <a:pt x="224" y="70"/>
                </a:lnTo>
                <a:close/>
                <a:moveTo>
                  <a:pt x="192" y="164"/>
                </a:moveTo>
                <a:lnTo>
                  <a:pt x="192" y="164"/>
                </a:lnTo>
                <a:lnTo>
                  <a:pt x="184" y="168"/>
                </a:lnTo>
                <a:lnTo>
                  <a:pt x="184" y="176"/>
                </a:lnTo>
                <a:lnTo>
                  <a:pt x="188" y="180"/>
                </a:lnTo>
                <a:lnTo>
                  <a:pt x="188" y="180"/>
                </a:lnTo>
                <a:lnTo>
                  <a:pt x="196" y="172"/>
                </a:lnTo>
                <a:lnTo>
                  <a:pt x="196" y="168"/>
                </a:lnTo>
                <a:lnTo>
                  <a:pt x="192" y="164"/>
                </a:lnTo>
                <a:lnTo>
                  <a:pt x="192" y="164"/>
                </a:lnTo>
                <a:close/>
                <a:moveTo>
                  <a:pt x="159" y="266"/>
                </a:moveTo>
                <a:lnTo>
                  <a:pt x="159" y="266"/>
                </a:lnTo>
                <a:lnTo>
                  <a:pt x="155" y="266"/>
                </a:lnTo>
                <a:lnTo>
                  <a:pt x="151" y="270"/>
                </a:lnTo>
                <a:lnTo>
                  <a:pt x="147" y="278"/>
                </a:lnTo>
                <a:lnTo>
                  <a:pt x="151" y="286"/>
                </a:lnTo>
                <a:lnTo>
                  <a:pt x="151" y="286"/>
                </a:lnTo>
                <a:lnTo>
                  <a:pt x="155" y="278"/>
                </a:lnTo>
                <a:lnTo>
                  <a:pt x="159" y="278"/>
                </a:lnTo>
                <a:lnTo>
                  <a:pt x="163" y="274"/>
                </a:lnTo>
                <a:lnTo>
                  <a:pt x="163" y="274"/>
                </a:lnTo>
                <a:lnTo>
                  <a:pt x="163" y="266"/>
                </a:lnTo>
                <a:lnTo>
                  <a:pt x="163" y="266"/>
                </a:lnTo>
                <a:lnTo>
                  <a:pt x="159" y="270"/>
                </a:lnTo>
                <a:lnTo>
                  <a:pt x="159" y="270"/>
                </a:lnTo>
                <a:lnTo>
                  <a:pt x="159" y="270"/>
                </a:lnTo>
                <a:lnTo>
                  <a:pt x="159" y="266"/>
                </a:lnTo>
                <a:lnTo>
                  <a:pt x="159" y="266"/>
                </a:lnTo>
                <a:close/>
                <a:moveTo>
                  <a:pt x="204" y="147"/>
                </a:moveTo>
                <a:lnTo>
                  <a:pt x="204" y="147"/>
                </a:lnTo>
                <a:lnTo>
                  <a:pt x="200" y="147"/>
                </a:lnTo>
                <a:lnTo>
                  <a:pt x="200" y="147"/>
                </a:lnTo>
                <a:lnTo>
                  <a:pt x="200" y="151"/>
                </a:lnTo>
                <a:lnTo>
                  <a:pt x="200" y="151"/>
                </a:lnTo>
                <a:lnTo>
                  <a:pt x="200" y="151"/>
                </a:lnTo>
                <a:lnTo>
                  <a:pt x="204" y="147"/>
                </a:lnTo>
                <a:lnTo>
                  <a:pt x="204" y="147"/>
                </a:lnTo>
                <a:close/>
                <a:moveTo>
                  <a:pt x="179" y="188"/>
                </a:moveTo>
                <a:lnTo>
                  <a:pt x="179" y="188"/>
                </a:lnTo>
                <a:lnTo>
                  <a:pt x="179" y="209"/>
                </a:lnTo>
                <a:lnTo>
                  <a:pt x="179" y="209"/>
                </a:lnTo>
                <a:lnTo>
                  <a:pt x="184" y="205"/>
                </a:lnTo>
                <a:lnTo>
                  <a:pt x="184" y="201"/>
                </a:lnTo>
                <a:lnTo>
                  <a:pt x="179" y="188"/>
                </a:lnTo>
                <a:lnTo>
                  <a:pt x="179" y="188"/>
                </a:lnTo>
                <a:close/>
                <a:moveTo>
                  <a:pt x="147" y="307"/>
                </a:moveTo>
                <a:lnTo>
                  <a:pt x="147" y="307"/>
                </a:lnTo>
                <a:lnTo>
                  <a:pt x="147" y="311"/>
                </a:lnTo>
                <a:lnTo>
                  <a:pt x="147" y="315"/>
                </a:lnTo>
                <a:lnTo>
                  <a:pt x="147" y="315"/>
                </a:lnTo>
                <a:lnTo>
                  <a:pt x="147" y="311"/>
                </a:lnTo>
                <a:lnTo>
                  <a:pt x="147" y="307"/>
                </a:lnTo>
                <a:lnTo>
                  <a:pt x="147" y="307"/>
                </a:lnTo>
                <a:close/>
                <a:moveTo>
                  <a:pt x="220" y="57"/>
                </a:moveTo>
                <a:lnTo>
                  <a:pt x="220" y="57"/>
                </a:lnTo>
                <a:lnTo>
                  <a:pt x="220" y="62"/>
                </a:lnTo>
                <a:lnTo>
                  <a:pt x="220" y="62"/>
                </a:lnTo>
                <a:lnTo>
                  <a:pt x="220" y="66"/>
                </a:lnTo>
                <a:lnTo>
                  <a:pt x="220" y="66"/>
                </a:lnTo>
                <a:lnTo>
                  <a:pt x="224" y="66"/>
                </a:lnTo>
                <a:lnTo>
                  <a:pt x="224" y="62"/>
                </a:lnTo>
                <a:lnTo>
                  <a:pt x="224" y="62"/>
                </a:lnTo>
                <a:lnTo>
                  <a:pt x="224" y="62"/>
                </a:lnTo>
                <a:lnTo>
                  <a:pt x="220" y="57"/>
                </a:lnTo>
                <a:lnTo>
                  <a:pt x="220" y="57"/>
                </a:lnTo>
                <a:close/>
                <a:moveTo>
                  <a:pt x="163" y="246"/>
                </a:moveTo>
                <a:lnTo>
                  <a:pt x="163" y="246"/>
                </a:lnTo>
                <a:lnTo>
                  <a:pt x="155" y="246"/>
                </a:lnTo>
                <a:lnTo>
                  <a:pt x="151" y="250"/>
                </a:lnTo>
                <a:lnTo>
                  <a:pt x="147" y="266"/>
                </a:lnTo>
                <a:lnTo>
                  <a:pt x="147" y="266"/>
                </a:lnTo>
                <a:lnTo>
                  <a:pt x="159" y="258"/>
                </a:lnTo>
                <a:lnTo>
                  <a:pt x="163" y="254"/>
                </a:lnTo>
                <a:lnTo>
                  <a:pt x="163" y="246"/>
                </a:lnTo>
                <a:lnTo>
                  <a:pt x="163" y="246"/>
                </a:lnTo>
                <a:close/>
                <a:moveTo>
                  <a:pt x="184" y="147"/>
                </a:moveTo>
                <a:lnTo>
                  <a:pt x="184" y="147"/>
                </a:lnTo>
                <a:lnTo>
                  <a:pt x="184" y="156"/>
                </a:lnTo>
                <a:lnTo>
                  <a:pt x="184" y="160"/>
                </a:lnTo>
                <a:lnTo>
                  <a:pt x="184" y="160"/>
                </a:lnTo>
                <a:lnTo>
                  <a:pt x="188" y="160"/>
                </a:lnTo>
                <a:lnTo>
                  <a:pt x="192" y="156"/>
                </a:lnTo>
                <a:lnTo>
                  <a:pt x="192" y="156"/>
                </a:lnTo>
                <a:lnTo>
                  <a:pt x="188" y="151"/>
                </a:lnTo>
                <a:lnTo>
                  <a:pt x="184" y="147"/>
                </a:lnTo>
                <a:lnTo>
                  <a:pt x="184" y="147"/>
                </a:lnTo>
                <a:close/>
                <a:moveTo>
                  <a:pt x="175" y="192"/>
                </a:moveTo>
                <a:lnTo>
                  <a:pt x="175" y="192"/>
                </a:lnTo>
                <a:lnTo>
                  <a:pt x="171" y="205"/>
                </a:lnTo>
                <a:lnTo>
                  <a:pt x="171" y="213"/>
                </a:lnTo>
                <a:lnTo>
                  <a:pt x="171" y="213"/>
                </a:lnTo>
                <a:lnTo>
                  <a:pt x="175" y="201"/>
                </a:lnTo>
                <a:lnTo>
                  <a:pt x="175" y="192"/>
                </a:lnTo>
                <a:lnTo>
                  <a:pt x="175" y="192"/>
                </a:lnTo>
                <a:close/>
                <a:moveTo>
                  <a:pt x="220" y="49"/>
                </a:moveTo>
                <a:lnTo>
                  <a:pt x="220" y="49"/>
                </a:lnTo>
                <a:lnTo>
                  <a:pt x="220" y="53"/>
                </a:lnTo>
                <a:lnTo>
                  <a:pt x="220" y="53"/>
                </a:lnTo>
                <a:lnTo>
                  <a:pt x="220" y="53"/>
                </a:lnTo>
                <a:lnTo>
                  <a:pt x="220" y="53"/>
                </a:lnTo>
                <a:lnTo>
                  <a:pt x="220" y="53"/>
                </a:lnTo>
                <a:lnTo>
                  <a:pt x="220" y="49"/>
                </a:lnTo>
                <a:lnTo>
                  <a:pt x="220" y="49"/>
                </a:lnTo>
                <a:lnTo>
                  <a:pt x="220" y="49"/>
                </a:lnTo>
                <a:close/>
                <a:moveTo>
                  <a:pt x="159" y="229"/>
                </a:moveTo>
                <a:lnTo>
                  <a:pt x="159" y="229"/>
                </a:lnTo>
                <a:lnTo>
                  <a:pt x="151" y="233"/>
                </a:lnTo>
                <a:lnTo>
                  <a:pt x="151" y="233"/>
                </a:lnTo>
                <a:lnTo>
                  <a:pt x="151" y="237"/>
                </a:lnTo>
                <a:lnTo>
                  <a:pt x="151" y="241"/>
                </a:lnTo>
                <a:lnTo>
                  <a:pt x="151" y="241"/>
                </a:lnTo>
                <a:lnTo>
                  <a:pt x="155" y="241"/>
                </a:lnTo>
                <a:lnTo>
                  <a:pt x="159" y="241"/>
                </a:lnTo>
                <a:lnTo>
                  <a:pt x="159" y="241"/>
                </a:lnTo>
                <a:lnTo>
                  <a:pt x="159" y="233"/>
                </a:lnTo>
                <a:lnTo>
                  <a:pt x="159" y="229"/>
                </a:lnTo>
                <a:lnTo>
                  <a:pt x="159" y="229"/>
                </a:lnTo>
                <a:close/>
                <a:moveTo>
                  <a:pt x="139" y="295"/>
                </a:moveTo>
                <a:lnTo>
                  <a:pt x="139" y="295"/>
                </a:lnTo>
                <a:lnTo>
                  <a:pt x="134" y="299"/>
                </a:lnTo>
                <a:lnTo>
                  <a:pt x="134" y="303"/>
                </a:lnTo>
                <a:lnTo>
                  <a:pt x="134" y="307"/>
                </a:lnTo>
                <a:lnTo>
                  <a:pt x="134" y="307"/>
                </a:lnTo>
                <a:lnTo>
                  <a:pt x="139" y="303"/>
                </a:lnTo>
                <a:lnTo>
                  <a:pt x="143" y="299"/>
                </a:lnTo>
                <a:lnTo>
                  <a:pt x="139" y="295"/>
                </a:lnTo>
                <a:lnTo>
                  <a:pt x="139" y="295"/>
                </a:lnTo>
                <a:close/>
                <a:moveTo>
                  <a:pt x="167" y="184"/>
                </a:moveTo>
                <a:lnTo>
                  <a:pt x="167" y="184"/>
                </a:lnTo>
                <a:lnTo>
                  <a:pt x="167" y="180"/>
                </a:lnTo>
                <a:lnTo>
                  <a:pt x="167" y="180"/>
                </a:lnTo>
                <a:lnTo>
                  <a:pt x="163" y="180"/>
                </a:lnTo>
                <a:lnTo>
                  <a:pt x="159" y="184"/>
                </a:lnTo>
                <a:lnTo>
                  <a:pt x="159" y="184"/>
                </a:lnTo>
                <a:lnTo>
                  <a:pt x="155" y="188"/>
                </a:lnTo>
                <a:lnTo>
                  <a:pt x="159" y="196"/>
                </a:lnTo>
                <a:lnTo>
                  <a:pt x="159" y="196"/>
                </a:lnTo>
                <a:lnTo>
                  <a:pt x="167" y="192"/>
                </a:lnTo>
                <a:lnTo>
                  <a:pt x="167" y="188"/>
                </a:lnTo>
                <a:lnTo>
                  <a:pt x="167" y="184"/>
                </a:lnTo>
                <a:lnTo>
                  <a:pt x="167" y="184"/>
                </a:lnTo>
                <a:lnTo>
                  <a:pt x="175" y="188"/>
                </a:lnTo>
                <a:lnTo>
                  <a:pt x="175" y="188"/>
                </a:lnTo>
                <a:lnTo>
                  <a:pt x="179" y="180"/>
                </a:lnTo>
                <a:lnTo>
                  <a:pt x="175" y="176"/>
                </a:lnTo>
                <a:lnTo>
                  <a:pt x="175" y="176"/>
                </a:lnTo>
                <a:lnTo>
                  <a:pt x="171" y="184"/>
                </a:lnTo>
                <a:lnTo>
                  <a:pt x="171" y="184"/>
                </a:lnTo>
                <a:lnTo>
                  <a:pt x="171" y="184"/>
                </a:lnTo>
                <a:lnTo>
                  <a:pt x="167" y="184"/>
                </a:lnTo>
                <a:lnTo>
                  <a:pt x="167" y="184"/>
                </a:lnTo>
                <a:close/>
                <a:moveTo>
                  <a:pt x="167" y="201"/>
                </a:moveTo>
                <a:lnTo>
                  <a:pt x="167" y="201"/>
                </a:lnTo>
                <a:lnTo>
                  <a:pt x="163" y="201"/>
                </a:lnTo>
                <a:lnTo>
                  <a:pt x="159" y="205"/>
                </a:lnTo>
                <a:lnTo>
                  <a:pt x="163" y="217"/>
                </a:lnTo>
                <a:lnTo>
                  <a:pt x="163" y="217"/>
                </a:lnTo>
                <a:lnTo>
                  <a:pt x="167" y="213"/>
                </a:lnTo>
                <a:lnTo>
                  <a:pt x="167" y="213"/>
                </a:lnTo>
                <a:lnTo>
                  <a:pt x="167" y="213"/>
                </a:lnTo>
                <a:lnTo>
                  <a:pt x="167" y="213"/>
                </a:lnTo>
                <a:lnTo>
                  <a:pt x="167" y="209"/>
                </a:lnTo>
                <a:lnTo>
                  <a:pt x="167" y="201"/>
                </a:lnTo>
                <a:lnTo>
                  <a:pt x="167" y="201"/>
                </a:lnTo>
                <a:close/>
                <a:moveTo>
                  <a:pt x="139" y="274"/>
                </a:moveTo>
                <a:lnTo>
                  <a:pt x="139" y="274"/>
                </a:lnTo>
                <a:lnTo>
                  <a:pt x="134" y="282"/>
                </a:lnTo>
                <a:lnTo>
                  <a:pt x="134" y="286"/>
                </a:lnTo>
                <a:lnTo>
                  <a:pt x="134" y="286"/>
                </a:lnTo>
                <a:lnTo>
                  <a:pt x="130" y="282"/>
                </a:lnTo>
                <a:lnTo>
                  <a:pt x="134" y="282"/>
                </a:lnTo>
                <a:lnTo>
                  <a:pt x="134" y="282"/>
                </a:lnTo>
                <a:lnTo>
                  <a:pt x="130" y="282"/>
                </a:lnTo>
                <a:lnTo>
                  <a:pt x="126" y="282"/>
                </a:lnTo>
                <a:lnTo>
                  <a:pt x="126" y="282"/>
                </a:lnTo>
                <a:lnTo>
                  <a:pt x="130" y="290"/>
                </a:lnTo>
                <a:lnTo>
                  <a:pt x="130" y="290"/>
                </a:lnTo>
                <a:lnTo>
                  <a:pt x="130" y="290"/>
                </a:lnTo>
                <a:lnTo>
                  <a:pt x="130" y="286"/>
                </a:lnTo>
                <a:lnTo>
                  <a:pt x="130" y="286"/>
                </a:lnTo>
                <a:lnTo>
                  <a:pt x="134" y="290"/>
                </a:lnTo>
                <a:lnTo>
                  <a:pt x="134" y="290"/>
                </a:lnTo>
                <a:lnTo>
                  <a:pt x="134" y="290"/>
                </a:lnTo>
                <a:lnTo>
                  <a:pt x="139" y="290"/>
                </a:lnTo>
                <a:lnTo>
                  <a:pt x="143" y="286"/>
                </a:lnTo>
                <a:lnTo>
                  <a:pt x="143" y="278"/>
                </a:lnTo>
                <a:lnTo>
                  <a:pt x="139" y="274"/>
                </a:lnTo>
                <a:lnTo>
                  <a:pt x="139" y="274"/>
                </a:lnTo>
                <a:close/>
                <a:moveTo>
                  <a:pt x="155" y="209"/>
                </a:moveTo>
                <a:lnTo>
                  <a:pt x="155" y="209"/>
                </a:lnTo>
                <a:lnTo>
                  <a:pt x="151" y="221"/>
                </a:lnTo>
                <a:lnTo>
                  <a:pt x="151" y="221"/>
                </a:lnTo>
                <a:lnTo>
                  <a:pt x="155" y="221"/>
                </a:lnTo>
                <a:lnTo>
                  <a:pt x="155" y="217"/>
                </a:lnTo>
                <a:lnTo>
                  <a:pt x="155" y="209"/>
                </a:lnTo>
                <a:lnTo>
                  <a:pt x="155" y="209"/>
                </a:lnTo>
                <a:close/>
                <a:moveTo>
                  <a:pt x="208" y="33"/>
                </a:moveTo>
                <a:lnTo>
                  <a:pt x="208" y="33"/>
                </a:lnTo>
                <a:lnTo>
                  <a:pt x="208" y="49"/>
                </a:lnTo>
                <a:lnTo>
                  <a:pt x="208" y="49"/>
                </a:lnTo>
                <a:lnTo>
                  <a:pt x="208" y="49"/>
                </a:lnTo>
                <a:lnTo>
                  <a:pt x="208" y="49"/>
                </a:lnTo>
                <a:lnTo>
                  <a:pt x="212" y="41"/>
                </a:lnTo>
                <a:lnTo>
                  <a:pt x="208" y="33"/>
                </a:lnTo>
                <a:lnTo>
                  <a:pt x="208" y="33"/>
                </a:lnTo>
                <a:close/>
                <a:moveTo>
                  <a:pt x="126" y="303"/>
                </a:moveTo>
                <a:lnTo>
                  <a:pt x="126" y="303"/>
                </a:lnTo>
                <a:lnTo>
                  <a:pt x="118" y="307"/>
                </a:lnTo>
                <a:lnTo>
                  <a:pt x="114" y="311"/>
                </a:lnTo>
                <a:lnTo>
                  <a:pt x="114" y="319"/>
                </a:lnTo>
                <a:lnTo>
                  <a:pt x="114" y="319"/>
                </a:lnTo>
                <a:lnTo>
                  <a:pt x="122" y="311"/>
                </a:lnTo>
                <a:lnTo>
                  <a:pt x="126" y="307"/>
                </a:lnTo>
                <a:lnTo>
                  <a:pt x="126" y="303"/>
                </a:lnTo>
                <a:lnTo>
                  <a:pt x="126" y="303"/>
                </a:lnTo>
                <a:close/>
                <a:moveTo>
                  <a:pt x="151" y="172"/>
                </a:moveTo>
                <a:lnTo>
                  <a:pt x="151" y="172"/>
                </a:lnTo>
                <a:lnTo>
                  <a:pt x="155" y="180"/>
                </a:lnTo>
                <a:lnTo>
                  <a:pt x="155" y="180"/>
                </a:lnTo>
                <a:lnTo>
                  <a:pt x="163" y="176"/>
                </a:lnTo>
                <a:lnTo>
                  <a:pt x="167" y="172"/>
                </a:lnTo>
                <a:lnTo>
                  <a:pt x="171" y="164"/>
                </a:lnTo>
                <a:lnTo>
                  <a:pt x="171" y="156"/>
                </a:lnTo>
                <a:lnTo>
                  <a:pt x="171" y="156"/>
                </a:lnTo>
                <a:lnTo>
                  <a:pt x="167" y="156"/>
                </a:lnTo>
                <a:lnTo>
                  <a:pt x="159" y="160"/>
                </a:lnTo>
                <a:lnTo>
                  <a:pt x="159" y="160"/>
                </a:lnTo>
                <a:lnTo>
                  <a:pt x="159" y="164"/>
                </a:lnTo>
                <a:lnTo>
                  <a:pt x="155" y="164"/>
                </a:lnTo>
                <a:lnTo>
                  <a:pt x="155" y="164"/>
                </a:lnTo>
                <a:lnTo>
                  <a:pt x="155" y="172"/>
                </a:lnTo>
                <a:lnTo>
                  <a:pt x="155" y="172"/>
                </a:lnTo>
                <a:lnTo>
                  <a:pt x="155" y="172"/>
                </a:lnTo>
                <a:lnTo>
                  <a:pt x="155" y="172"/>
                </a:lnTo>
                <a:lnTo>
                  <a:pt x="151" y="172"/>
                </a:lnTo>
                <a:lnTo>
                  <a:pt x="151" y="172"/>
                </a:lnTo>
                <a:close/>
                <a:moveTo>
                  <a:pt x="147" y="233"/>
                </a:moveTo>
                <a:lnTo>
                  <a:pt x="147" y="233"/>
                </a:lnTo>
                <a:lnTo>
                  <a:pt x="143" y="237"/>
                </a:lnTo>
                <a:lnTo>
                  <a:pt x="139" y="241"/>
                </a:lnTo>
                <a:lnTo>
                  <a:pt x="143" y="250"/>
                </a:lnTo>
                <a:lnTo>
                  <a:pt x="143" y="250"/>
                </a:lnTo>
                <a:lnTo>
                  <a:pt x="147" y="246"/>
                </a:lnTo>
                <a:lnTo>
                  <a:pt x="147" y="246"/>
                </a:lnTo>
                <a:lnTo>
                  <a:pt x="147" y="233"/>
                </a:lnTo>
                <a:lnTo>
                  <a:pt x="147" y="233"/>
                </a:lnTo>
                <a:close/>
                <a:moveTo>
                  <a:pt x="147" y="221"/>
                </a:moveTo>
                <a:lnTo>
                  <a:pt x="147" y="221"/>
                </a:lnTo>
                <a:lnTo>
                  <a:pt x="151" y="217"/>
                </a:lnTo>
                <a:lnTo>
                  <a:pt x="151" y="209"/>
                </a:lnTo>
                <a:lnTo>
                  <a:pt x="151" y="209"/>
                </a:lnTo>
                <a:lnTo>
                  <a:pt x="147" y="209"/>
                </a:lnTo>
                <a:lnTo>
                  <a:pt x="147" y="213"/>
                </a:lnTo>
                <a:lnTo>
                  <a:pt x="139" y="213"/>
                </a:lnTo>
                <a:lnTo>
                  <a:pt x="139" y="213"/>
                </a:lnTo>
                <a:lnTo>
                  <a:pt x="139" y="225"/>
                </a:lnTo>
                <a:lnTo>
                  <a:pt x="139" y="229"/>
                </a:lnTo>
                <a:lnTo>
                  <a:pt x="139" y="229"/>
                </a:lnTo>
                <a:lnTo>
                  <a:pt x="147" y="229"/>
                </a:lnTo>
                <a:lnTo>
                  <a:pt x="151" y="225"/>
                </a:lnTo>
                <a:lnTo>
                  <a:pt x="151" y="225"/>
                </a:lnTo>
                <a:lnTo>
                  <a:pt x="147" y="221"/>
                </a:lnTo>
                <a:lnTo>
                  <a:pt x="147" y="221"/>
                </a:lnTo>
                <a:close/>
                <a:moveTo>
                  <a:pt x="134" y="262"/>
                </a:moveTo>
                <a:lnTo>
                  <a:pt x="134" y="262"/>
                </a:lnTo>
                <a:lnTo>
                  <a:pt x="130" y="262"/>
                </a:lnTo>
                <a:lnTo>
                  <a:pt x="130" y="262"/>
                </a:lnTo>
                <a:lnTo>
                  <a:pt x="122" y="270"/>
                </a:lnTo>
                <a:lnTo>
                  <a:pt x="122" y="270"/>
                </a:lnTo>
                <a:lnTo>
                  <a:pt x="122" y="274"/>
                </a:lnTo>
                <a:lnTo>
                  <a:pt x="126" y="278"/>
                </a:lnTo>
                <a:lnTo>
                  <a:pt x="126" y="278"/>
                </a:lnTo>
                <a:lnTo>
                  <a:pt x="134" y="270"/>
                </a:lnTo>
                <a:lnTo>
                  <a:pt x="134" y="266"/>
                </a:lnTo>
                <a:lnTo>
                  <a:pt x="134" y="262"/>
                </a:lnTo>
                <a:lnTo>
                  <a:pt x="134" y="262"/>
                </a:lnTo>
                <a:close/>
                <a:moveTo>
                  <a:pt x="155" y="156"/>
                </a:moveTo>
                <a:lnTo>
                  <a:pt x="155" y="156"/>
                </a:lnTo>
                <a:lnTo>
                  <a:pt x="171" y="147"/>
                </a:lnTo>
                <a:lnTo>
                  <a:pt x="171" y="147"/>
                </a:lnTo>
                <a:lnTo>
                  <a:pt x="159" y="147"/>
                </a:lnTo>
                <a:lnTo>
                  <a:pt x="155" y="151"/>
                </a:lnTo>
                <a:lnTo>
                  <a:pt x="155" y="156"/>
                </a:lnTo>
                <a:lnTo>
                  <a:pt x="155" y="156"/>
                </a:lnTo>
                <a:close/>
                <a:moveTo>
                  <a:pt x="122" y="286"/>
                </a:moveTo>
                <a:lnTo>
                  <a:pt x="122" y="286"/>
                </a:lnTo>
                <a:lnTo>
                  <a:pt x="118" y="290"/>
                </a:lnTo>
                <a:lnTo>
                  <a:pt x="114" y="295"/>
                </a:lnTo>
                <a:lnTo>
                  <a:pt x="114" y="303"/>
                </a:lnTo>
                <a:lnTo>
                  <a:pt x="114" y="303"/>
                </a:lnTo>
                <a:lnTo>
                  <a:pt x="118" y="303"/>
                </a:lnTo>
                <a:lnTo>
                  <a:pt x="118" y="303"/>
                </a:lnTo>
                <a:lnTo>
                  <a:pt x="122" y="295"/>
                </a:lnTo>
                <a:lnTo>
                  <a:pt x="122" y="290"/>
                </a:lnTo>
                <a:lnTo>
                  <a:pt x="122" y="286"/>
                </a:lnTo>
                <a:lnTo>
                  <a:pt x="122" y="286"/>
                </a:lnTo>
                <a:close/>
                <a:moveTo>
                  <a:pt x="102" y="335"/>
                </a:moveTo>
                <a:lnTo>
                  <a:pt x="102" y="335"/>
                </a:lnTo>
                <a:lnTo>
                  <a:pt x="106" y="335"/>
                </a:lnTo>
                <a:lnTo>
                  <a:pt x="110" y="331"/>
                </a:lnTo>
                <a:lnTo>
                  <a:pt x="110" y="331"/>
                </a:lnTo>
                <a:lnTo>
                  <a:pt x="106" y="331"/>
                </a:lnTo>
                <a:lnTo>
                  <a:pt x="102" y="335"/>
                </a:lnTo>
                <a:lnTo>
                  <a:pt x="102" y="335"/>
                </a:lnTo>
                <a:close/>
                <a:moveTo>
                  <a:pt x="151" y="192"/>
                </a:moveTo>
                <a:lnTo>
                  <a:pt x="151" y="192"/>
                </a:lnTo>
                <a:lnTo>
                  <a:pt x="147" y="188"/>
                </a:lnTo>
                <a:lnTo>
                  <a:pt x="147" y="188"/>
                </a:lnTo>
                <a:lnTo>
                  <a:pt x="143" y="192"/>
                </a:lnTo>
                <a:lnTo>
                  <a:pt x="139" y="192"/>
                </a:lnTo>
                <a:lnTo>
                  <a:pt x="139" y="192"/>
                </a:lnTo>
                <a:lnTo>
                  <a:pt x="143" y="201"/>
                </a:lnTo>
                <a:lnTo>
                  <a:pt x="139" y="205"/>
                </a:lnTo>
                <a:lnTo>
                  <a:pt x="139" y="205"/>
                </a:lnTo>
                <a:lnTo>
                  <a:pt x="147" y="205"/>
                </a:lnTo>
                <a:lnTo>
                  <a:pt x="151" y="201"/>
                </a:lnTo>
                <a:lnTo>
                  <a:pt x="151" y="201"/>
                </a:lnTo>
                <a:lnTo>
                  <a:pt x="151" y="196"/>
                </a:lnTo>
                <a:lnTo>
                  <a:pt x="151" y="192"/>
                </a:lnTo>
                <a:lnTo>
                  <a:pt x="151" y="192"/>
                </a:lnTo>
                <a:close/>
                <a:moveTo>
                  <a:pt x="134" y="241"/>
                </a:moveTo>
                <a:lnTo>
                  <a:pt x="134" y="241"/>
                </a:lnTo>
                <a:lnTo>
                  <a:pt x="130" y="246"/>
                </a:lnTo>
                <a:lnTo>
                  <a:pt x="122" y="246"/>
                </a:lnTo>
                <a:lnTo>
                  <a:pt x="122" y="246"/>
                </a:lnTo>
                <a:lnTo>
                  <a:pt x="122" y="254"/>
                </a:lnTo>
                <a:lnTo>
                  <a:pt x="122" y="262"/>
                </a:lnTo>
                <a:lnTo>
                  <a:pt x="122" y="262"/>
                </a:lnTo>
                <a:lnTo>
                  <a:pt x="126" y="258"/>
                </a:lnTo>
                <a:lnTo>
                  <a:pt x="134" y="258"/>
                </a:lnTo>
                <a:lnTo>
                  <a:pt x="134" y="258"/>
                </a:lnTo>
                <a:lnTo>
                  <a:pt x="134" y="241"/>
                </a:lnTo>
                <a:lnTo>
                  <a:pt x="134" y="241"/>
                </a:lnTo>
                <a:close/>
                <a:moveTo>
                  <a:pt x="130" y="221"/>
                </a:moveTo>
                <a:lnTo>
                  <a:pt x="130" y="221"/>
                </a:lnTo>
                <a:lnTo>
                  <a:pt x="126" y="229"/>
                </a:lnTo>
                <a:lnTo>
                  <a:pt x="122" y="237"/>
                </a:lnTo>
                <a:lnTo>
                  <a:pt x="122" y="237"/>
                </a:lnTo>
                <a:lnTo>
                  <a:pt x="130" y="237"/>
                </a:lnTo>
                <a:lnTo>
                  <a:pt x="134" y="233"/>
                </a:lnTo>
                <a:lnTo>
                  <a:pt x="134" y="229"/>
                </a:lnTo>
                <a:lnTo>
                  <a:pt x="130" y="221"/>
                </a:lnTo>
                <a:lnTo>
                  <a:pt x="130" y="221"/>
                </a:lnTo>
                <a:close/>
                <a:moveTo>
                  <a:pt x="147" y="172"/>
                </a:moveTo>
                <a:lnTo>
                  <a:pt x="147" y="172"/>
                </a:lnTo>
                <a:lnTo>
                  <a:pt x="143" y="180"/>
                </a:lnTo>
                <a:lnTo>
                  <a:pt x="143" y="188"/>
                </a:lnTo>
                <a:lnTo>
                  <a:pt x="143" y="188"/>
                </a:lnTo>
                <a:lnTo>
                  <a:pt x="147" y="188"/>
                </a:lnTo>
                <a:lnTo>
                  <a:pt x="147" y="188"/>
                </a:lnTo>
                <a:lnTo>
                  <a:pt x="147" y="180"/>
                </a:lnTo>
                <a:lnTo>
                  <a:pt x="147" y="172"/>
                </a:lnTo>
                <a:lnTo>
                  <a:pt x="147" y="172"/>
                </a:lnTo>
                <a:close/>
                <a:moveTo>
                  <a:pt x="110" y="290"/>
                </a:moveTo>
                <a:lnTo>
                  <a:pt x="110" y="290"/>
                </a:lnTo>
                <a:lnTo>
                  <a:pt x="106" y="299"/>
                </a:lnTo>
                <a:lnTo>
                  <a:pt x="106" y="299"/>
                </a:lnTo>
                <a:lnTo>
                  <a:pt x="106" y="299"/>
                </a:lnTo>
                <a:lnTo>
                  <a:pt x="110" y="295"/>
                </a:lnTo>
                <a:lnTo>
                  <a:pt x="110" y="295"/>
                </a:lnTo>
                <a:lnTo>
                  <a:pt x="110" y="290"/>
                </a:lnTo>
                <a:lnTo>
                  <a:pt x="110" y="290"/>
                </a:lnTo>
                <a:close/>
                <a:moveTo>
                  <a:pt x="102" y="303"/>
                </a:moveTo>
                <a:lnTo>
                  <a:pt x="102" y="303"/>
                </a:lnTo>
                <a:lnTo>
                  <a:pt x="102" y="315"/>
                </a:lnTo>
                <a:lnTo>
                  <a:pt x="102" y="315"/>
                </a:lnTo>
                <a:lnTo>
                  <a:pt x="102" y="311"/>
                </a:lnTo>
                <a:lnTo>
                  <a:pt x="106" y="307"/>
                </a:lnTo>
                <a:lnTo>
                  <a:pt x="106" y="307"/>
                </a:lnTo>
                <a:lnTo>
                  <a:pt x="102" y="307"/>
                </a:lnTo>
                <a:lnTo>
                  <a:pt x="102" y="303"/>
                </a:lnTo>
                <a:lnTo>
                  <a:pt x="102" y="303"/>
                </a:lnTo>
                <a:close/>
                <a:moveTo>
                  <a:pt x="114" y="274"/>
                </a:moveTo>
                <a:lnTo>
                  <a:pt x="114" y="274"/>
                </a:lnTo>
                <a:lnTo>
                  <a:pt x="106" y="278"/>
                </a:lnTo>
                <a:lnTo>
                  <a:pt x="102" y="286"/>
                </a:lnTo>
                <a:lnTo>
                  <a:pt x="102" y="286"/>
                </a:lnTo>
                <a:lnTo>
                  <a:pt x="102" y="286"/>
                </a:lnTo>
                <a:lnTo>
                  <a:pt x="102" y="290"/>
                </a:lnTo>
                <a:lnTo>
                  <a:pt x="102" y="290"/>
                </a:lnTo>
                <a:lnTo>
                  <a:pt x="106" y="286"/>
                </a:lnTo>
                <a:lnTo>
                  <a:pt x="110" y="286"/>
                </a:lnTo>
                <a:lnTo>
                  <a:pt x="110" y="286"/>
                </a:lnTo>
                <a:lnTo>
                  <a:pt x="114" y="274"/>
                </a:lnTo>
                <a:lnTo>
                  <a:pt x="114" y="274"/>
                </a:lnTo>
                <a:close/>
                <a:moveTo>
                  <a:pt x="85" y="331"/>
                </a:moveTo>
                <a:lnTo>
                  <a:pt x="85" y="331"/>
                </a:lnTo>
                <a:lnTo>
                  <a:pt x="89" y="335"/>
                </a:lnTo>
                <a:lnTo>
                  <a:pt x="94" y="331"/>
                </a:lnTo>
                <a:lnTo>
                  <a:pt x="94" y="331"/>
                </a:lnTo>
                <a:lnTo>
                  <a:pt x="89" y="331"/>
                </a:lnTo>
                <a:lnTo>
                  <a:pt x="85" y="331"/>
                </a:lnTo>
                <a:lnTo>
                  <a:pt x="85" y="331"/>
                </a:lnTo>
                <a:close/>
                <a:moveTo>
                  <a:pt x="139" y="176"/>
                </a:moveTo>
                <a:lnTo>
                  <a:pt x="139" y="176"/>
                </a:lnTo>
                <a:lnTo>
                  <a:pt x="134" y="180"/>
                </a:lnTo>
                <a:lnTo>
                  <a:pt x="130" y="184"/>
                </a:lnTo>
                <a:lnTo>
                  <a:pt x="134" y="192"/>
                </a:lnTo>
                <a:lnTo>
                  <a:pt x="134" y="192"/>
                </a:lnTo>
                <a:lnTo>
                  <a:pt x="134" y="192"/>
                </a:lnTo>
                <a:lnTo>
                  <a:pt x="139" y="188"/>
                </a:lnTo>
                <a:lnTo>
                  <a:pt x="139" y="188"/>
                </a:lnTo>
                <a:lnTo>
                  <a:pt x="139" y="188"/>
                </a:lnTo>
                <a:lnTo>
                  <a:pt x="139" y="188"/>
                </a:lnTo>
                <a:lnTo>
                  <a:pt x="139" y="184"/>
                </a:lnTo>
                <a:lnTo>
                  <a:pt x="139" y="184"/>
                </a:lnTo>
                <a:lnTo>
                  <a:pt x="139" y="176"/>
                </a:lnTo>
                <a:lnTo>
                  <a:pt x="139" y="176"/>
                </a:lnTo>
                <a:close/>
                <a:moveTo>
                  <a:pt x="126" y="209"/>
                </a:moveTo>
                <a:lnTo>
                  <a:pt x="126" y="209"/>
                </a:lnTo>
                <a:lnTo>
                  <a:pt x="126" y="217"/>
                </a:lnTo>
                <a:lnTo>
                  <a:pt x="126" y="217"/>
                </a:lnTo>
                <a:lnTo>
                  <a:pt x="126" y="217"/>
                </a:lnTo>
                <a:lnTo>
                  <a:pt x="130" y="213"/>
                </a:lnTo>
                <a:lnTo>
                  <a:pt x="130" y="209"/>
                </a:lnTo>
                <a:lnTo>
                  <a:pt x="130" y="209"/>
                </a:lnTo>
                <a:lnTo>
                  <a:pt x="130" y="209"/>
                </a:lnTo>
                <a:lnTo>
                  <a:pt x="126" y="209"/>
                </a:lnTo>
                <a:lnTo>
                  <a:pt x="126" y="209"/>
                </a:lnTo>
                <a:close/>
                <a:moveTo>
                  <a:pt x="114" y="254"/>
                </a:moveTo>
                <a:lnTo>
                  <a:pt x="114" y="254"/>
                </a:lnTo>
                <a:lnTo>
                  <a:pt x="106" y="258"/>
                </a:lnTo>
                <a:lnTo>
                  <a:pt x="102" y="262"/>
                </a:lnTo>
                <a:lnTo>
                  <a:pt x="102" y="270"/>
                </a:lnTo>
                <a:lnTo>
                  <a:pt x="102" y="270"/>
                </a:lnTo>
                <a:lnTo>
                  <a:pt x="110" y="266"/>
                </a:lnTo>
                <a:lnTo>
                  <a:pt x="114" y="262"/>
                </a:lnTo>
                <a:lnTo>
                  <a:pt x="114" y="254"/>
                </a:lnTo>
                <a:lnTo>
                  <a:pt x="114" y="254"/>
                </a:lnTo>
                <a:close/>
                <a:moveTo>
                  <a:pt x="94" y="303"/>
                </a:moveTo>
                <a:lnTo>
                  <a:pt x="94" y="303"/>
                </a:lnTo>
                <a:lnTo>
                  <a:pt x="89" y="303"/>
                </a:lnTo>
                <a:lnTo>
                  <a:pt x="89" y="303"/>
                </a:lnTo>
                <a:lnTo>
                  <a:pt x="94" y="307"/>
                </a:lnTo>
                <a:lnTo>
                  <a:pt x="98" y="307"/>
                </a:lnTo>
                <a:lnTo>
                  <a:pt x="98" y="307"/>
                </a:lnTo>
                <a:lnTo>
                  <a:pt x="94" y="307"/>
                </a:lnTo>
                <a:lnTo>
                  <a:pt x="94" y="303"/>
                </a:lnTo>
                <a:lnTo>
                  <a:pt x="94" y="303"/>
                </a:lnTo>
                <a:close/>
                <a:moveTo>
                  <a:pt x="130" y="172"/>
                </a:moveTo>
                <a:lnTo>
                  <a:pt x="130" y="172"/>
                </a:lnTo>
                <a:lnTo>
                  <a:pt x="139" y="168"/>
                </a:lnTo>
                <a:lnTo>
                  <a:pt x="143" y="160"/>
                </a:lnTo>
                <a:lnTo>
                  <a:pt x="143" y="160"/>
                </a:lnTo>
                <a:lnTo>
                  <a:pt x="130" y="164"/>
                </a:lnTo>
                <a:lnTo>
                  <a:pt x="130" y="168"/>
                </a:lnTo>
                <a:lnTo>
                  <a:pt x="130" y="172"/>
                </a:lnTo>
                <a:lnTo>
                  <a:pt x="130" y="172"/>
                </a:lnTo>
                <a:close/>
                <a:moveTo>
                  <a:pt x="114" y="229"/>
                </a:moveTo>
                <a:lnTo>
                  <a:pt x="114" y="229"/>
                </a:lnTo>
                <a:lnTo>
                  <a:pt x="114" y="233"/>
                </a:lnTo>
                <a:lnTo>
                  <a:pt x="114" y="233"/>
                </a:lnTo>
                <a:lnTo>
                  <a:pt x="118" y="237"/>
                </a:lnTo>
                <a:lnTo>
                  <a:pt x="118" y="237"/>
                </a:lnTo>
                <a:lnTo>
                  <a:pt x="118" y="233"/>
                </a:lnTo>
                <a:lnTo>
                  <a:pt x="114" y="229"/>
                </a:lnTo>
                <a:lnTo>
                  <a:pt x="114" y="229"/>
                </a:lnTo>
                <a:close/>
                <a:moveTo>
                  <a:pt x="85" y="315"/>
                </a:moveTo>
                <a:lnTo>
                  <a:pt x="85" y="315"/>
                </a:lnTo>
                <a:lnTo>
                  <a:pt x="85" y="319"/>
                </a:lnTo>
                <a:lnTo>
                  <a:pt x="85" y="319"/>
                </a:lnTo>
                <a:lnTo>
                  <a:pt x="89" y="319"/>
                </a:lnTo>
                <a:lnTo>
                  <a:pt x="89" y="319"/>
                </a:lnTo>
                <a:lnTo>
                  <a:pt x="89" y="319"/>
                </a:lnTo>
                <a:lnTo>
                  <a:pt x="85" y="315"/>
                </a:lnTo>
                <a:lnTo>
                  <a:pt x="85" y="315"/>
                </a:lnTo>
                <a:close/>
                <a:moveTo>
                  <a:pt x="143" y="143"/>
                </a:moveTo>
                <a:lnTo>
                  <a:pt x="143" y="143"/>
                </a:lnTo>
                <a:lnTo>
                  <a:pt x="139" y="143"/>
                </a:lnTo>
                <a:lnTo>
                  <a:pt x="134" y="143"/>
                </a:lnTo>
                <a:lnTo>
                  <a:pt x="130" y="147"/>
                </a:lnTo>
                <a:lnTo>
                  <a:pt x="130" y="147"/>
                </a:lnTo>
                <a:lnTo>
                  <a:pt x="134" y="151"/>
                </a:lnTo>
                <a:lnTo>
                  <a:pt x="134" y="151"/>
                </a:lnTo>
                <a:lnTo>
                  <a:pt x="130" y="156"/>
                </a:lnTo>
                <a:lnTo>
                  <a:pt x="130" y="156"/>
                </a:lnTo>
                <a:lnTo>
                  <a:pt x="134" y="156"/>
                </a:lnTo>
                <a:lnTo>
                  <a:pt x="139" y="156"/>
                </a:lnTo>
                <a:lnTo>
                  <a:pt x="143" y="151"/>
                </a:lnTo>
                <a:lnTo>
                  <a:pt x="143" y="143"/>
                </a:lnTo>
                <a:lnTo>
                  <a:pt x="143" y="143"/>
                </a:lnTo>
                <a:close/>
                <a:moveTo>
                  <a:pt x="106" y="233"/>
                </a:moveTo>
                <a:lnTo>
                  <a:pt x="106" y="233"/>
                </a:lnTo>
                <a:lnTo>
                  <a:pt x="102" y="241"/>
                </a:lnTo>
                <a:lnTo>
                  <a:pt x="102" y="254"/>
                </a:lnTo>
                <a:lnTo>
                  <a:pt x="102" y="254"/>
                </a:lnTo>
                <a:lnTo>
                  <a:pt x="110" y="250"/>
                </a:lnTo>
                <a:lnTo>
                  <a:pt x="110" y="246"/>
                </a:lnTo>
                <a:lnTo>
                  <a:pt x="106" y="233"/>
                </a:lnTo>
                <a:lnTo>
                  <a:pt x="106" y="233"/>
                </a:lnTo>
                <a:close/>
                <a:moveTo>
                  <a:pt x="118" y="209"/>
                </a:moveTo>
                <a:lnTo>
                  <a:pt x="118" y="209"/>
                </a:lnTo>
                <a:lnTo>
                  <a:pt x="114" y="213"/>
                </a:lnTo>
                <a:lnTo>
                  <a:pt x="110" y="217"/>
                </a:lnTo>
                <a:lnTo>
                  <a:pt x="110" y="217"/>
                </a:lnTo>
                <a:lnTo>
                  <a:pt x="114" y="225"/>
                </a:lnTo>
                <a:lnTo>
                  <a:pt x="114" y="225"/>
                </a:lnTo>
                <a:lnTo>
                  <a:pt x="114" y="225"/>
                </a:lnTo>
                <a:lnTo>
                  <a:pt x="118" y="221"/>
                </a:lnTo>
                <a:lnTo>
                  <a:pt x="118" y="213"/>
                </a:lnTo>
                <a:lnTo>
                  <a:pt x="118" y="209"/>
                </a:lnTo>
                <a:lnTo>
                  <a:pt x="118" y="209"/>
                </a:lnTo>
                <a:close/>
                <a:moveTo>
                  <a:pt x="94" y="282"/>
                </a:moveTo>
                <a:lnTo>
                  <a:pt x="94" y="282"/>
                </a:lnTo>
                <a:lnTo>
                  <a:pt x="89" y="295"/>
                </a:lnTo>
                <a:lnTo>
                  <a:pt x="89" y="295"/>
                </a:lnTo>
                <a:lnTo>
                  <a:pt x="89" y="295"/>
                </a:lnTo>
                <a:lnTo>
                  <a:pt x="94" y="295"/>
                </a:lnTo>
                <a:lnTo>
                  <a:pt x="94" y="295"/>
                </a:lnTo>
                <a:lnTo>
                  <a:pt x="98" y="290"/>
                </a:lnTo>
                <a:lnTo>
                  <a:pt x="94" y="286"/>
                </a:lnTo>
                <a:lnTo>
                  <a:pt x="94" y="282"/>
                </a:lnTo>
                <a:lnTo>
                  <a:pt x="94" y="282"/>
                </a:lnTo>
                <a:close/>
                <a:moveTo>
                  <a:pt x="73" y="335"/>
                </a:moveTo>
                <a:lnTo>
                  <a:pt x="73" y="335"/>
                </a:lnTo>
                <a:lnTo>
                  <a:pt x="77" y="331"/>
                </a:lnTo>
                <a:lnTo>
                  <a:pt x="77" y="331"/>
                </a:lnTo>
                <a:lnTo>
                  <a:pt x="73" y="331"/>
                </a:lnTo>
                <a:lnTo>
                  <a:pt x="73" y="335"/>
                </a:lnTo>
                <a:lnTo>
                  <a:pt x="73" y="335"/>
                </a:lnTo>
                <a:close/>
                <a:moveTo>
                  <a:pt x="118" y="188"/>
                </a:moveTo>
                <a:lnTo>
                  <a:pt x="118" y="188"/>
                </a:lnTo>
                <a:lnTo>
                  <a:pt x="114" y="192"/>
                </a:lnTo>
                <a:lnTo>
                  <a:pt x="110" y="192"/>
                </a:lnTo>
                <a:lnTo>
                  <a:pt x="110" y="192"/>
                </a:lnTo>
                <a:lnTo>
                  <a:pt x="106" y="201"/>
                </a:lnTo>
                <a:lnTo>
                  <a:pt x="106" y="205"/>
                </a:lnTo>
                <a:lnTo>
                  <a:pt x="110" y="209"/>
                </a:lnTo>
                <a:lnTo>
                  <a:pt x="110" y="209"/>
                </a:lnTo>
                <a:lnTo>
                  <a:pt x="114" y="205"/>
                </a:lnTo>
                <a:lnTo>
                  <a:pt x="118" y="201"/>
                </a:lnTo>
                <a:lnTo>
                  <a:pt x="118" y="188"/>
                </a:lnTo>
                <a:lnTo>
                  <a:pt x="118" y="188"/>
                </a:lnTo>
                <a:close/>
                <a:moveTo>
                  <a:pt x="126" y="156"/>
                </a:moveTo>
                <a:lnTo>
                  <a:pt x="126" y="156"/>
                </a:lnTo>
                <a:lnTo>
                  <a:pt x="126" y="156"/>
                </a:lnTo>
                <a:lnTo>
                  <a:pt x="130" y="160"/>
                </a:lnTo>
                <a:lnTo>
                  <a:pt x="130" y="160"/>
                </a:lnTo>
                <a:lnTo>
                  <a:pt x="130" y="156"/>
                </a:lnTo>
                <a:lnTo>
                  <a:pt x="130" y="156"/>
                </a:lnTo>
                <a:lnTo>
                  <a:pt x="126" y="156"/>
                </a:lnTo>
                <a:lnTo>
                  <a:pt x="126" y="156"/>
                </a:lnTo>
                <a:close/>
                <a:moveTo>
                  <a:pt x="81" y="290"/>
                </a:moveTo>
                <a:lnTo>
                  <a:pt x="81" y="290"/>
                </a:lnTo>
                <a:lnTo>
                  <a:pt x="77" y="299"/>
                </a:lnTo>
                <a:lnTo>
                  <a:pt x="77" y="303"/>
                </a:lnTo>
                <a:lnTo>
                  <a:pt x="77" y="303"/>
                </a:lnTo>
                <a:lnTo>
                  <a:pt x="81" y="303"/>
                </a:lnTo>
                <a:lnTo>
                  <a:pt x="85" y="303"/>
                </a:lnTo>
                <a:lnTo>
                  <a:pt x="85" y="303"/>
                </a:lnTo>
                <a:lnTo>
                  <a:pt x="81" y="290"/>
                </a:lnTo>
                <a:lnTo>
                  <a:pt x="81" y="290"/>
                </a:lnTo>
                <a:close/>
                <a:moveTo>
                  <a:pt x="81" y="307"/>
                </a:moveTo>
                <a:lnTo>
                  <a:pt x="81" y="307"/>
                </a:lnTo>
                <a:lnTo>
                  <a:pt x="77" y="311"/>
                </a:lnTo>
                <a:lnTo>
                  <a:pt x="81" y="315"/>
                </a:lnTo>
                <a:lnTo>
                  <a:pt x="81" y="315"/>
                </a:lnTo>
                <a:lnTo>
                  <a:pt x="81" y="311"/>
                </a:lnTo>
                <a:lnTo>
                  <a:pt x="81" y="307"/>
                </a:lnTo>
                <a:lnTo>
                  <a:pt x="81" y="307"/>
                </a:lnTo>
                <a:lnTo>
                  <a:pt x="81" y="307"/>
                </a:lnTo>
                <a:lnTo>
                  <a:pt x="81" y="307"/>
                </a:lnTo>
                <a:close/>
                <a:moveTo>
                  <a:pt x="106" y="225"/>
                </a:moveTo>
                <a:lnTo>
                  <a:pt x="106" y="225"/>
                </a:lnTo>
                <a:lnTo>
                  <a:pt x="106" y="229"/>
                </a:lnTo>
                <a:lnTo>
                  <a:pt x="106" y="229"/>
                </a:lnTo>
                <a:lnTo>
                  <a:pt x="106" y="229"/>
                </a:lnTo>
                <a:lnTo>
                  <a:pt x="110" y="225"/>
                </a:lnTo>
                <a:lnTo>
                  <a:pt x="110" y="225"/>
                </a:lnTo>
                <a:lnTo>
                  <a:pt x="106" y="225"/>
                </a:lnTo>
                <a:lnTo>
                  <a:pt x="106" y="225"/>
                </a:lnTo>
                <a:lnTo>
                  <a:pt x="106" y="225"/>
                </a:lnTo>
                <a:close/>
                <a:moveTo>
                  <a:pt x="89" y="266"/>
                </a:moveTo>
                <a:lnTo>
                  <a:pt x="89" y="266"/>
                </a:lnTo>
                <a:lnTo>
                  <a:pt x="85" y="270"/>
                </a:lnTo>
                <a:lnTo>
                  <a:pt x="85" y="274"/>
                </a:lnTo>
                <a:lnTo>
                  <a:pt x="85" y="278"/>
                </a:lnTo>
                <a:lnTo>
                  <a:pt x="89" y="282"/>
                </a:lnTo>
                <a:lnTo>
                  <a:pt x="89" y="282"/>
                </a:lnTo>
                <a:lnTo>
                  <a:pt x="89" y="266"/>
                </a:lnTo>
                <a:lnTo>
                  <a:pt x="89" y="266"/>
                </a:lnTo>
                <a:close/>
                <a:moveTo>
                  <a:pt x="118" y="172"/>
                </a:moveTo>
                <a:lnTo>
                  <a:pt x="118" y="172"/>
                </a:lnTo>
                <a:lnTo>
                  <a:pt x="110" y="176"/>
                </a:lnTo>
                <a:lnTo>
                  <a:pt x="106" y="184"/>
                </a:lnTo>
                <a:lnTo>
                  <a:pt x="106" y="184"/>
                </a:lnTo>
                <a:lnTo>
                  <a:pt x="106" y="184"/>
                </a:lnTo>
                <a:lnTo>
                  <a:pt x="110" y="188"/>
                </a:lnTo>
                <a:lnTo>
                  <a:pt x="110" y="188"/>
                </a:lnTo>
                <a:lnTo>
                  <a:pt x="114" y="184"/>
                </a:lnTo>
                <a:lnTo>
                  <a:pt x="118" y="184"/>
                </a:lnTo>
                <a:lnTo>
                  <a:pt x="118" y="184"/>
                </a:lnTo>
                <a:lnTo>
                  <a:pt x="118" y="172"/>
                </a:lnTo>
                <a:lnTo>
                  <a:pt x="118" y="172"/>
                </a:lnTo>
                <a:close/>
                <a:moveTo>
                  <a:pt x="110" y="172"/>
                </a:moveTo>
                <a:lnTo>
                  <a:pt x="110" y="172"/>
                </a:lnTo>
                <a:lnTo>
                  <a:pt x="114" y="172"/>
                </a:lnTo>
                <a:lnTo>
                  <a:pt x="114" y="172"/>
                </a:lnTo>
                <a:lnTo>
                  <a:pt x="122" y="164"/>
                </a:lnTo>
                <a:lnTo>
                  <a:pt x="122" y="164"/>
                </a:lnTo>
                <a:lnTo>
                  <a:pt x="118" y="160"/>
                </a:lnTo>
                <a:lnTo>
                  <a:pt x="118" y="160"/>
                </a:lnTo>
                <a:lnTo>
                  <a:pt x="122" y="160"/>
                </a:lnTo>
                <a:lnTo>
                  <a:pt x="122" y="156"/>
                </a:lnTo>
                <a:lnTo>
                  <a:pt x="122" y="156"/>
                </a:lnTo>
                <a:lnTo>
                  <a:pt x="122" y="156"/>
                </a:lnTo>
                <a:lnTo>
                  <a:pt x="122" y="156"/>
                </a:lnTo>
                <a:lnTo>
                  <a:pt x="118" y="156"/>
                </a:lnTo>
                <a:lnTo>
                  <a:pt x="118" y="151"/>
                </a:lnTo>
                <a:lnTo>
                  <a:pt x="118" y="151"/>
                </a:lnTo>
                <a:lnTo>
                  <a:pt x="110" y="156"/>
                </a:lnTo>
                <a:lnTo>
                  <a:pt x="106" y="164"/>
                </a:lnTo>
                <a:lnTo>
                  <a:pt x="106" y="164"/>
                </a:lnTo>
                <a:lnTo>
                  <a:pt x="106" y="168"/>
                </a:lnTo>
                <a:lnTo>
                  <a:pt x="102" y="168"/>
                </a:lnTo>
                <a:lnTo>
                  <a:pt x="102" y="168"/>
                </a:lnTo>
                <a:lnTo>
                  <a:pt x="102" y="172"/>
                </a:lnTo>
                <a:lnTo>
                  <a:pt x="102" y="172"/>
                </a:lnTo>
                <a:lnTo>
                  <a:pt x="106" y="176"/>
                </a:lnTo>
                <a:lnTo>
                  <a:pt x="106" y="176"/>
                </a:lnTo>
                <a:lnTo>
                  <a:pt x="106" y="168"/>
                </a:lnTo>
                <a:lnTo>
                  <a:pt x="106" y="168"/>
                </a:lnTo>
                <a:lnTo>
                  <a:pt x="110" y="168"/>
                </a:lnTo>
                <a:lnTo>
                  <a:pt x="110" y="168"/>
                </a:lnTo>
                <a:lnTo>
                  <a:pt x="110" y="172"/>
                </a:lnTo>
                <a:lnTo>
                  <a:pt x="110" y="172"/>
                </a:lnTo>
                <a:close/>
                <a:moveTo>
                  <a:pt x="98" y="229"/>
                </a:moveTo>
                <a:lnTo>
                  <a:pt x="98" y="229"/>
                </a:lnTo>
                <a:lnTo>
                  <a:pt x="98" y="229"/>
                </a:lnTo>
                <a:lnTo>
                  <a:pt x="98" y="229"/>
                </a:lnTo>
                <a:lnTo>
                  <a:pt x="102" y="221"/>
                </a:lnTo>
                <a:lnTo>
                  <a:pt x="102" y="221"/>
                </a:lnTo>
                <a:lnTo>
                  <a:pt x="98" y="221"/>
                </a:lnTo>
                <a:lnTo>
                  <a:pt x="98" y="221"/>
                </a:lnTo>
                <a:lnTo>
                  <a:pt x="98" y="229"/>
                </a:lnTo>
                <a:lnTo>
                  <a:pt x="98" y="229"/>
                </a:lnTo>
                <a:close/>
                <a:moveTo>
                  <a:pt x="85" y="250"/>
                </a:moveTo>
                <a:lnTo>
                  <a:pt x="85" y="250"/>
                </a:lnTo>
                <a:lnTo>
                  <a:pt x="85" y="262"/>
                </a:lnTo>
                <a:lnTo>
                  <a:pt x="85" y="262"/>
                </a:lnTo>
                <a:lnTo>
                  <a:pt x="89" y="262"/>
                </a:lnTo>
                <a:lnTo>
                  <a:pt x="89" y="258"/>
                </a:lnTo>
                <a:lnTo>
                  <a:pt x="85" y="250"/>
                </a:lnTo>
                <a:lnTo>
                  <a:pt x="85" y="250"/>
                </a:lnTo>
                <a:close/>
                <a:moveTo>
                  <a:pt x="102" y="201"/>
                </a:moveTo>
                <a:lnTo>
                  <a:pt x="102" y="201"/>
                </a:lnTo>
                <a:lnTo>
                  <a:pt x="98" y="209"/>
                </a:lnTo>
                <a:lnTo>
                  <a:pt x="98" y="213"/>
                </a:lnTo>
                <a:lnTo>
                  <a:pt x="98" y="213"/>
                </a:lnTo>
                <a:lnTo>
                  <a:pt x="102" y="213"/>
                </a:lnTo>
                <a:lnTo>
                  <a:pt x="102" y="209"/>
                </a:lnTo>
                <a:lnTo>
                  <a:pt x="102" y="201"/>
                </a:lnTo>
                <a:lnTo>
                  <a:pt x="102" y="201"/>
                </a:lnTo>
                <a:close/>
                <a:moveTo>
                  <a:pt x="94" y="225"/>
                </a:moveTo>
                <a:lnTo>
                  <a:pt x="94" y="225"/>
                </a:lnTo>
                <a:lnTo>
                  <a:pt x="89" y="229"/>
                </a:lnTo>
                <a:lnTo>
                  <a:pt x="89" y="233"/>
                </a:lnTo>
                <a:lnTo>
                  <a:pt x="94" y="241"/>
                </a:lnTo>
                <a:lnTo>
                  <a:pt x="94" y="241"/>
                </a:lnTo>
                <a:lnTo>
                  <a:pt x="94" y="233"/>
                </a:lnTo>
                <a:lnTo>
                  <a:pt x="94" y="225"/>
                </a:lnTo>
                <a:lnTo>
                  <a:pt x="94" y="225"/>
                </a:lnTo>
                <a:close/>
                <a:moveTo>
                  <a:pt x="73" y="278"/>
                </a:moveTo>
                <a:lnTo>
                  <a:pt x="73" y="278"/>
                </a:lnTo>
                <a:lnTo>
                  <a:pt x="69" y="278"/>
                </a:lnTo>
                <a:lnTo>
                  <a:pt x="69" y="278"/>
                </a:lnTo>
                <a:lnTo>
                  <a:pt x="69" y="286"/>
                </a:lnTo>
                <a:lnTo>
                  <a:pt x="73" y="290"/>
                </a:lnTo>
                <a:lnTo>
                  <a:pt x="73" y="290"/>
                </a:lnTo>
                <a:lnTo>
                  <a:pt x="73" y="286"/>
                </a:lnTo>
                <a:lnTo>
                  <a:pt x="73" y="278"/>
                </a:lnTo>
                <a:lnTo>
                  <a:pt x="73" y="278"/>
                </a:lnTo>
                <a:close/>
                <a:moveTo>
                  <a:pt x="61" y="307"/>
                </a:moveTo>
                <a:lnTo>
                  <a:pt x="61" y="307"/>
                </a:lnTo>
                <a:lnTo>
                  <a:pt x="57" y="307"/>
                </a:lnTo>
                <a:lnTo>
                  <a:pt x="53" y="311"/>
                </a:lnTo>
                <a:lnTo>
                  <a:pt x="53" y="319"/>
                </a:lnTo>
                <a:lnTo>
                  <a:pt x="53" y="319"/>
                </a:lnTo>
                <a:lnTo>
                  <a:pt x="61" y="319"/>
                </a:lnTo>
                <a:lnTo>
                  <a:pt x="61" y="319"/>
                </a:lnTo>
                <a:lnTo>
                  <a:pt x="61" y="319"/>
                </a:lnTo>
                <a:lnTo>
                  <a:pt x="61" y="319"/>
                </a:lnTo>
                <a:lnTo>
                  <a:pt x="61" y="311"/>
                </a:lnTo>
                <a:lnTo>
                  <a:pt x="61" y="307"/>
                </a:lnTo>
                <a:lnTo>
                  <a:pt x="61" y="307"/>
                </a:lnTo>
                <a:close/>
                <a:moveTo>
                  <a:pt x="94" y="205"/>
                </a:moveTo>
                <a:lnTo>
                  <a:pt x="94" y="205"/>
                </a:lnTo>
                <a:lnTo>
                  <a:pt x="89" y="209"/>
                </a:lnTo>
                <a:lnTo>
                  <a:pt x="89" y="213"/>
                </a:lnTo>
                <a:lnTo>
                  <a:pt x="89" y="221"/>
                </a:lnTo>
                <a:lnTo>
                  <a:pt x="89" y="221"/>
                </a:lnTo>
                <a:lnTo>
                  <a:pt x="94" y="221"/>
                </a:lnTo>
                <a:lnTo>
                  <a:pt x="94" y="213"/>
                </a:lnTo>
                <a:lnTo>
                  <a:pt x="94" y="205"/>
                </a:lnTo>
                <a:lnTo>
                  <a:pt x="94" y="205"/>
                </a:lnTo>
                <a:close/>
                <a:moveTo>
                  <a:pt x="110" y="147"/>
                </a:moveTo>
                <a:lnTo>
                  <a:pt x="110" y="147"/>
                </a:lnTo>
                <a:lnTo>
                  <a:pt x="114" y="147"/>
                </a:lnTo>
                <a:lnTo>
                  <a:pt x="114" y="147"/>
                </a:lnTo>
                <a:lnTo>
                  <a:pt x="114" y="147"/>
                </a:lnTo>
                <a:lnTo>
                  <a:pt x="114" y="147"/>
                </a:lnTo>
                <a:lnTo>
                  <a:pt x="110" y="147"/>
                </a:lnTo>
                <a:lnTo>
                  <a:pt x="110" y="147"/>
                </a:lnTo>
                <a:close/>
                <a:moveTo>
                  <a:pt x="73" y="258"/>
                </a:moveTo>
                <a:lnTo>
                  <a:pt x="73" y="258"/>
                </a:lnTo>
                <a:lnTo>
                  <a:pt x="69" y="262"/>
                </a:lnTo>
                <a:lnTo>
                  <a:pt x="65" y="266"/>
                </a:lnTo>
                <a:lnTo>
                  <a:pt x="65" y="270"/>
                </a:lnTo>
                <a:lnTo>
                  <a:pt x="69" y="274"/>
                </a:lnTo>
                <a:lnTo>
                  <a:pt x="69" y="274"/>
                </a:lnTo>
                <a:lnTo>
                  <a:pt x="73" y="274"/>
                </a:lnTo>
                <a:lnTo>
                  <a:pt x="77" y="270"/>
                </a:lnTo>
                <a:lnTo>
                  <a:pt x="77" y="262"/>
                </a:lnTo>
                <a:lnTo>
                  <a:pt x="73" y="258"/>
                </a:lnTo>
                <a:lnTo>
                  <a:pt x="73" y="258"/>
                </a:lnTo>
                <a:close/>
                <a:moveTo>
                  <a:pt x="98" y="188"/>
                </a:moveTo>
                <a:lnTo>
                  <a:pt x="98" y="188"/>
                </a:lnTo>
                <a:lnTo>
                  <a:pt x="94" y="188"/>
                </a:lnTo>
                <a:lnTo>
                  <a:pt x="89" y="192"/>
                </a:lnTo>
                <a:lnTo>
                  <a:pt x="89" y="201"/>
                </a:lnTo>
                <a:lnTo>
                  <a:pt x="89" y="201"/>
                </a:lnTo>
                <a:lnTo>
                  <a:pt x="94" y="196"/>
                </a:lnTo>
                <a:lnTo>
                  <a:pt x="98" y="188"/>
                </a:lnTo>
                <a:lnTo>
                  <a:pt x="98" y="188"/>
                </a:lnTo>
                <a:close/>
                <a:moveTo>
                  <a:pt x="94" y="180"/>
                </a:moveTo>
                <a:lnTo>
                  <a:pt x="94" y="180"/>
                </a:lnTo>
                <a:lnTo>
                  <a:pt x="98" y="176"/>
                </a:lnTo>
                <a:lnTo>
                  <a:pt x="94" y="168"/>
                </a:lnTo>
                <a:lnTo>
                  <a:pt x="94" y="168"/>
                </a:lnTo>
                <a:lnTo>
                  <a:pt x="89" y="176"/>
                </a:lnTo>
                <a:lnTo>
                  <a:pt x="89" y="176"/>
                </a:lnTo>
                <a:lnTo>
                  <a:pt x="85" y="176"/>
                </a:lnTo>
                <a:lnTo>
                  <a:pt x="85" y="176"/>
                </a:lnTo>
                <a:lnTo>
                  <a:pt x="81" y="180"/>
                </a:lnTo>
                <a:lnTo>
                  <a:pt x="85" y="188"/>
                </a:lnTo>
                <a:lnTo>
                  <a:pt x="85" y="188"/>
                </a:lnTo>
                <a:lnTo>
                  <a:pt x="89" y="184"/>
                </a:lnTo>
                <a:lnTo>
                  <a:pt x="89" y="184"/>
                </a:lnTo>
                <a:lnTo>
                  <a:pt x="94" y="188"/>
                </a:lnTo>
                <a:lnTo>
                  <a:pt x="94" y="188"/>
                </a:lnTo>
                <a:lnTo>
                  <a:pt x="94" y="184"/>
                </a:lnTo>
                <a:lnTo>
                  <a:pt x="94" y="180"/>
                </a:lnTo>
                <a:lnTo>
                  <a:pt x="89" y="180"/>
                </a:lnTo>
                <a:lnTo>
                  <a:pt x="89" y="176"/>
                </a:lnTo>
                <a:lnTo>
                  <a:pt x="89" y="176"/>
                </a:lnTo>
                <a:lnTo>
                  <a:pt x="89" y="180"/>
                </a:lnTo>
                <a:lnTo>
                  <a:pt x="94" y="180"/>
                </a:lnTo>
                <a:lnTo>
                  <a:pt x="94" y="180"/>
                </a:lnTo>
                <a:lnTo>
                  <a:pt x="94" y="180"/>
                </a:lnTo>
                <a:lnTo>
                  <a:pt x="94" y="180"/>
                </a:lnTo>
                <a:lnTo>
                  <a:pt x="94" y="180"/>
                </a:lnTo>
                <a:lnTo>
                  <a:pt x="94" y="180"/>
                </a:lnTo>
                <a:close/>
                <a:moveTo>
                  <a:pt x="89" y="196"/>
                </a:moveTo>
                <a:lnTo>
                  <a:pt x="89" y="196"/>
                </a:lnTo>
                <a:lnTo>
                  <a:pt x="85" y="196"/>
                </a:lnTo>
                <a:lnTo>
                  <a:pt x="85" y="196"/>
                </a:lnTo>
                <a:lnTo>
                  <a:pt x="85" y="196"/>
                </a:lnTo>
                <a:lnTo>
                  <a:pt x="85" y="205"/>
                </a:lnTo>
                <a:lnTo>
                  <a:pt x="85" y="205"/>
                </a:lnTo>
                <a:lnTo>
                  <a:pt x="85" y="201"/>
                </a:lnTo>
                <a:lnTo>
                  <a:pt x="89" y="201"/>
                </a:lnTo>
                <a:lnTo>
                  <a:pt x="89" y="201"/>
                </a:lnTo>
                <a:lnTo>
                  <a:pt x="89" y="196"/>
                </a:lnTo>
                <a:lnTo>
                  <a:pt x="89" y="196"/>
                </a:lnTo>
                <a:lnTo>
                  <a:pt x="89" y="196"/>
                </a:lnTo>
                <a:close/>
                <a:moveTo>
                  <a:pt x="69" y="241"/>
                </a:moveTo>
                <a:lnTo>
                  <a:pt x="69" y="241"/>
                </a:lnTo>
                <a:lnTo>
                  <a:pt x="65" y="246"/>
                </a:lnTo>
                <a:lnTo>
                  <a:pt x="65" y="246"/>
                </a:lnTo>
                <a:lnTo>
                  <a:pt x="69" y="250"/>
                </a:lnTo>
                <a:lnTo>
                  <a:pt x="69" y="254"/>
                </a:lnTo>
                <a:lnTo>
                  <a:pt x="69" y="254"/>
                </a:lnTo>
                <a:lnTo>
                  <a:pt x="73" y="254"/>
                </a:lnTo>
                <a:lnTo>
                  <a:pt x="73" y="250"/>
                </a:lnTo>
                <a:lnTo>
                  <a:pt x="69" y="241"/>
                </a:lnTo>
                <a:lnTo>
                  <a:pt x="69" y="241"/>
                </a:lnTo>
                <a:close/>
                <a:moveTo>
                  <a:pt x="57" y="286"/>
                </a:moveTo>
                <a:lnTo>
                  <a:pt x="57" y="286"/>
                </a:lnTo>
                <a:lnTo>
                  <a:pt x="53" y="295"/>
                </a:lnTo>
                <a:lnTo>
                  <a:pt x="53" y="303"/>
                </a:lnTo>
                <a:lnTo>
                  <a:pt x="53" y="303"/>
                </a:lnTo>
                <a:lnTo>
                  <a:pt x="57" y="303"/>
                </a:lnTo>
                <a:lnTo>
                  <a:pt x="57" y="295"/>
                </a:lnTo>
                <a:lnTo>
                  <a:pt x="57" y="286"/>
                </a:lnTo>
                <a:lnTo>
                  <a:pt x="57" y="286"/>
                </a:lnTo>
                <a:close/>
                <a:moveTo>
                  <a:pt x="40" y="331"/>
                </a:moveTo>
                <a:lnTo>
                  <a:pt x="40" y="331"/>
                </a:lnTo>
                <a:lnTo>
                  <a:pt x="49" y="327"/>
                </a:lnTo>
                <a:lnTo>
                  <a:pt x="49" y="327"/>
                </a:lnTo>
                <a:lnTo>
                  <a:pt x="45" y="327"/>
                </a:lnTo>
                <a:lnTo>
                  <a:pt x="40" y="331"/>
                </a:lnTo>
                <a:lnTo>
                  <a:pt x="40" y="331"/>
                </a:lnTo>
                <a:close/>
                <a:moveTo>
                  <a:pt x="94" y="131"/>
                </a:moveTo>
                <a:lnTo>
                  <a:pt x="94" y="131"/>
                </a:lnTo>
                <a:lnTo>
                  <a:pt x="102" y="131"/>
                </a:lnTo>
                <a:lnTo>
                  <a:pt x="110" y="131"/>
                </a:lnTo>
                <a:lnTo>
                  <a:pt x="110" y="131"/>
                </a:lnTo>
                <a:lnTo>
                  <a:pt x="102" y="127"/>
                </a:lnTo>
                <a:lnTo>
                  <a:pt x="94" y="131"/>
                </a:lnTo>
                <a:lnTo>
                  <a:pt x="94" y="131"/>
                </a:lnTo>
                <a:close/>
                <a:moveTo>
                  <a:pt x="102" y="147"/>
                </a:moveTo>
                <a:lnTo>
                  <a:pt x="102" y="147"/>
                </a:lnTo>
                <a:lnTo>
                  <a:pt x="98" y="147"/>
                </a:lnTo>
                <a:lnTo>
                  <a:pt x="98" y="147"/>
                </a:lnTo>
                <a:lnTo>
                  <a:pt x="98" y="156"/>
                </a:lnTo>
                <a:lnTo>
                  <a:pt x="98" y="156"/>
                </a:lnTo>
                <a:lnTo>
                  <a:pt x="102" y="151"/>
                </a:lnTo>
                <a:lnTo>
                  <a:pt x="102" y="147"/>
                </a:lnTo>
                <a:lnTo>
                  <a:pt x="102" y="147"/>
                </a:lnTo>
                <a:close/>
                <a:moveTo>
                  <a:pt x="77" y="217"/>
                </a:moveTo>
                <a:lnTo>
                  <a:pt x="77" y="217"/>
                </a:lnTo>
                <a:lnTo>
                  <a:pt x="73" y="217"/>
                </a:lnTo>
                <a:lnTo>
                  <a:pt x="73" y="225"/>
                </a:lnTo>
                <a:lnTo>
                  <a:pt x="77" y="233"/>
                </a:lnTo>
                <a:lnTo>
                  <a:pt x="77" y="233"/>
                </a:lnTo>
                <a:lnTo>
                  <a:pt x="77" y="217"/>
                </a:lnTo>
                <a:lnTo>
                  <a:pt x="77" y="217"/>
                </a:lnTo>
                <a:close/>
                <a:moveTo>
                  <a:pt x="49" y="315"/>
                </a:moveTo>
                <a:lnTo>
                  <a:pt x="49" y="315"/>
                </a:lnTo>
                <a:lnTo>
                  <a:pt x="45" y="315"/>
                </a:lnTo>
                <a:lnTo>
                  <a:pt x="40" y="315"/>
                </a:lnTo>
                <a:lnTo>
                  <a:pt x="40" y="315"/>
                </a:lnTo>
                <a:lnTo>
                  <a:pt x="45" y="319"/>
                </a:lnTo>
                <a:lnTo>
                  <a:pt x="49" y="319"/>
                </a:lnTo>
                <a:lnTo>
                  <a:pt x="49" y="319"/>
                </a:lnTo>
                <a:lnTo>
                  <a:pt x="49" y="315"/>
                </a:lnTo>
                <a:lnTo>
                  <a:pt x="49" y="315"/>
                </a:lnTo>
                <a:lnTo>
                  <a:pt x="49" y="315"/>
                </a:lnTo>
                <a:close/>
                <a:moveTo>
                  <a:pt x="45" y="307"/>
                </a:moveTo>
                <a:lnTo>
                  <a:pt x="45" y="307"/>
                </a:lnTo>
                <a:lnTo>
                  <a:pt x="40" y="303"/>
                </a:lnTo>
                <a:lnTo>
                  <a:pt x="40" y="299"/>
                </a:lnTo>
                <a:lnTo>
                  <a:pt x="36" y="299"/>
                </a:lnTo>
                <a:lnTo>
                  <a:pt x="36" y="299"/>
                </a:lnTo>
                <a:lnTo>
                  <a:pt x="36" y="303"/>
                </a:lnTo>
                <a:lnTo>
                  <a:pt x="32" y="307"/>
                </a:lnTo>
                <a:lnTo>
                  <a:pt x="32" y="307"/>
                </a:lnTo>
                <a:lnTo>
                  <a:pt x="36" y="311"/>
                </a:lnTo>
                <a:lnTo>
                  <a:pt x="32" y="311"/>
                </a:lnTo>
                <a:lnTo>
                  <a:pt x="32" y="311"/>
                </a:lnTo>
                <a:lnTo>
                  <a:pt x="40" y="315"/>
                </a:lnTo>
                <a:lnTo>
                  <a:pt x="40" y="315"/>
                </a:lnTo>
                <a:lnTo>
                  <a:pt x="45" y="311"/>
                </a:lnTo>
                <a:lnTo>
                  <a:pt x="45" y="311"/>
                </a:lnTo>
                <a:lnTo>
                  <a:pt x="45" y="307"/>
                </a:lnTo>
                <a:lnTo>
                  <a:pt x="45" y="307"/>
                </a:lnTo>
                <a:close/>
                <a:moveTo>
                  <a:pt x="77" y="201"/>
                </a:moveTo>
                <a:lnTo>
                  <a:pt x="77" y="201"/>
                </a:lnTo>
                <a:lnTo>
                  <a:pt x="73" y="205"/>
                </a:lnTo>
                <a:lnTo>
                  <a:pt x="69" y="209"/>
                </a:lnTo>
                <a:lnTo>
                  <a:pt x="69" y="209"/>
                </a:lnTo>
                <a:lnTo>
                  <a:pt x="73" y="209"/>
                </a:lnTo>
                <a:lnTo>
                  <a:pt x="69" y="213"/>
                </a:lnTo>
                <a:lnTo>
                  <a:pt x="69" y="213"/>
                </a:lnTo>
                <a:lnTo>
                  <a:pt x="73" y="213"/>
                </a:lnTo>
                <a:lnTo>
                  <a:pt x="77" y="209"/>
                </a:lnTo>
                <a:lnTo>
                  <a:pt x="77" y="201"/>
                </a:lnTo>
                <a:lnTo>
                  <a:pt x="77" y="201"/>
                </a:lnTo>
                <a:close/>
                <a:moveTo>
                  <a:pt x="65" y="250"/>
                </a:moveTo>
                <a:lnTo>
                  <a:pt x="65" y="250"/>
                </a:lnTo>
                <a:lnTo>
                  <a:pt x="61" y="246"/>
                </a:lnTo>
                <a:lnTo>
                  <a:pt x="61" y="246"/>
                </a:lnTo>
                <a:lnTo>
                  <a:pt x="61" y="250"/>
                </a:lnTo>
                <a:lnTo>
                  <a:pt x="61" y="254"/>
                </a:lnTo>
                <a:lnTo>
                  <a:pt x="61" y="254"/>
                </a:lnTo>
                <a:lnTo>
                  <a:pt x="61" y="250"/>
                </a:lnTo>
                <a:lnTo>
                  <a:pt x="65" y="250"/>
                </a:lnTo>
                <a:lnTo>
                  <a:pt x="65" y="250"/>
                </a:lnTo>
                <a:close/>
                <a:moveTo>
                  <a:pt x="49" y="274"/>
                </a:moveTo>
                <a:lnTo>
                  <a:pt x="49" y="274"/>
                </a:lnTo>
                <a:lnTo>
                  <a:pt x="45" y="282"/>
                </a:lnTo>
                <a:lnTo>
                  <a:pt x="49" y="286"/>
                </a:lnTo>
                <a:lnTo>
                  <a:pt x="49" y="286"/>
                </a:lnTo>
                <a:lnTo>
                  <a:pt x="53" y="282"/>
                </a:lnTo>
                <a:lnTo>
                  <a:pt x="53" y="274"/>
                </a:lnTo>
                <a:lnTo>
                  <a:pt x="53" y="274"/>
                </a:lnTo>
                <a:lnTo>
                  <a:pt x="49" y="274"/>
                </a:lnTo>
                <a:lnTo>
                  <a:pt x="49" y="274"/>
                </a:lnTo>
                <a:lnTo>
                  <a:pt x="49" y="270"/>
                </a:lnTo>
                <a:lnTo>
                  <a:pt x="45" y="274"/>
                </a:lnTo>
                <a:lnTo>
                  <a:pt x="45" y="274"/>
                </a:lnTo>
                <a:lnTo>
                  <a:pt x="49" y="274"/>
                </a:lnTo>
                <a:lnTo>
                  <a:pt x="49" y="274"/>
                </a:lnTo>
                <a:lnTo>
                  <a:pt x="49" y="274"/>
                </a:lnTo>
                <a:close/>
                <a:moveTo>
                  <a:pt x="65" y="233"/>
                </a:moveTo>
                <a:lnTo>
                  <a:pt x="65" y="233"/>
                </a:lnTo>
                <a:lnTo>
                  <a:pt x="65" y="229"/>
                </a:lnTo>
                <a:lnTo>
                  <a:pt x="65" y="229"/>
                </a:lnTo>
                <a:lnTo>
                  <a:pt x="61" y="229"/>
                </a:lnTo>
                <a:lnTo>
                  <a:pt x="57" y="229"/>
                </a:lnTo>
                <a:lnTo>
                  <a:pt x="57" y="229"/>
                </a:lnTo>
                <a:lnTo>
                  <a:pt x="57" y="233"/>
                </a:lnTo>
                <a:lnTo>
                  <a:pt x="57" y="237"/>
                </a:lnTo>
                <a:lnTo>
                  <a:pt x="57" y="237"/>
                </a:lnTo>
                <a:lnTo>
                  <a:pt x="61" y="233"/>
                </a:lnTo>
                <a:lnTo>
                  <a:pt x="61" y="233"/>
                </a:lnTo>
                <a:lnTo>
                  <a:pt x="61" y="237"/>
                </a:lnTo>
                <a:lnTo>
                  <a:pt x="61" y="237"/>
                </a:lnTo>
                <a:lnTo>
                  <a:pt x="61" y="237"/>
                </a:lnTo>
                <a:lnTo>
                  <a:pt x="65" y="237"/>
                </a:lnTo>
                <a:lnTo>
                  <a:pt x="65" y="237"/>
                </a:lnTo>
                <a:lnTo>
                  <a:pt x="65" y="237"/>
                </a:lnTo>
                <a:lnTo>
                  <a:pt x="65" y="233"/>
                </a:lnTo>
                <a:lnTo>
                  <a:pt x="65" y="233"/>
                </a:lnTo>
                <a:lnTo>
                  <a:pt x="65" y="233"/>
                </a:lnTo>
                <a:close/>
                <a:moveTo>
                  <a:pt x="69" y="188"/>
                </a:moveTo>
                <a:lnTo>
                  <a:pt x="69" y="188"/>
                </a:lnTo>
                <a:lnTo>
                  <a:pt x="69" y="192"/>
                </a:lnTo>
                <a:lnTo>
                  <a:pt x="69" y="201"/>
                </a:lnTo>
                <a:lnTo>
                  <a:pt x="69" y="201"/>
                </a:lnTo>
                <a:lnTo>
                  <a:pt x="69" y="192"/>
                </a:lnTo>
                <a:lnTo>
                  <a:pt x="73" y="188"/>
                </a:lnTo>
                <a:lnTo>
                  <a:pt x="73" y="188"/>
                </a:lnTo>
                <a:lnTo>
                  <a:pt x="73" y="196"/>
                </a:lnTo>
                <a:lnTo>
                  <a:pt x="73" y="196"/>
                </a:lnTo>
                <a:lnTo>
                  <a:pt x="77" y="192"/>
                </a:lnTo>
                <a:lnTo>
                  <a:pt x="77" y="192"/>
                </a:lnTo>
                <a:lnTo>
                  <a:pt x="73" y="184"/>
                </a:lnTo>
                <a:lnTo>
                  <a:pt x="73" y="184"/>
                </a:lnTo>
                <a:lnTo>
                  <a:pt x="73" y="188"/>
                </a:lnTo>
                <a:lnTo>
                  <a:pt x="73" y="188"/>
                </a:lnTo>
                <a:lnTo>
                  <a:pt x="69" y="188"/>
                </a:lnTo>
                <a:lnTo>
                  <a:pt x="69" y="188"/>
                </a:lnTo>
                <a:close/>
                <a:moveTo>
                  <a:pt x="49" y="258"/>
                </a:moveTo>
                <a:lnTo>
                  <a:pt x="49" y="258"/>
                </a:lnTo>
                <a:lnTo>
                  <a:pt x="45" y="266"/>
                </a:lnTo>
                <a:lnTo>
                  <a:pt x="49" y="270"/>
                </a:lnTo>
                <a:lnTo>
                  <a:pt x="49" y="270"/>
                </a:lnTo>
                <a:lnTo>
                  <a:pt x="53" y="266"/>
                </a:lnTo>
                <a:lnTo>
                  <a:pt x="53" y="266"/>
                </a:lnTo>
                <a:lnTo>
                  <a:pt x="49" y="262"/>
                </a:lnTo>
                <a:lnTo>
                  <a:pt x="49" y="258"/>
                </a:lnTo>
                <a:lnTo>
                  <a:pt x="49" y="258"/>
                </a:lnTo>
                <a:close/>
                <a:moveTo>
                  <a:pt x="81" y="160"/>
                </a:moveTo>
                <a:lnTo>
                  <a:pt x="81" y="160"/>
                </a:lnTo>
                <a:lnTo>
                  <a:pt x="81" y="168"/>
                </a:lnTo>
                <a:lnTo>
                  <a:pt x="81" y="168"/>
                </a:lnTo>
                <a:lnTo>
                  <a:pt x="81" y="164"/>
                </a:lnTo>
                <a:lnTo>
                  <a:pt x="81" y="160"/>
                </a:lnTo>
                <a:lnTo>
                  <a:pt x="81" y="160"/>
                </a:lnTo>
                <a:close/>
                <a:moveTo>
                  <a:pt x="57" y="213"/>
                </a:moveTo>
                <a:lnTo>
                  <a:pt x="57" y="213"/>
                </a:lnTo>
                <a:lnTo>
                  <a:pt x="53" y="217"/>
                </a:lnTo>
                <a:lnTo>
                  <a:pt x="57" y="221"/>
                </a:lnTo>
                <a:lnTo>
                  <a:pt x="61" y="225"/>
                </a:lnTo>
                <a:lnTo>
                  <a:pt x="61" y="225"/>
                </a:lnTo>
                <a:lnTo>
                  <a:pt x="61" y="221"/>
                </a:lnTo>
                <a:lnTo>
                  <a:pt x="61" y="221"/>
                </a:lnTo>
                <a:lnTo>
                  <a:pt x="65" y="217"/>
                </a:lnTo>
                <a:lnTo>
                  <a:pt x="65" y="217"/>
                </a:lnTo>
                <a:lnTo>
                  <a:pt x="57" y="213"/>
                </a:lnTo>
                <a:lnTo>
                  <a:pt x="57" y="213"/>
                </a:lnTo>
                <a:close/>
                <a:moveTo>
                  <a:pt x="20" y="323"/>
                </a:moveTo>
                <a:lnTo>
                  <a:pt x="20" y="323"/>
                </a:lnTo>
                <a:lnTo>
                  <a:pt x="24" y="331"/>
                </a:lnTo>
                <a:lnTo>
                  <a:pt x="24" y="331"/>
                </a:lnTo>
                <a:lnTo>
                  <a:pt x="24" y="331"/>
                </a:lnTo>
                <a:lnTo>
                  <a:pt x="28" y="331"/>
                </a:lnTo>
                <a:lnTo>
                  <a:pt x="28" y="331"/>
                </a:lnTo>
                <a:lnTo>
                  <a:pt x="28" y="327"/>
                </a:lnTo>
                <a:lnTo>
                  <a:pt x="20" y="323"/>
                </a:lnTo>
                <a:lnTo>
                  <a:pt x="20" y="323"/>
                </a:lnTo>
                <a:close/>
                <a:moveTo>
                  <a:pt x="85" y="131"/>
                </a:moveTo>
                <a:lnTo>
                  <a:pt x="85" y="131"/>
                </a:lnTo>
                <a:lnTo>
                  <a:pt x="77" y="135"/>
                </a:lnTo>
                <a:lnTo>
                  <a:pt x="77" y="135"/>
                </a:lnTo>
                <a:lnTo>
                  <a:pt x="85" y="135"/>
                </a:lnTo>
                <a:lnTo>
                  <a:pt x="85" y="135"/>
                </a:lnTo>
                <a:lnTo>
                  <a:pt x="85" y="131"/>
                </a:lnTo>
                <a:lnTo>
                  <a:pt x="85" y="131"/>
                </a:lnTo>
                <a:close/>
                <a:moveTo>
                  <a:pt x="61" y="192"/>
                </a:moveTo>
                <a:lnTo>
                  <a:pt x="61" y="192"/>
                </a:lnTo>
                <a:lnTo>
                  <a:pt x="53" y="205"/>
                </a:lnTo>
                <a:lnTo>
                  <a:pt x="53" y="205"/>
                </a:lnTo>
                <a:lnTo>
                  <a:pt x="57" y="205"/>
                </a:lnTo>
                <a:lnTo>
                  <a:pt x="57" y="205"/>
                </a:lnTo>
                <a:lnTo>
                  <a:pt x="53" y="209"/>
                </a:lnTo>
                <a:lnTo>
                  <a:pt x="53" y="209"/>
                </a:lnTo>
                <a:lnTo>
                  <a:pt x="57" y="209"/>
                </a:lnTo>
                <a:lnTo>
                  <a:pt x="57" y="209"/>
                </a:lnTo>
                <a:lnTo>
                  <a:pt x="61" y="201"/>
                </a:lnTo>
                <a:lnTo>
                  <a:pt x="61" y="192"/>
                </a:lnTo>
                <a:lnTo>
                  <a:pt x="61" y="192"/>
                </a:lnTo>
                <a:close/>
                <a:moveTo>
                  <a:pt x="36" y="274"/>
                </a:moveTo>
                <a:lnTo>
                  <a:pt x="36" y="274"/>
                </a:lnTo>
                <a:lnTo>
                  <a:pt x="36" y="278"/>
                </a:lnTo>
                <a:lnTo>
                  <a:pt x="36" y="278"/>
                </a:lnTo>
                <a:lnTo>
                  <a:pt x="36" y="278"/>
                </a:lnTo>
                <a:lnTo>
                  <a:pt x="36" y="278"/>
                </a:lnTo>
                <a:lnTo>
                  <a:pt x="40" y="278"/>
                </a:lnTo>
                <a:lnTo>
                  <a:pt x="40" y="278"/>
                </a:lnTo>
                <a:lnTo>
                  <a:pt x="36" y="274"/>
                </a:lnTo>
                <a:lnTo>
                  <a:pt x="36" y="274"/>
                </a:lnTo>
                <a:lnTo>
                  <a:pt x="36" y="274"/>
                </a:lnTo>
                <a:close/>
                <a:moveTo>
                  <a:pt x="65" y="172"/>
                </a:moveTo>
                <a:lnTo>
                  <a:pt x="65" y="172"/>
                </a:lnTo>
                <a:lnTo>
                  <a:pt x="61" y="172"/>
                </a:lnTo>
                <a:lnTo>
                  <a:pt x="61" y="172"/>
                </a:lnTo>
                <a:lnTo>
                  <a:pt x="61" y="176"/>
                </a:lnTo>
                <a:lnTo>
                  <a:pt x="65" y="176"/>
                </a:lnTo>
                <a:lnTo>
                  <a:pt x="65" y="176"/>
                </a:lnTo>
                <a:lnTo>
                  <a:pt x="65" y="172"/>
                </a:lnTo>
                <a:lnTo>
                  <a:pt x="65" y="172"/>
                </a:lnTo>
                <a:close/>
                <a:moveTo>
                  <a:pt x="57" y="160"/>
                </a:moveTo>
                <a:lnTo>
                  <a:pt x="57" y="160"/>
                </a:lnTo>
                <a:lnTo>
                  <a:pt x="57" y="164"/>
                </a:lnTo>
                <a:lnTo>
                  <a:pt x="61" y="164"/>
                </a:lnTo>
                <a:lnTo>
                  <a:pt x="61" y="164"/>
                </a:lnTo>
                <a:lnTo>
                  <a:pt x="69" y="156"/>
                </a:lnTo>
                <a:lnTo>
                  <a:pt x="69" y="156"/>
                </a:lnTo>
                <a:lnTo>
                  <a:pt x="61" y="156"/>
                </a:lnTo>
                <a:lnTo>
                  <a:pt x="57" y="160"/>
                </a:lnTo>
                <a:lnTo>
                  <a:pt x="57" y="160"/>
                </a:lnTo>
                <a:close/>
                <a:moveTo>
                  <a:pt x="45" y="188"/>
                </a:moveTo>
                <a:lnTo>
                  <a:pt x="45" y="188"/>
                </a:lnTo>
                <a:lnTo>
                  <a:pt x="40" y="188"/>
                </a:lnTo>
                <a:lnTo>
                  <a:pt x="40" y="188"/>
                </a:lnTo>
                <a:lnTo>
                  <a:pt x="40" y="192"/>
                </a:lnTo>
                <a:lnTo>
                  <a:pt x="45" y="196"/>
                </a:lnTo>
                <a:lnTo>
                  <a:pt x="45" y="196"/>
                </a:lnTo>
                <a:lnTo>
                  <a:pt x="45" y="192"/>
                </a:lnTo>
                <a:lnTo>
                  <a:pt x="45" y="188"/>
                </a:lnTo>
                <a:lnTo>
                  <a:pt x="45" y="188"/>
                </a:lnTo>
                <a:close/>
                <a:moveTo>
                  <a:pt x="45" y="143"/>
                </a:moveTo>
                <a:lnTo>
                  <a:pt x="45" y="143"/>
                </a:lnTo>
                <a:lnTo>
                  <a:pt x="45" y="139"/>
                </a:lnTo>
                <a:lnTo>
                  <a:pt x="45" y="135"/>
                </a:lnTo>
                <a:lnTo>
                  <a:pt x="45" y="135"/>
                </a:lnTo>
                <a:lnTo>
                  <a:pt x="45" y="139"/>
                </a:lnTo>
                <a:lnTo>
                  <a:pt x="45" y="143"/>
                </a:lnTo>
                <a:lnTo>
                  <a:pt x="45" y="143"/>
                </a:lnTo>
                <a:close/>
                <a:moveTo>
                  <a:pt x="28" y="180"/>
                </a:moveTo>
                <a:lnTo>
                  <a:pt x="28" y="180"/>
                </a:lnTo>
                <a:lnTo>
                  <a:pt x="28" y="184"/>
                </a:lnTo>
                <a:lnTo>
                  <a:pt x="24" y="184"/>
                </a:lnTo>
                <a:lnTo>
                  <a:pt x="24" y="184"/>
                </a:lnTo>
                <a:lnTo>
                  <a:pt x="28" y="184"/>
                </a:lnTo>
                <a:lnTo>
                  <a:pt x="32" y="180"/>
                </a:lnTo>
                <a:lnTo>
                  <a:pt x="32" y="180"/>
                </a:lnTo>
                <a:lnTo>
                  <a:pt x="28" y="180"/>
                </a:lnTo>
                <a:lnTo>
                  <a:pt x="28" y="180"/>
                </a:lnTo>
                <a:close/>
                <a:moveTo>
                  <a:pt x="24" y="168"/>
                </a:moveTo>
                <a:lnTo>
                  <a:pt x="24" y="168"/>
                </a:lnTo>
                <a:lnTo>
                  <a:pt x="24" y="168"/>
                </a:lnTo>
                <a:lnTo>
                  <a:pt x="20" y="172"/>
                </a:lnTo>
                <a:lnTo>
                  <a:pt x="20" y="172"/>
                </a:lnTo>
                <a:lnTo>
                  <a:pt x="24" y="172"/>
                </a:lnTo>
                <a:lnTo>
                  <a:pt x="24" y="176"/>
                </a:lnTo>
                <a:lnTo>
                  <a:pt x="24" y="176"/>
                </a:lnTo>
                <a:lnTo>
                  <a:pt x="24" y="176"/>
                </a:lnTo>
                <a:lnTo>
                  <a:pt x="28" y="176"/>
                </a:lnTo>
                <a:lnTo>
                  <a:pt x="28" y="176"/>
                </a:lnTo>
                <a:lnTo>
                  <a:pt x="28" y="168"/>
                </a:lnTo>
                <a:lnTo>
                  <a:pt x="28" y="156"/>
                </a:lnTo>
                <a:lnTo>
                  <a:pt x="28" y="156"/>
                </a:lnTo>
                <a:lnTo>
                  <a:pt x="24" y="156"/>
                </a:lnTo>
                <a:lnTo>
                  <a:pt x="20" y="156"/>
                </a:lnTo>
                <a:lnTo>
                  <a:pt x="20" y="156"/>
                </a:lnTo>
                <a:lnTo>
                  <a:pt x="24" y="151"/>
                </a:lnTo>
                <a:lnTo>
                  <a:pt x="28" y="151"/>
                </a:lnTo>
                <a:lnTo>
                  <a:pt x="28" y="151"/>
                </a:lnTo>
                <a:lnTo>
                  <a:pt x="20" y="151"/>
                </a:lnTo>
                <a:lnTo>
                  <a:pt x="20" y="160"/>
                </a:lnTo>
                <a:lnTo>
                  <a:pt x="24" y="168"/>
                </a:lnTo>
                <a:lnTo>
                  <a:pt x="24" y="168"/>
                </a:ln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000" dirty="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1" name="Oval 40"/>
          <p:cNvSpPr/>
          <p:nvPr userDrawn="1"/>
        </p:nvSpPr>
        <p:spPr bwMode="auto">
          <a:xfrm>
            <a:off x="4445018" y="2324100"/>
            <a:ext cx="85725" cy="85726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defTabSz="914400" fontAlgn="base">
              <a:spcBef>
                <a:spcPct val="50000"/>
              </a:spcBef>
              <a:spcAft>
                <a:spcPct val="0"/>
              </a:spcAft>
              <a:defRPr/>
            </a:pPr>
            <a:endParaRPr lang="en-US" sz="1000" dirty="0">
              <a:solidFill>
                <a:srgbClr val="000000"/>
              </a:solidFill>
              <a:ea typeface="Arial" pitchFamily="-111" charset="-52"/>
              <a:cs typeface="Arial" charset="0"/>
            </a:endParaRPr>
          </a:p>
        </p:txBody>
      </p:sp>
      <p:sp>
        <p:nvSpPr>
          <p:cNvPr id="42" name="Oval 41"/>
          <p:cNvSpPr/>
          <p:nvPr userDrawn="1"/>
        </p:nvSpPr>
        <p:spPr bwMode="auto">
          <a:xfrm>
            <a:off x="4114802" y="1727201"/>
            <a:ext cx="85725" cy="85726"/>
          </a:xfrm>
          <a:prstGeom prst="ellipse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defTabSz="914400" fontAlgn="base">
              <a:spcBef>
                <a:spcPct val="50000"/>
              </a:spcBef>
              <a:spcAft>
                <a:spcPct val="0"/>
              </a:spcAft>
              <a:defRPr/>
            </a:pPr>
            <a:endParaRPr lang="en-US" sz="1000" dirty="0">
              <a:solidFill>
                <a:srgbClr val="000000"/>
              </a:solidFill>
              <a:ea typeface="Arial" pitchFamily="-111" charset="-5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44835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ne column contents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expressive 3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847030" y="0"/>
            <a:ext cx="1296987" cy="3408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386592" y="1333500"/>
            <a:ext cx="6950834" cy="2778568"/>
          </a:xfrm>
          <a:prstGeom prst="rect">
            <a:avLst/>
          </a:prstGeom>
        </p:spPr>
        <p:txBody>
          <a:bodyPr lIns="0" tIns="0" rIns="0" bIns="0"/>
          <a:lstStyle>
            <a:lvl1pPr>
              <a:defRPr sz="2000">
                <a:solidFill>
                  <a:srgbClr val="484848"/>
                </a:solidFill>
              </a:defRPr>
            </a:lvl1pPr>
            <a:lvl2pPr>
              <a:buClr>
                <a:srgbClr val="484848"/>
              </a:buClr>
              <a:buSzPct val="100000"/>
              <a:defRPr sz="2000">
                <a:solidFill>
                  <a:srgbClr val="484848"/>
                </a:solidFill>
              </a:defRPr>
            </a:lvl2pPr>
            <a:lvl3pPr marL="477838" indent="-188913">
              <a:buClr>
                <a:srgbClr val="484848"/>
              </a:buClr>
              <a:buSzPct val="100000"/>
              <a:defRPr sz="1800">
                <a:solidFill>
                  <a:srgbClr val="484848"/>
                </a:solidFill>
              </a:defRPr>
            </a:lvl3pPr>
            <a:lvl4pPr marL="720725" indent="-207963">
              <a:buClr>
                <a:srgbClr val="484848"/>
              </a:buClr>
              <a:buSzPct val="100000"/>
              <a:defRPr sz="1600">
                <a:solidFill>
                  <a:srgbClr val="484848"/>
                </a:solidFill>
              </a:defRPr>
            </a:lvl4pPr>
            <a:lvl5pPr marL="990600" indent="-225425">
              <a:buClr>
                <a:schemeClr val="accent1"/>
              </a:buClr>
              <a:buSzPct val="100000"/>
              <a:defRPr sz="1600">
                <a:solidFill>
                  <a:srgbClr val="484848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itle 15"/>
          <p:cNvSpPr>
            <a:spLocks noGrp="1"/>
          </p:cNvSpPr>
          <p:nvPr>
            <p:ph type="title"/>
          </p:nvPr>
        </p:nvSpPr>
        <p:spPr>
          <a:xfrm>
            <a:off x="381009" y="317502"/>
            <a:ext cx="6956425" cy="879475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74351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expressive 3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850205" y="0"/>
            <a:ext cx="1296987" cy="3408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15"/>
          <p:cNvSpPr>
            <a:spLocks noGrp="1"/>
          </p:cNvSpPr>
          <p:nvPr>
            <p:ph type="title"/>
          </p:nvPr>
        </p:nvSpPr>
        <p:spPr>
          <a:xfrm>
            <a:off x="381009" y="317502"/>
            <a:ext cx="6956425" cy="879475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Slide Number Placeholder 10"/>
          <p:cNvSpPr>
            <a:spLocks noGrp="1"/>
          </p:cNvSpPr>
          <p:nvPr>
            <p:ph type="sldNum" sz="quarter" idx="10"/>
          </p:nvPr>
        </p:nvSpPr>
        <p:spPr>
          <a:xfrm>
            <a:off x="400051" y="6477000"/>
            <a:ext cx="384175" cy="152400"/>
          </a:xfrm>
          <a:prstGeom prst="rect">
            <a:avLst/>
          </a:prstGeom>
        </p:spPr>
        <p:txBody>
          <a:bodyPr/>
          <a:lstStyle>
            <a:lvl1pPr algn="ctr" eaLnBrk="0" hangingPunct="0">
              <a:spcBef>
                <a:spcPct val="50000"/>
              </a:spcBef>
              <a:defRPr sz="2400">
                <a:latin typeface="Verdana" pitchFamily="-111" charset="0"/>
                <a:ea typeface="Arial" pitchFamily="-111" charset="-52"/>
                <a:cs typeface="Arial" pitchFamily="-111" charset="-52"/>
              </a:defRPr>
            </a:lvl1pPr>
          </a:lstStyle>
          <a:p>
            <a:pPr>
              <a:defRPr/>
            </a:pPr>
            <a:endParaRPr lang="en-US">
              <a:solidFill>
                <a:srgbClr val="CCCC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01508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intrnl_cnsmr_exp_cvr_2.jpg"/>
          <p:cNvPicPr>
            <a:picLocks noChangeAspect="1"/>
          </p:cNvPicPr>
          <p:nvPr userDrawn="1"/>
        </p:nvPicPr>
        <p:blipFill>
          <a:blip r:embed="rId2"/>
          <a:srcRect t="8496"/>
          <a:stretch>
            <a:fillRect/>
          </a:stretch>
        </p:blipFill>
        <p:spPr bwMode="auto">
          <a:xfrm>
            <a:off x="0" y="0"/>
            <a:ext cx="75438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att_rp_hz_rgb_grd_pos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6832608" y="381000"/>
            <a:ext cx="1952625" cy="548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828684" y="6480815"/>
            <a:ext cx="5495925" cy="276999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>
            <a:spAutoFit/>
          </a:bodyPr>
          <a:lstStyle>
            <a:lvl1pPr eaLnBrk="0" hangingPunct="0"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600" dirty="0" smtClean="0">
                <a:solidFill>
                  <a:srgbClr val="484848"/>
                </a:solidFill>
              </a:rPr>
              <a:t>© 2010 AT&amp;T Intellectual Property. All rights reserved. AT&amp;T and the AT&amp;T logo are trademarks of AT&amp;T Intellectual Property.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600" dirty="0" smtClean="0">
                <a:solidFill>
                  <a:srgbClr val="484848"/>
                </a:solidFill>
              </a:rPr>
              <a:t>AT&amp;T Proprietary - The information contained herein is for use by authorized persons only and is not for general distribution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600" dirty="0" smtClean="0">
              <a:solidFill>
                <a:srgbClr val="484848"/>
              </a:solidFill>
            </a:endParaRPr>
          </a:p>
        </p:txBody>
      </p:sp>
      <p:sp>
        <p:nvSpPr>
          <p:cNvPr id="20" name="Title 19"/>
          <p:cNvSpPr>
            <a:spLocks noGrp="1"/>
          </p:cNvSpPr>
          <p:nvPr>
            <p:ph type="title"/>
          </p:nvPr>
        </p:nvSpPr>
        <p:spPr bwMode="gray">
          <a:xfrm>
            <a:off x="815986" y="952500"/>
            <a:ext cx="5432425" cy="964634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21"/>
          <p:cNvSpPr>
            <a:spLocks noGrp="1"/>
          </p:cNvSpPr>
          <p:nvPr>
            <p:ph type="body" sz="quarter" idx="10"/>
          </p:nvPr>
        </p:nvSpPr>
        <p:spPr bwMode="gray">
          <a:xfrm>
            <a:off x="815975" y="2082803"/>
            <a:ext cx="5638800" cy="317500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309437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titleslide2.png"/>
          <p:cNvPicPr>
            <a:picLocks noChangeAspect="1"/>
          </p:cNvPicPr>
          <p:nvPr userDrawn="1"/>
        </p:nvPicPr>
        <p:blipFill>
          <a:blip r:embed="rId2"/>
          <a:srcRect t="17751"/>
          <a:stretch>
            <a:fillRect/>
          </a:stretch>
        </p:blipFill>
        <p:spPr bwMode="auto">
          <a:xfrm>
            <a:off x="0" y="0"/>
            <a:ext cx="7239000" cy="6334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0" descr="att_rp_hz_rgb_grd_pos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6832608" y="381000"/>
            <a:ext cx="1952625" cy="548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7"/>
          <p:cNvSpPr txBox="1">
            <a:spLocks noChangeArrowheads="1"/>
          </p:cNvSpPr>
          <p:nvPr userDrawn="1"/>
        </p:nvSpPr>
        <p:spPr bwMode="auto">
          <a:xfrm>
            <a:off x="828684" y="6480815"/>
            <a:ext cx="5495925" cy="276999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>
            <a:spAutoFit/>
          </a:bodyPr>
          <a:lstStyle>
            <a:lvl1pPr eaLnBrk="0" hangingPunct="0"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600" dirty="0" smtClean="0">
                <a:solidFill>
                  <a:srgbClr val="484848"/>
                </a:solidFill>
              </a:rPr>
              <a:t>© 2010 AT&amp;T Intellectual Property. All rights reserved. AT&amp;T and the AT&amp;T logo are trademarks of AT&amp;T Intellectual Property.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600" dirty="0" smtClean="0">
                <a:solidFill>
                  <a:srgbClr val="484848"/>
                </a:solidFill>
              </a:rPr>
              <a:t>AT&amp;T Proprietary - The information contained herein is for use by authorized persons only and is not for general distribution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600" dirty="0" smtClean="0">
              <a:solidFill>
                <a:srgbClr val="484848"/>
              </a:solidFill>
            </a:endParaRPr>
          </a:p>
        </p:txBody>
      </p:sp>
      <p:sp>
        <p:nvSpPr>
          <p:cNvPr id="20" name="Title 19"/>
          <p:cNvSpPr>
            <a:spLocks noGrp="1"/>
          </p:cNvSpPr>
          <p:nvPr>
            <p:ph type="title"/>
          </p:nvPr>
        </p:nvSpPr>
        <p:spPr bwMode="gray">
          <a:xfrm>
            <a:off x="815976" y="960167"/>
            <a:ext cx="5280024" cy="1296712"/>
          </a:xfrm>
          <a:prstGeom prst="rect">
            <a:avLst/>
          </a:prstGeom>
        </p:spPr>
        <p:txBody>
          <a:bodyPr lIns="0" tIns="0" rIns="0" bIns="0"/>
          <a:lstStyle>
            <a:lvl1pPr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21"/>
          <p:cNvSpPr>
            <a:spLocks noGrp="1"/>
          </p:cNvSpPr>
          <p:nvPr>
            <p:ph type="body" sz="quarter" idx="10"/>
          </p:nvPr>
        </p:nvSpPr>
        <p:spPr bwMode="gray">
          <a:xfrm>
            <a:off x="815994" y="2387603"/>
            <a:ext cx="4518025" cy="317500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220750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titleslide2.png"/>
          <p:cNvPicPr>
            <a:picLocks noChangeAspect="1"/>
          </p:cNvPicPr>
          <p:nvPr userDrawn="1"/>
        </p:nvPicPr>
        <p:blipFill>
          <a:blip r:embed="rId2"/>
          <a:srcRect t="10023"/>
          <a:stretch>
            <a:fillRect/>
          </a:stretch>
        </p:blipFill>
        <p:spPr bwMode="auto">
          <a:xfrm>
            <a:off x="0" y="0"/>
            <a:ext cx="7772400" cy="6349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att_rp_hz_rgb_grd_pos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6832608" y="6096000"/>
            <a:ext cx="1952625" cy="548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10"/>
          <p:cNvSpPr txBox="1">
            <a:spLocks noChangeArrowheads="1"/>
          </p:cNvSpPr>
          <p:nvPr userDrawn="1"/>
        </p:nvSpPr>
        <p:spPr bwMode="auto">
          <a:xfrm>
            <a:off x="828684" y="6480815"/>
            <a:ext cx="5495925" cy="276999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>
            <a:spAutoFit/>
          </a:bodyPr>
          <a:lstStyle>
            <a:lvl1pPr eaLnBrk="0" hangingPunct="0"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600" dirty="0" smtClean="0">
                <a:solidFill>
                  <a:srgbClr val="484848"/>
                </a:solidFill>
              </a:rPr>
              <a:t>© 2010 AT&amp;T Intellectual Property. All rights reserved. AT&amp;T and the AT&amp;T logo are trademarks of AT&amp;T Intellectual Property.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600" dirty="0" smtClean="0">
                <a:solidFill>
                  <a:srgbClr val="484848"/>
                </a:solidFill>
              </a:rPr>
              <a:t>AT&amp;T Proprietary - The information contained herein is for use by authorized persons only and is not for general distribution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600" dirty="0" smtClean="0">
              <a:solidFill>
                <a:srgbClr val="484848"/>
              </a:solidFill>
            </a:endParaRPr>
          </a:p>
        </p:txBody>
      </p:sp>
      <p:sp>
        <p:nvSpPr>
          <p:cNvPr id="20" name="Title 19"/>
          <p:cNvSpPr>
            <a:spLocks noGrp="1"/>
          </p:cNvSpPr>
          <p:nvPr>
            <p:ph type="title"/>
          </p:nvPr>
        </p:nvSpPr>
        <p:spPr bwMode="gray">
          <a:xfrm>
            <a:off x="816001" y="1651000"/>
            <a:ext cx="3756025" cy="977900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21"/>
          <p:cNvSpPr>
            <a:spLocks noGrp="1"/>
          </p:cNvSpPr>
          <p:nvPr>
            <p:ph type="body" sz="quarter" idx="10"/>
          </p:nvPr>
        </p:nvSpPr>
        <p:spPr bwMode="gray">
          <a:xfrm>
            <a:off x="815975" y="2781300"/>
            <a:ext cx="3302000" cy="762000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068132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dividerslide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5256213" y="1607820"/>
            <a:ext cx="3890962" cy="4505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itle 19"/>
          <p:cNvSpPr>
            <a:spLocks noGrp="1"/>
          </p:cNvSpPr>
          <p:nvPr>
            <p:ph type="title"/>
          </p:nvPr>
        </p:nvSpPr>
        <p:spPr bwMode="black">
          <a:xfrm>
            <a:off x="815993" y="1244843"/>
            <a:ext cx="5694363" cy="1365250"/>
          </a:xfrm>
          <a:prstGeom prst="rect">
            <a:avLst/>
          </a:prstGeom>
        </p:spPr>
        <p:txBody>
          <a:bodyPr lIns="0" tIns="0" rIns="0" bIns="0"/>
          <a:lstStyle>
            <a:lvl1pPr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Text Placeholder 21"/>
          <p:cNvSpPr>
            <a:spLocks noGrp="1"/>
          </p:cNvSpPr>
          <p:nvPr>
            <p:ph type="body" sz="quarter" idx="10"/>
          </p:nvPr>
        </p:nvSpPr>
        <p:spPr bwMode="gray">
          <a:xfrm>
            <a:off x="815975" y="2705345"/>
            <a:ext cx="5694362" cy="317500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400051" y="6477000"/>
            <a:ext cx="384175" cy="152400"/>
          </a:xfrm>
          <a:prstGeom prst="rect">
            <a:avLst/>
          </a:prstGeom>
        </p:spPr>
        <p:txBody>
          <a:bodyPr/>
          <a:lstStyle>
            <a:lvl1pPr algn="ctr" eaLnBrk="0" hangingPunct="0">
              <a:spcBef>
                <a:spcPct val="50000"/>
              </a:spcBef>
              <a:defRPr sz="2400">
                <a:latin typeface="Verdana" pitchFamily="-111" charset="0"/>
                <a:ea typeface="Arial" pitchFamily="-111" charset="-52"/>
                <a:cs typeface="Arial" pitchFamily="-111" charset="-52"/>
              </a:defRPr>
            </a:lvl1pPr>
          </a:lstStyle>
          <a:p>
            <a:pPr defTabSz="914400" fontAlgn="base">
              <a:spcAft>
                <a:spcPct val="0"/>
              </a:spcAft>
              <a:defRPr/>
            </a:pPr>
            <a:fld id="{3B209429-1ABE-47E0-BB65-8C8F3E762D8E}" type="slidenum">
              <a:rPr lang="en-US">
                <a:solidFill>
                  <a:srgbClr val="CCCCCC"/>
                </a:solidFill>
              </a:rPr>
              <a:pPr defTabSz="914400" fontAlgn="base"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CCCC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36167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dividerslide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5280025" y="4"/>
            <a:ext cx="3867150" cy="3356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itle 19"/>
          <p:cNvSpPr>
            <a:spLocks noGrp="1"/>
          </p:cNvSpPr>
          <p:nvPr>
            <p:ph type="title"/>
          </p:nvPr>
        </p:nvSpPr>
        <p:spPr bwMode="black">
          <a:xfrm>
            <a:off x="815993" y="2073275"/>
            <a:ext cx="5694363" cy="1365250"/>
          </a:xfrm>
          <a:prstGeom prst="rect">
            <a:avLst/>
          </a:prstGeom>
        </p:spPr>
        <p:txBody>
          <a:bodyPr lIns="0" tIns="0" rIns="0" bIns="0"/>
          <a:lstStyle>
            <a:lvl1pPr>
              <a:defRPr sz="3600" b="1">
                <a:solidFill>
                  <a:srgbClr val="FF72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Text Placeholder 21"/>
          <p:cNvSpPr>
            <a:spLocks noGrp="1"/>
          </p:cNvSpPr>
          <p:nvPr>
            <p:ph type="body" sz="quarter" idx="10"/>
          </p:nvPr>
        </p:nvSpPr>
        <p:spPr bwMode="gray">
          <a:xfrm>
            <a:off x="815974" y="3533777"/>
            <a:ext cx="5694362" cy="317500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400051" y="6477000"/>
            <a:ext cx="384175" cy="152400"/>
          </a:xfrm>
          <a:prstGeom prst="rect">
            <a:avLst/>
          </a:prstGeom>
        </p:spPr>
        <p:txBody>
          <a:bodyPr/>
          <a:lstStyle>
            <a:lvl1pPr algn="ctr" eaLnBrk="0" hangingPunct="0">
              <a:spcBef>
                <a:spcPct val="50000"/>
              </a:spcBef>
              <a:defRPr sz="2400">
                <a:latin typeface="Verdana" pitchFamily="-111" charset="0"/>
                <a:ea typeface="Arial" pitchFamily="-111" charset="-52"/>
                <a:cs typeface="Arial" pitchFamily="-111" charset="-52"/>
              </a:defRPr>
            </a:lvl1pPr>
          </a:lstStyle>
          <a:p>
            <a:pPr defTabSz="914400" fontAlgn="base">
              <a:spcAft>
                <a:spcPct val="0"/>
              </a:spcAft>
              <a:defRPr/>
            </a:pPr>
            <a:fld id="{C34EEAC6-55FA-4941-B705-52BAA878EAFF}" type="slidenum">
              <a:rPr lang="en-US">
                <a:solidFill>
                  <a:srgbClr val="CCCCCC"/>
                </a:solidFill>
              </a:rPr>
              <a:pPr defTabSz="914400" fontAlgn="base"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CCCC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20296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dividerslide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5483225" y="960120"/>
            <a:ext cx="3663950" cy="542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itle 19"/>
          <p:cNvSpPr>
            <a:spLocks noGrp="1"/>
          </p:cNvSpPr>
          <p:nvPr>
            <p:ph type="title"/>
          </p:nvPr>
        </p:nvSpPr>
        <p:spPr bwMode="black">
          <a:xfrm>
            <a:off x="815983" y="1208088"/>
            <a:ext cx="5280025" cy="1365250"/>
          </a:xfrm>
          <a:prstGeom prst="rect">
            <a:avLst/>
          </a:prstGeom>
        </p:spPr>
        <p:txBody>
          <a:bodyPr lIns="0" tIns="0" rIns="0" bIns="0"/>
          <a:lstStyle>
            <a:lvl1pPr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Text Placeholder 21"/>
          <p:cNvSpPr>
            <a:spLocks noGrp="1"/>
          </p:cNvSpPr>
          <p:nvPr>
            <p:ph type="body" sz="quarter" idx="10"/>
          </p:nvPr>
        </p:nvSpPr>
        <p:spPr bwMode="gray">
          <a:xfrm>
            <a:off x="815974" y="2668588"/>
            <a:ext cx="5280026" cy="950912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400051" y="6477000"/>
            <a:ext cx="384175" cy="152400"/>
          </a:xfrm>
          <a:prstGeom prst="rect">
            <a:avLst/>
          </a:prstGeom>
        </p:spPr>
        <p:txBody>
          <a:bodyPr/>
          <a:lstStyle>
            <a:lvl1pPr algn="ctr" eaLnBrk="0" hangingPunct="0">
              <a:spcBef>
                <a:spcPct val="50000"/>
              </a:spcBef>
              <a:defRPr sz="2400">
                <a:latin typeface="Verdana" pitchFamily="-111" charset="0"/>
                <a:ea typeface="Arial" pitchFamily="-111" charset="-52"/>
                <a:cs typeface="Arial" pitchFamily="-111" charset="-52"/>
              </a:defRPr>
            </a:lvl1pPr>
          </a:lstStyle>
          <a:p>
            <a:pPr defTabSz="914400" fontAlgn="base">
              <a:spcAft>
                <a:spcPct val="0"/>
              </a:spcAft>
              <a:defRPr/>
            </a:pPr>
            <a:fld id="{BC80E244-2787-472A-9FCA-961643F50B30}" type="slidenum">
              <a:rPr lang="en-US">
                <a:solidFill>
                  <a:srgbClr val="CCCCCC"/>
                </a:solidFill>
              </a:rPr>
              <a:pPr defTabSz="914400" fontAlgn="base"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CCCC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80510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1391" y="1283233"/>
            <a:ext cx="4066977" cy="5193771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3617" y="1283233"/>
            <a:ext cx="4067969" cy="5193771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402" y="6245490"/>
            <a:ext cx="2133203" cy="476250"/>
          </a:xfrm>
          <a:prstGeom prst="rect">
            <a:avLst/>
          </a:prstGeom>
        </p:spPr>
        <p:txBody>
          <a:bodyPr lIns="63999" tIns="31999" rIns="63999" bIns="31999"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endParaRPr lang="en-US" kern="1200" dirty="0">
              <a:solidFill>
                <a:prstClr val="white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402" y="6416566"/>
            <a:ext cx="1833853" cy="305174"/>
          </a:xfrm>
          <a:prstGeom prst="rect">
            <a:avLst/>
          </a:prstGeom>
        </p:spPr>
        <p:txBody>
          <a:bodyPr lIns="63999" tIns="31999" rIns="63999" bIns="31999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538DADF-5B02-45FF-8CBE-506AD4E9DD56}" type="slidenum">
              <a:rPr lang="en-US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latin typeface="Arial" charset="0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contents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expressive 3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847032" y="0"/>
            <a:ext cx="1296987" cy="3408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386592" y="1333500"/>
            <a:ext cx="6950834" cy="2778568"/>
          </a:xfrm>
          <a:prstGeom prst="rect">
            <a:avLst/>
          </a:prstGeom>
        </p:spPr>
        <p:txBody>
          <a:bodyPr lIns="0" tIns="0" rIns="0" bIns="0"/>
          <a:lstStyle>
            <a:lvl1pPr>
              <a:defRPr sz="2000">
                <a:solidFill>
                  <a:srgbClr val="484848"/>
                </a:solidFill>
              </a:defRPr>
            </a:lvl1pPr>
            <a:lvl2pPr>
              <a:buClr>
                <a:srgbClr val="484848"/>
              </a:buClr>
              <a:buSzPct val="100000"/>
              <a:defRPr sz="2000">
                <a:solidFill>
                  <a:srgbClr val="484848"/>
                </a:solidFill>
              </a:defRPr>
            </a:lvl2pPr>
            <a:lvl3pPr marL="477838" indent="-188913">
              <a:buClr>
                <a:srgbClr val="484848"/>
              </a:buClr>
              <a:buSzPct val="100000"/>
              <a:defRPr sz="1800">
                <a:solidFill>
                  <a:srgbClr val="484848"/>
                </a:solidFill>
              </a:defRPr>
            </a:lvl3pPr>
            <a:lvl4pPr marL="720725" indent="-207963">
              <a:buClr>
                <a:srgbClr val="484848"/>
              </a:buClr>
              <a:buSzPct val="100000"/>
              <a:defRPr sz="1600">
                <a:solidFill>
                  <a:srgbClr val="484848"/>
                </a:solidFill>
              </a:defRPr>
            </a:lvl4pPr>
            <a:lvl5pPr marL="990600" indent="-225425">
              <a:buClr>
                <a:schemeClr val="accent1"/>
              </a:buClr>
              <a:buSzPct val="100000"/>
              <a:defRPr sz="1600">
                <a:solidFill>
                  <a:srgbClr val="484848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itle 15"/>
          <p:cNvSpPr>
            <a:spLocks noGrp="1"/>
          </p:cNvSpPr>
          <p:nvPr>
            <p:ph type="title"/>
          </p:nvPr>
        </p:nvSpPr>
        <p:spPr>
          <a:xfrm>
            <a:off x="381009" y="317502"/>
            <a:ext cx="6956425" cy="879475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219709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contents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828684" y="6480815"/>
            <a:ext cx="5495925" cy="276999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>
            <a:spAutoFit/>
          </a:bodyPr>
          <a:lstStyle>
            <a:lvl1pPr eaLnBrk="0" hangingPunct="0"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600" dirty="0" smtClean="0">
                <a:solidFill>
                  <a:srgbClr val="484848"/>
                </a:solidFill>
              </a:rPr>
              <a:t>© 2010 AT&amp;T Intellectual Property. All rights reserved. AT&amp;T and the AT&amp;T logo are trademarks of AT&amp;T Intellectual Property.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600" dirty="0" smtClean="0">
                <a:solidFill>
                  <a:srgbClr val="484848"/>
                </a:solidFill>
              </a:rPr>
              <a:t>AT&amp;T Proprietary - The information contained herein is for use by authorized persons only and is not for general distribution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600" dirty="0" smtClean="0">
              <a:solidFill>
                <a:srgbClr val="484848"/>
              </a:solidFill>
            </a:endParaRPr>
          </a:p>
        </p:txBody>
      </p:sp>
      <p:pic>
        <p:nvPicPr>
          <p:cNvPr id="6" name="Picture 6" descr="Globe_Alone_rgb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58219" y="6229354"/>
            <a:ext cx="333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8"/>
          <p:cNvSpPr txBox="1">
            <a:spLocks noChangeArrowheads="1"/>
          </p:cNvSpPr>
          <p:nvPr userDrawn="1"/>
        </p:nvSpPr>
        <p:spPr bwMode="auto">
          <a:xfrm>
            <a:off x="304800" y="6537970"/>
            <a:ext cx="381000" cy="123111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>
            <a:spAutoFit/>
          </a:bodyPr>
          <a:lstStyle>
            <a:lvl1pPr eaLnBrk="0" hangingPunct="0"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03BFBF4D-9640-4FDD-9EBB-2056AF75AD7A}" type="slidenum">
              <a:rPr lang="en-US" sz="800" smtClean="0">
                <a:solidFill>
                  <a:srgbClr val="484848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800" dirty="0" smtClean="0">
              <a:solidFill>
                <a:srgbClr val="484848"/>
              </a:solidFill>
            </a:endParaRPr>
          </a:p>
        </p:txBody>
      </p:sp>
      <p:pic>
        <p:nvPicPr>
          <p:cNvPr id="8" name="Picture 13" descr="dividerbottom.jp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7932757" y="0"/>
            <a:ext cx="1222375" cy="3800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ontent Placeholder 3"/>
          <p:cNvSpPr>
            <a:spLocks noGrp="1"/>
          </p:cNvSpPr>
          <p:nvPr>
            <p:ph sz="half" idx="15"/>
          </p:nvPr>
        </p:nvSpPr>
        <p:spPr bwMode="gray">
          <a:xfrm>
            <a:off x="381026" y="1334439"/>
            <a:ext cx="3521075" cy="2572633"/>
          </a:xfrm>
          <a:prstGeom prst="rect">
            <a:avLst/>
          </a:prstGeom>
        </p:spPr>
        <p:txBody>
          <a:bodyPr lIns="0" tIns="0" rIns="0" bIns="0"/>
          <a:lstStyle>
            <a:lvl1pPr>
              <a:defRPr sz="1800">
                <a:solidFill>
                  <a:srgbClr val="484848"/>
                </a:solidFill>
              </a:defRPr>
            </a:lvl1pPr>
            <a:lvl2pPr marL="206375" indent="-204788">
              <a:buClr>
                <a:srgbClr val="484848"/>
              </a:buClr>
              <a:buSzPct val="100000"/>
              <a:defRPr sz="1800">
                <a:solidFill>
                  <a:srgbClr val="484848"/>
                </a:solidFill>
              </a:defRPr>
            </a:lvl2pPr>
            <a:lvl3pPr marL="461963" indent="-192088">
              <a:buClr>
                <a:srgbClr val="484848"/>
              </a:buClr>
              <a:buSzPct val="100000"/>
              <a:defRPr sz="1700">
                <a:solidFill>
                  <a:srgbClr val="484848"/>
                </a:solidFill>
              </a:defRPr>
            </a:lvl3pPr>
            <a:lvl4pPr>
              <a:buClr>
                <a:srgbClr val="484848"/>
              </a:buClr>
              <a:buSzPct val="100000"/>
              <a:defRPr sz="1500">
                <a:solidFill>
                  <a:srgbClr val="484848"/>
                </a:solidFill>
              </a:defRPr>
            </a:lvl4pPr>
            <a:lvl5pPr>
              <a:buClr>
                <a:srgbClr val="484848"/>
              </a:buClr>
              <a:buSzPct val="100000"/>
              <a:defRPr sz="1500">
                <a:solidFill>
                  <a:srgbClr val="484848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half" idx="16"/>
          </p:nvPr>
        </p:nvSpPr>
        <p:spPr bwMode="gray">
          <a:xfrm>
            <a:off x="4137029" y="1333668"/>
            <a:ext cx="3521075" cy="2572633"/>
          </a:xfrm>
          <a:prstGeom prst="rect">
            <a:avLst/>
          </a:prstGeom>
        </p:spPr>
        <p:txBody>
          <a:bodyPr lIns="0" tIns="0" rIns="0" bIns="0"/>
          <a:lstStyle>
            <a:lvl1pPr>
              <a:defRPr sz="1800">
                <a:solidFill>
                  <a:srgbClr val="484848"/>
                </a:solidFill>
              </a:defRPr>
            </a:lvl1pPr>
            <a:lvl2pPr marL="206375" indent="-204788">
              <a:buClr>
                <a:srgbClr val="484848"/>
              </a:buClr>
              <a:buSzPct val="100000"/>
              <a:defRPr sz="1800">
                <a:solidFill>
                  <a:srgbClr val="484848"/>
                </a:solidFill>
              </a:defRPr>
            </a:lvl2pPr>
            <a:lvl3pPr marL="461963" indent="-192088">
              <a:buClr>
                <a:srgbClr val="484848"/>
              </a:buClr>
              <a:buSzPct val="100000"/>
              <a:defRPr sz="1700">
                <a:solidFill>
                  <a:srgbClr val="484848"/>
                </a:solidFill>
              </a:defRPr>
            </a:lvl3pPr>
            <a:lvl4pPr>
              <a:buClr>
                <a:srgbClr val="484848"/>
              </a:buClr>
              <a:buSzPct val="100000"/>
              <a:defRPr sz="1500">
                <a:solidFill>
                  <a:srgbClr val="484848"/>
                </a:solidFill>
              </a:defRPr>
            </a:lvl4pPr>
            <a:lvl5pPr>
              <a:buClr>
                <a:srgbClr val="484848"/>
              </a:buClr>
              <a:buSzPct val="100000"/>
              <a:defRPr sz="1500">
                <a:solidFill>
                  <a:srgbClr val="484848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itle 15"/>
          <p:cNvSpPr>
            <a:spLocks noGrp="1"/>
          </p:cNvSpPr>
          <p:nvPr>
            <p:ph type="title"/>
          </p:nvPr>
        </p:nvSpPr>
        <p:spPr>
          <a:xfrm>
            <a:off x="381009" y="317502"/>
            <a:ext cx="6956425" cy="879475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17"/>
          </p:nvPr>
        </p:nvSpPr>
        <p:spPr>
          <a:xfrm>
            <a:off x="400051" y="6477000"/>
            <a:ext cx="384175" cy="152400"/>
          </a:xfrm>
          <a:prstGeom prst="rect">
            <a:avLst/>
          </a:prstGeom>
        </p:spPr>
        <p:txBody>
          <a:bodyPr/>
          <a:lstStyle>
            <a:lvl1pPr algn="ctr" eaLnBrk="0" hangingPunct="0">
              <a:spcBef>
                <a:spcPct val="50000"/>
              </a:spcBef>
              <a:defRPr sz="2400">
                <a:latin typeface="Verdana" pitchFamily="-111" charset="0"/>
                <a:ea typeface="Arial" pitchFamily="-111" charset="-52"/>
                <a:cs typeface="Arial" pitchFamily="-111" charset="-52"/>
              </a:defRPr>
            </a:lvl1pPr>
          </a:lstStyle>
          <a:p>
            <a:pPr defTabSz="914400" fontAlgn="base">
              <a:spcAft>
                <a:spcPct val="0"/>
              </a:spcAft>
              <a:defRPr/>
            </a:pPr>
            <a:fld id="{DE542B5F-7FB3-41C8-91CD-4BDE84BAC85D}" type="slidenum">
              <a:rPr lang="en-US">
                <a:solidFill>
                  <a:srgbClr val="CCCCCC"/>
                </a:solidFill>
              </a:rPr>
              <a:pPr defTabSz="914400" fontAlgn="base"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CCCC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14738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header colum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828684" y="6480815"/>
            <a:ext cx="5495925" cy="276999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>
            <a:spAutoFit/>
          </a:bodyPr>
          <a:lstStyle>
            <a:lvl1pPr eaLnBrk="0" hangingPunct="0"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600" dirty="0" smtClean="0">
                <a:solidFill>
                  <a:srgbClr val="484848"/>
                </a:solidFill>
              </a:rPr>
              <a:t>© 2010 AT&amp;T Intellectual Property. All rights reserved. AT&amp;T and the AT&amp;T logo are trademarks of AT&amp;T Intellectual Property.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600" dirty="0" smtClean="0">
                <a:solidFill>
                  <a:srgbClr val="484848"/>
                </a:solidFill>
              </a:rPr>
              <a:t>AT&amp;T Proprietary - The information contained herein is for use by authorized persons only and is not for general distribution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600" dirty="0" smtClean="0">
              <a:solidFill>
                <a:srgbClr val="484848"/>
              </a:solidFill>
            </a:endParaRPr>
          </a:p>
        </p:txBody>
      </p:sp>
      <p:pic>
        <p:nvPicPr>
          <p:cNvPr id="8" name="Picture 6" descr="Globe_Alone_rgb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58219" y="6229354"/>
            <a:ext cx="333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>
            <a:spLocks noChangeArrowheads="1"/>
          </p:cNvSpPr>
          <p:nvPr userDrawn="1"/>
        </p:nvSpPr>
        <p:spPr bwMode="auto">
          <a:xfrm>
            <a:off x="304800" y="6537970"/>
            <a:ext cx="381000" cy="123111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>
            <a:spAutoFit/>
          </a:bodyPr>
          <a:lstStyle>
            <a:lvl1pPr eaLnBrk="0" hangingPunct="0"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CAD2E05C-1F37-475C-991E-720F6D49F811}" type="slidenum">
              <a:rPr lang="en-US" sz="800" smtClean="0">
                <a:solidFill>
                  <a:srgbClr val="484848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800" dirty="0" smtClean="0">
              <a:solidFill>
                <a:srgbClr val="484848"/>
              </a:solidFill>
            </a:endParaRPr>
          </a:p>
        </p:txBody>
      </p:sp>
      <p:pic>
        <p:nvPicPr>
          <p:cNvPr id="11" name="Picture 11" descr="dividerbottom.jp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7924819" y="0"/>
            <a:ext cx="1222375" cy="3800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381026" y="2099924"/>
            <a:ext cx="3521075" cy="2572633"/>
          </a:xfrm>
          <a:prstGeom prst="rect">
            <a:avLst/>
          </a:prstGeom>
        </p:spPr>
        <p:txBody>
          <a:bodyPr lIns="0" tIns="0" rIns="0" bIns="0"/>
          <a:lstStyle>
            <a:lvl1pPr>
              <a:defRPr sz="2000">
                <a:solidFill>
                  <a:srgbClr val="484848"/>
                </a:solidFill>
              </a:defRPr>
            </a:lvl1pPr>
            <a:lvl2pPr marL="206375" indent="-204788">
              <a:buClr>
                <a:srgbClr val="484848"/>
              </a:buClr>
              <a:buSzPct val="100000"/>
              <a:buFont typeface="Verdana"/>
              <a:buChar char="•"/>
              <a:defRPr sz="2000">
                <a:solidFill>
                  <a:srgbClr val="484848"/>
                </a:solidFill>
              </a:defRPr>
            </a:lvl2pPr>
            <a:lvl3pPr marL="461963" indent="-192088">
              <a:buClr>
                <a:srgbClr val="484848"/>
              </a:buClr>
              <a:buSzPct val="100000"/>
              <a:defRPr sz="1800">
                <a:solidFill>
                  <a:srgbClr val="484848"/>
                </a:solidFill>
              </a:defRPr>
            </a:lvl3pPr>
            <a:lvl4pPr>
              <a:buClr>
                <a:srgbClr val="484848"/>
              </a:buClr>
              <a:buSzPct val="100000"/>
              <a:defRPr sz="1600">
                <a:solidFill>
                  <a:srgbClr val="484848"/>
                </a:solidFill>
              </a:defRPr>
            </a:lvl4pPr>
            <a:lvl5pPr>
              <a:buClr>
                <a:schemeClr val="accent1"/>
              </a:buClr>
              <a:buSzPct val="100000"/>
              <a:defRPr sz="1600">
                <a:solidFill>
                  <a:srgbClr val="484848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81026" y="1336675"/>
            <a:ext cx="3520245" cy="668866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2000" b="1">
                <a:solidFill>
                  <a:srgbClr val="067AB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half" idx="17"/>
          </p:nvPr>
        </p:nvSpPr>
        <p:spPr bwMode="gray">
          <a:xfrm>
            <a:off x="4100512" y="2091987"/>
            <a:ext cx="3519488" cy="2572633"/>
          </a:xfrm>
          <a:prstGeom prst="rect">
            <a:avLst/>
          </a:prstGeom>
        </p:spPr>
        <p:txBody>
          <a:bodyPr lIns="0" tIns="0" rIns="0" bIns="0"/>
          <a:lstStyle>
            <a:lvl1pPr>
              <a:defRPr sz="2000">
                <a:solidFill>
                  <a:srgbClr val="484848"/>
                </a:solidFill>
              </a:defRPr>
            </a:lvl1pPr>
            <a:lvl2pPr marL="206375" indent="-204788">
              <a:buClr>
                <a:srgbClr val="484848"/>
              </a:buClr>
              <a:buSzPct val="100000"/>
              <a:buFont typeface="Verdana"/>
              <a:buChar char="•"/>
              <a:defRPr sz="2000">
                <a:solidFill>
                  <a:srgbClr val="484848"/>
                </a:solidFill>
              </a:defRPr>
            </a:lvl2pPr>
            <a:lvl3pPr marL="461963" indent="-192088">
              <a:buClr>
                <a:srgbClr val="484848"/>
              </a:buClr>
              <a:buSzPct val="100000"/>
              <a:defRPr sz="1800">
                <a:solidFill>
                  <a:srgbClr val="484848"/>
                </a:solidFill>
              </a:defRPr>
            </a:lvl3pPr>
            <a:lvl4pPr>
              <a:buClr>
                <a:srgbClr val="484848"/>
              </a:buClr>
              <a:buSzPct val="100000"/>
              <a:defRPr sz="1600">
                <a:solidFill>
                  <a:srgbClr val="484848"/>
                </a:solidFill>
              </a:defRPr>
            </a:lvl4pPr>
            <a:lvl5pPr>
              <a:buClr>
                <a:schemeClr val="accent1"/>
              </a:buClr>
              <a:buSzPct val="100000"/>
              <a:defRPr sz="1600">
                <a:solidFill>
                  <a:srgbClr val="484848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idx="18"/>
          </p:nvPr>
        </p:nvSpPr>
        <p:spPr bwMode="auto">
          <a:xfrm>
            <a:off x="4099759" y="1328738"/>
            <a:ext cx="3520245" cy="668866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2000" b="1">
                <a:solidFill>
                  <a:srgbClr val="067AB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Title 15"/>
          <p:cNvSpPr>
            <a:spLocks noGrp="1"/>
          </p:cNvSpPr>
          <p:nvPr>
            <p:ph type="title"/>
          </p:nvPr>
        </p:nvSpPr>
        <p:spPr>
          <a:xfrm>
            <a:off x="381009" y="317502"/>
            <a:ext cx="6956425" cy="879475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Slide Number Placeholder 10"/>
          <p:cNvSpPr>
            <a:spLocks noGrp="1"/>
          </p:cNvSpPr>
          <p:nvPr>
            <p:ph type="sldNum" sz="quarter" idx="19"/>
          </p:nvPr>
        </p:nvSpPr>
        <p:spPr>
          <a:xfrm>
            <a:off x="400051" y="6477000"/>
            <a:ext cx="384175" cy="152400"/>
          </a:xfrm>
          <a:prstGeom prst="rect">
            <a:avLst/>
          </a:prstGeom>
        </p:spPr>
        <p:txBody>
          <a:bodyPr/>
          <a:lstStyle>
            <a:lvl1pPr algn="ctr" eaLnBrk="0" hangingPunct="0">
              <a:spcBef>
                <a:spcPct val="50000"/>
              </a:spcBef>
              <a:defRPr sz="2400">
                <a:latin typeface="Verdana" pitchFamily="-111" charset="0"/>
                <a:ea typeface="Arial" pitchFamily="-111" charset="-52"/>
                <a:cs typeface="Arial" pitchFamily="-111" charset="-52"/>
              </a:defRPr>
            </a:lvl1pPr>
          </a:lstStyle>
          <a:p>
            <a:pPr defTabSz="914400" fontAlgn="base">
              <a:spcAft>
                <a:spcPct val="0"/>
              </a:spcAft>
              <a:defRPr/>
            </a:pPr>
            <a:fld id="{2E4E4762-A4F4-4C62-9FD3-9777F9DCAF08}" type="slidenum">
              <a:rPr lang="en-US">
                <a:solidFill>
                  <a:srgbClr val="CCCCCC"/>
                </a:solidFill>
              </a:rPr>
              <a:pPr defTabSz="914400" fontAlgn="base"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CCCC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6938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expressive 3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850207" y="0"/>
            <a:ext cx="1296987" cy="3408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15"/>
          <p:cNvSpPr>
            <a:spLocks noGrp="1"/>
          </p:cNvSpPr>
          <p:nvPr>
            <p:ph type="title"/>
          </p:nvPr>
        </p:nvSpPr>
        <p:spPr>
          <a:xfrm>
            <a:off x="381009" y="317502"/>
            <a:ext cx="6956425" cy="879475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Slide Number Placeholder 10"/>
          <p:cNvSpPr>
            <a:spLocks noGrp="1"/>
          </p:cNvSpPr>
          <p:nvPr>
            <p:ph type="sldNum" sz="quarter" idx="10"/>
          </p:nvPr>
        </p:nvSpPr>
        <p:spPr>
          <a:xfrm>
            <a:off x="400051" y="6477000"/>
            <a:ext cx="384175" cy="152400"/>
          </a:xfrm>
          <a:prstGeom prst="rect">
            <a:avLst/>
          </a:prstGeom>
        </p:spPr>
        <p:txBody>
          <a:bodyPr/>
          <a:lstStyle>
            <a:lvl1pPr algn="ctr" eaLnBrk="0" hangingPunct="0">
              <a:spcBef>
                <a:spcPct val="50000"/>
              </a:spcBef>
              <a:defRPr sz="2400">
                <a:latin typeface="Verdana" pitchFamily="-111" charset="0"/>
                <a:ea typeface="Arial" pitchFamily="-111" charset="-52"/>
                <a:cs typeface="Arial" pitchFamily="-111" charset="-52"/>
              </a:defRPr>
            </a:lvl1pPr>
          </a:lstStyle>
          <a:p>
            <a:pPr defTabSz="914400" fontAlgn="base">
              <a:spcAft>
                <a:spcPct val="0"/>
              </a:spcAft>
              <a:defRPr/>
            </a:pPr>
            <a:endParaRPr lang="en-US">
              <a:solidFill>
                <a:srgbClr val="CCCC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608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402" y="6245490"/>
            <a:ext cx="2133203" cy="476250"/>
          </a:xfrm>
          <a:prstGeom prst="rect">
            <a:avLst/>
          </a:prstGeom>
        </p:spPr>
        <p:txBody>
          <a:bodyPr lIns="63999" tIns="31999" rIns="63999" bIns="31999"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endParaRPr lang="en-US" kern="1200" dirty="0">
              <a:solidFill>
                <a:prstClr val="white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 txBox="1">
            <a:spLocks/>
          </p:cNvSpPr>
          <p:nvPr userDrawn="1"/>
        </p:nvSpPr>
        <p:spPr>
          <a:xfrm>
            <a:off x="6553402" y="6416566"/>
            <a:ext cx="1833853" cy="305174"/>
          </a:xfrm>
          <a:prstGeom prst="rect">
            <a:avLst/>
          </a:prstGeom>
        </p:spPr>
        <p:txBody>
          <a:bodyPr lIns="63999" tIns="31999" rIns="63999" bIns="31999"/>
          <a:lstStyle>
            <a:defPPr>
              <a:defRPr lang="en-US"/>
            </a:defPPr>
            <a:lvl1pPr marL="0" algn="r" defTabSz="914263" rtl="0" eaLnBrk="1" latinLnBrk="0" hangingPunct="1"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131" algn="l" defTabSz="9142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63" algn="l" defTabSz="9142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95" algn="l" defTabSz="9142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27" algn="l" defTabSz="9142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658" algn="l" defTabSz="9142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789" algn="l" defTabSz="9142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920" algn="l" defTabSz="9142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051" algn="l" defTabSz="9142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538DADF-5B02-45FF-8CBE-506AD4E9DD56}" type="slidenum">
              <a:rPr lang="en-US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latin typeface="Arial" charset="0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402" y="6245490"/>
            <a:ext cx="2133203" cy="476250"/>
          </a:xfrm>
          <a:prstGeom prst="rect">
            <a:avLst/>
          </a:prstGeom>
        </p:spPr>
        <p:txBody>
          <a:bodyPr lIns="63999" tIns="31999" rIns="63999" bIns="31999"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endParaRPr lang="en-US" kern="1200" dirty="0">
              <a:solidFill>
                <a:prstClr val="white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402" y="6416566"/>
            <a:ext cx="1833853" cy="305174"/>
          </a:xfrm>
          <a:prstGeom prst="rect">
            <a:avLst/>
          </a:prstGeom>
        </p:spPr>
        <p:txBody>
          <a:bodyPr lIns="63999" tIns="31999" rIns="63999" bIns="31999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538DADF-5B02-45FF-8CBE-506AD4E9DD56}" type="slidenum">
              <a:rPr lang="en-US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latin typeface="Arial" charset="0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J:\ActiveJobs\Billable\AT&amp;T\LEADING_WITH_DISTINCTION_4\Final\email_banner\LWD4_ppt_breaker-01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6700" cy="6867525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7814" y="2144032"/>
            <a:ext cx="4087586" cy="2808968"/>
          </a:xfrm>
        </p:spPr>
        <p:txBody>
          <a:bodyPr anchor="t"/>
          <a:lstStyle>
            <a:lvl1pPr algn="l">
              <a:defRPr lang="en-US" sz="4000" b="0" kern="1200" dirty="0">
                <a:solidFill>
                  <a:schemeClr val="bg1"/>
                </a:solidFill>
                <a:effectLst/>
                <a:latin typeface="Verdana"/>
                <a:ea typeface="+mn-ea"/>
                <a:cs typeface="+mn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33" name="Picture 32" descr="Globe_Alone_rgb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8534400" y="6324600"/>
            <a:ext cx="369437" cy="369437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nal_cnsmr_exp_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flipH="1">
            <a:off x="6069330" y="5207511"/>
            <a:ext cx="3074670" cy="1650492"/>
          </a:xfrm>
          <a:prstGeom prst="rect">
            <a:avLst/>
          </a:prstGeom>
        </p:spPr>
      </p:pic>
      <p:sp>
        <p:nvSpPr>
          <p:cNvPr id="5" name="Title 15"/>
          <p:cNvSpPr>
            <a:spLocks noGrp="1"/>
          </p:cNvSpPr>
          <p:nvPr>
            <p:ph type="title"/>
          </p:nvPr>
        </p:nvSpPr>
        <p:spPr>
          <a:xfrm>
            <a:off x="401638" y="381000"/>
            <a:ext cx="7370762" cy="67056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EFE11F-158B-594E-8BEE-CC26B87FEB3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att_rp_hz_rgb_grd_pos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67475" y="381000"/>
            <a:ext cx="2278063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titleslide2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704850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8"/>
          <p:cNvSpPr txBox="1"/>
          <p:nvPr userDrawn="1"/>
        </p:nvSpPr>
        <p:spPr>
          <a:xfrm>
            <a:off x="828675" y="6362700"/>
            <a:ext cx="5495925" cy="9207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hangingPunct="0">
              <a:spcBef>
                <a:spcPts val="0"/>
              </a:spcBef>
              <a:defRPr/>
            </a:pPr>
            <a:r>
              <a:rPr lang="en-US" sz="600" b="1" dirty="0">
                <a:solidFill>
                  <a:srgbClr val="000000"/>
                </a:solidFill>
                <a:latin typeface="Verdana" pitchFamily="-111" charset="0"/>
                <a:ea typeface="Arial" pitchFamily="-111" charset="-52"/>
                <a:cs typeface="Arial" pitchFamily="-111" charset="-52"/>
              </a:rPr>
              <a:t>AT&amp;T Proprietary (Internal Use Only) Not for use or disclosure outside the AT&amp;T companies except under written agreement.</a:t>
            </a:r>
            <a:endParaRPr lang="en-US" sz="600" dirty="0">
              <a:solidFill>
                <a:srgbClr val="484848"/>
              </a:solidFill>
              <a:latin typeface="+mn-lt"/>
              <a:ea typeface="Arial" pitchFamily="-111" charset="-52"/>
              <a:cs typeface="Arial" pitchFamily="-111" charset="-52"/>
            </a:endParaRPr>
          </a:p>
        </p:txBody>
      </p:sp>
      <p:sp>
        <p:nvSpPr>
          <p:cNvPr id="20" name="Title 19"/>
          <p:cNvSpPr>
            <a:spLocks noGrp="1"/>
          </p:cNvSpPr>
          <p:nvPr>
            <p:ph type="title"/>
          </p:nvPr>
        </p:nvSpPr>
        <p:spPr bwMode="gray">
          <a:xfrm>
            <a:off x="401639" y="1152202"/>
            <a:ext cx="5541962" cy="1286198"/>
          </a:xfrm>
          <a:prstGeom prst="rect">
            <a:avLst/>
          </a:prstGeom>
        </p:spPr>
        <p:txBody>
          <a:bodyPr lIns="0" tIns="0" rIns="0" bIns="0"/>
          <a:lstStyle>
            <a:lvl1pPr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Text Placeholder 21"/>
          <p:cNvSpPr>
            <a:spLocks noGrp="1"/>
          </p:cNvSpPr>
          <p:nvPr>
            <p:ph type="body" sz="quarter" idx="10"/>
          </p:nvPr>
        </p:nvSpPr>
        <p:spPr bwMode="gray">
          <a:xfrm>
            <a:off x="401638" y="2819400"/>
            <a:ext cx="5008562" cy="381000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intrnl_cnsmr_3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90814"/>
            <a:ext cx="7119938" cy="416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0" descr="att_globe_rgb_grd_pos_2.jp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50225" y="314325"/>
            <a:ext cx="604838" cy="60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le 19"/>
          <p:cNvSpPr>
            <a:spLocks noGrp="1"/>
          </p:cNvSpPr>
          <p:nvPr>
            <p:ph type="title"/>
          </p:nvPr>
        </p:nvSpPr>
        <p:spPr>
          <a:xfrm>
            <a:off x="401649" y="317501"/>
            <a:ext cx="7370763" cy="698500"/>
          </a:xfrm>
          <a:prstGeom prst="rect">
            <a:avLst/>
          </a:prstGeom>
        </p:spPr>
        <p:txBody>
          <a:bodyPr/>
          <a:lstStyle>
            <a:lvl1pPr>
              <a:defRPr lang="en-US" sz="2600" b="1" dirty="0">
                <a:solidFill>
                  <a:srgbClr val="FF72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Text Placeholder 21"/>
          <p:cNvSpPr>
            <a:spLocks noGrp="1"/>
          </p:cNvSpPr>
          <p:nvPr>
            <p:ph type="body" sz="quarter" idx="10"/>
          </p:nvPr>
        </p:nvSpPr>
        <p:spPr bwMode="gray">
          <a:xfrm>
            <a:off x="414338" y="5003801"/>
            <a:ext cx="3103562" cy="698500"/>
          </a:xfrm>
          <a:prstGeom prst="rect">
            <a:avLst/>
          </a:prstGeom>
        </p:spPr>
        <p:txBody>
          <a:bodyPr/>
          <a:lstStyle>
            <a:lvl1pPr marL="0" indent="0"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51407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18" Type="http://schemas.openxmlformats.org/officeDocument/2006/relationships/image" Target="../media/image9.jpeg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17" Type="http://schemas.openxmlformats.org/officeDocument/2006/relationships/image" Target="../media/image8.jpeg"/><Relationship Id="rId2" Type="http://schemas.openxmlformats.org/officeDocument/2006/relationships/slideLayout" Target="../slideLayouts/slideLayout10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image" Target="../media/image16.png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31390" y="79375"/>
            <a:ext cx="8550089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7" tIns="45709" rIns="91417" bIns="45709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31391" y="1283233"/>
            <a:ext cx="8538766" cy="5193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7" tIns="45709" rIns="91417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5" name="Picture 4" descr="Globe_Alone_rgb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8534400" y="6324600"/>
            <a:ext cx="369437" cy="369437"/>
          </a:xfrm>
          <a:prstGeom prst="rect">
            <a:avLst/>
          </a:prstGeom>
        </p:spPr>
      </p:pic>
      <p:pic>
        <p:nvPicPr>
          <p:cNvPr id="2050" name="Picture 2" descr="J:\ActiveJobs\Billable\AT&amp;T\LEADING_WITH_DISTINCTION_4\Final\email_banner\LWD4_header-01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783262" y="0"/>
            <a:ext cx="3360738" cy="2179762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121670" y="6509318"/>
            <a:ext cx="700633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+mj-lt"/>
              </a:rPr>
              <a:t>Proprietary</a:t>
            </a:r>
            <a:r>
              <a:rPr lang="en-US" sz="800" baseline="0" dirty="0" smtClean="0">
                <a:solidFill>
                  <a:srgbClr val="000000"/>
                </a:solidFill>
                <a:latin typeface="+mj-lt"/>
              </a:rPr>
              <a:t> Information – Not for disclosure outside of AT&amp;T</a:t>
            </a:r>
            <a:endParaRPr lang="en-US" sz="800" dirty="0" smtClean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402" y="6416566"/>
            <a:ext cx="1833853" cy="305174"/>
          </a:xfrm>
          <a:prstGeom prst="rect">
            <a:avLst/>
          </a:prstGeom>
        </p:spPr>
        <p:txBody>
          <a:bodyPr lIns="63999" tIns="31999" rIns="63999" bIns="31999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538DADF-5B02-45FF-8CBE-506AD4E9DD56}" type="slidenum">
              <a:rPr lang="en-US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latin typeface="Arial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6" r:id="rId4"/>
    <p:sldLayoutId id="2147483667" r:id="rId5"/>
    <p:sldLayoutId id="2147483668" r:id="rId6"/>
    <p:sldLayoutId id="2147483671" r:id="rId7"/>
    <p:sldLayoutId id="2147483674" r:id="rId8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914423" rtl="0" fontAlgn="base">
        <a:spcBef>
          <a:spcPct val="0"/>
        </a:spcBef>
        <a:spcAft>
          <a:spcPct val="0"/>
        </a:spcAft>
        <a:defRPr sz="2800" b="0">
          <a:solidFill>
            <a:schemeClr val="bg1"/>
          </a:solidFill>
          <a:latin typeface="+mj-lt"/>
          <a:ea typeface="+mj-ea"/>
          <a:cs typeface="+mj-cs"/>
        </a:defRPr>
      </a:lvl1pPr>
      <a:lvl2pPr algn="l" defTabSz="914423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Verdana" pitchFamily="34" charset="0"/>
        </a:defRPr>
      </a:lvl2pPr>
      <a:lvl3pPr algn="l" defTabSz="914423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Verdana" pitchFamily="34" charset="0"/>
        </a:defRPr>
      </a:lvl3pPr>
      <a:lvl4pPr algn="l" defTabSz="914423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Verdana" pitchFamily="34" charset="0"/>
        </a:defRPr>
      </a:lvl4pPr>
      <a:lvl5pPr algn="l" defTabSz="914423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Verdana" pitchFamily="34" charset="0"/>
        </a:defRPr>
      </a:lvl5pPr>
      <a:lvl6pPr marL="319992" algn="l" defTabSz="914423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Verdana" pitchFamily="34" charset="0"/>
        </a:defRPr>
      </a:lvl6pPr>
      <a:lvl7pPr marL="639984" algn="l" defTabSz="914423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Verdana" pitchFamily="34" charset="0"/>
        </a:defRPr>
      </a:lvl7pPr>
      <a:lvl8pPr marL="959976" algn="l" defTabSz="914423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Verdana" pitchFamily="34" charset="0"/>
        </a:defRPr>
      </a:lvl8pPr>
      <a:lvl9pPr marL="1279968" algn="l" defTabSz="914423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Verdana" pitchFamily="34" charset="0"/>
        </a:defRPr>
      </a:lvl9pPr>
    </p:titleStyle>
    <p:bodyStyle>
      <a:lvl1pPr algn="l" defTabSz="914423" rtl="0" fontAlgn="base">
        <a:lnSpc>
          <a:spcPct val="95000"/>
        </a:lnSpc>
        <a:spcBef>
          <a:spcPts val="420"/>
        </a:spcBef>
        <a:spcAft>
          <a:spcPts val="420"/>
        </a:spcAft>
        <a:buClr>
          <a:schemeClr val="bg1"/>
        </a:buClr>
        <a:defRPr sz="2100">
          <a:solidFill>
            <a:schemeClr val="accent1">
              <a:lumMod val="50000"/>
            </a:schemeClr>
          </a:solidFill>
          <a:latin typeface="+mn-lt"/>
          <a:ea typeface="+mn-ea"/>
          <a:cs typeface="+mn-cs"/>
        </a:defRPr>
      </a:lvl1pPr>
      <a:lvl2pPr marL="399990" indent="-285550" algn="l" defTabSz="914423" rtl="0" fontAlgn="base">
        <a:lnSpc>
          <a:spcPct val="95000"/>
        </a:lnSpc>
        <a:spcBef>
          <a:spcPts val="420"/>
        </a:spcBef>
        <a:spcAft>
          <a:spcPts val="420"/>
        </a:spcAft>
        <a:buClr>
          <a:schemeClr val="bg1"/>
        </a:buClr>
        <a:buChar char="•"/>
        <a:defRPr sz="2000">
          <a:solidFill>
            <a:schemeClr val="accent1">
              <a:lumMod val="50000"/>
            </a:schemeClr>
          </a:solidFill>
          <a:latin typeface="+mn-lt"/>
        </a:defRPr>
      </a:lvl2pPr>
      <a:lvl3pPr marL="911089" indent="-228883" algn="l" defTabSz="914423" rtl="0" fontAlgn="base">
        <a:lnSpc>
          <a:spcPct val="95000"/>
        </a:lnSpc>
        <a:spcBef>
          <a:spcPts val="420"/>
        </a:spcBef>
        <a:spcAft>
          <a:spcPts val="420"/>
        </a:spcAft>
        <a:buClr>
          <a:schemeClr val="bg1"/>
        </a:buClr>
        <a:buFont typeface="Verdana" pitchFamily="34" charset="0"/>
        <a:buChar char="–"/>
        <a:defRPr sz="1800">
          <a:solidFill>
            <a:schemeClr val="accent1">
              <a:lumMod val="50000"/>
            </a:schemeClr>
          </a:solidFill>
          <a:latin typeface="+mn-lt"/>
        </a:defRPr>
      </a:lvl3pPr>
      <a:lvl4pPr marL="1381077" indent="-228883" algn="l" defTabSz="914423" rtl="0" fontAlgn="base">
        <a:lnSpc>
          <a:spcPct val="95000"/>
        </a:lnSpc>
        <a:spcBef>
          <a:spcPts val="420"/>
        </a:spcBef>
        <a:spcAft>
          <a:spcPts val="420"/>
        </a:spcAft>
        <a:buClr>
          <a:schemeClr val="bg1"/>
        </a:buClr>
        <a:buChar char="•"/>
        <a:defRPr sz="1500">
          <a:solidFill>
            <a:schemeClr val="accent1">
              <a:lumMod val="50000"/>
            </a:schemeClr>
          </a:solidFill>
          <a:latin typeface="+mn-lt"/>
        </a:defRPr>
      </a:lvl4pPr>
      <a:lvl5pPr marL="1825510" indent="-228883" algn="l" defTabSz="914423" rtl="0" fontAlgn="base">
        <a:lnSpc>
          <a:spcPct val="95000"/>
        </a:lnSpc>
        <a:spcBef>
          <a:spcPts val="420"/>
        </a:spcBef>
        <a:spcAft>
          <a:spcPts val="420"/>
        </a:spcAft>
        <a:buClr>
          <a:schemeClr val="bg1"/>
        </a:buClr>
        <a:buChar char="»"/>
        <a:defRPr sz="1500">
          <a:solidFill>
            <a:schemeClr val="accent1">
              <a:lumMod val="50000"/>
            </a:schemeClr>
          </a:solidFill>
          <a:latin typeface="+mn-lt"/>
        </a:defRPr>
      </a:lvl5pPr>
      <a:lvl6pPr marL="2145503" indent="-228883" algn="l" defTabSz="914423" rtl="0" fontAlgn="base">
        <a:lnSpc>
          <a:spcPct val="95000"/>
        </a:lnSpc>
        <a:spcBef>
          <a:spcPct val="30000"/>
        </a:spcBef>
        <a:spcAft>
          <a:spcPct val="40000"/>
        </a:spcAft>
        <a:buChar char="»"/>
        <a:defRPr sz="1500">
          <a:solidFill>
            <a:srgbClr val="FFFFFF"/>
          </a:solidFill>
          <a:latin typeface="+mn-lt"/>
        </a:defRPr>
      </a:lvl6pPr>
      <a:lvl7pPr marL="2465495" indent="-228883" algn="l" defTabSz="914423" rtl="0" fontAlgn="base">
        <a:lnSpc>
          <a:spcPct val="95000"/>
        </a:lnSpc>
        <a:spcBef>
          <a:spcPct val="30000"/>
        </a:spcBef>
        <a:spcAft>
          <a:spcPct val="40000"/>
        </a:spcAft>
        <a:buChar char="»"/>
        <a:defRPr sz="1500">
          <a:solidFill>
            <a:srgbClr val="FFFFFF"/>
          </a:solidFill>
          <a:latin typeface="+mn-lt"/>
        </a:defRPr>
      </a:lvl7pPr>
      <a:lvl8pPr marL="2785487" indent="-228883" algn="l" defTabSz="914423" rtl="0" fontAlgn="base">
        <a:lnSpc>
          <a:spcPct val="95000"/>
        </a:lnSpc>
        <a:spcBef>
          <a:spcPct val="30000"/>
        </a:spcBef>
        <a:spcAft>
          <a:spcPct val="40000"/>
        </a:spcAft>
        <a:buChar char="»"/>
        <a:defRPr sz="1500">
          <a:solidFill>
            <a:srgbClr val="FFFFFF"/>
          </a:solidFill>
          <a:latin typeface="+mn-lt"/>
        </a:defRPr>
      </a:lvl8pPr>
      <a:lvl9pPr marL="3105479" indent="-228883" algn="l" defTabSz="914423" rtl="0" fontAlgn="base">
        <a:lnSpc>
          <a:spcPct val="95000"/>
        </a:lnSpc>
        <a:spcBef>
          <a:spcPct val="30000"/>
        </a:spcBef>
        <a:spcAft>
          <a:spcPct val="40000"/>
        </a:spcAft>
        <a:buChar char="»"/>
        <a:defRPr sz="1500">
          <a:solidFill>
            <a:srgbClr val="FFFFFF"/>
          </a:solidFill>
          <a:latin typeface="+mn-lt"/>
        </a:defRPr>
      </a:lvl9pPr>
    </p:bodyStyle>
    <p:otherStyle>
      <a:defPPr>
        <a:defRPr lang="en-US"/>
      </a:defPPr>
      <a:lvl1pPr marL="0" algn="l" defTabSz="63998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19992" algn="l" defTabSz="63998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39984" algn="l" defTabSz="63998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59976" algn="l" defTabSz="63998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968" algn="l" defTabSz="63998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599960" algn="l" defTabSz="63998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19952" algn="l" defTabSz="63998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39944" algn="l" defTabSz="63998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59936" algn="l" defTabSz="63998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8" descr="intnal_cnsmr_exp_1.jpg"/>
          <p:cNvPicPr>
            <a:picLocks noChangeAspect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069030" y="5483226"/>
            <a:ext cx="3074987" cy="137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7838" y="1549403"/>
            <a:ext cx="8037512" cy="4051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3076" name="Picture 10" descr="att_globe_rgb_grd_pos_2.jpg"/>
          <p:cNvPicPr>
            <a:picLocks noChangeAspect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8150225" y="314325"/>
            <a:ext cx="604838" cy="60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0393" y="457200"/>
            <a:ext cx="8037513" cy="838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811221" y="6465898"/>
            <a:ext cx="7704137" cy="384721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100" b="1" dirty="0">
                <a:solidFill>
                  <a:srgbClr val="000000"/>
                </a:solidFill>
                <a:cs typeface="Arial" charset="0"/>
              </a:rPr>
              <a:t>AT&amp;T Proprietary (Restricted)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800" dirty="0">
                <a:solidFill>
                  <a:srgbClr val="000000"/>
                </a:solidFill>
                <a:cs typeface="Arial" charset="0"/>
              </a:rPr>
              <a:t>Only for use by authorized individuals or any above-designated team(s) within the AT&amp;T companies and not for general distribution</a:t>
            </a:r>
          </a:p>
        </p:txBody>
      </p:sp>
      <p:sp>
        <p:nvSpPr>
          <p:cNvPr id="13" name="Rectangle 8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6200" y="6477000"/>
            <a:ext cx="1600200" cy="331788"/>
          </a:xfrm>
          <a:prstGeom prst="rect">
            <a:avLst/>
          </a:prstGeom>
          <a:ln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600" b="1">
                <a:solidFill>
                  <a:srgbClr val="FF7200"/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>
                <a:cs typeface="Arial" pitchFamily="34" charset="0"/>
              </a:rPr>
              <a:t>Page </a:t>
            </a:r>
            <a:fld id="{31FD3AA2-4FE8-439B-A424-2684460A4A9E}" type="slidenum">
              <a:rPr lang="en-US">
                <a:cs typeface="Arial" pitchFamily="34" charset="0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1847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89" r:id="rId14"/>
    <p:sldLayoutId id="2147483690" r:id="rId15"/>
  </p:sldLayoutIdLst>
  <p:hf hdr="0" ftr="0" dt="0"/>
  <p:txStyles>
    <p:titleStyle>
      <a:lvl1pPr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rgbClr val="FF7200"/>
          </a:solidFill>
          <a:latin typeface="+mj-lt"/>
          <a:ea typeface="+mj-ea"/>
          <a:cs typeface="+mj-cs"/>
        </a:defRPr>
      </a:lvl1pPr>
      <a:lvl2pPr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rgbClr val="FF7200"/>
          </a:solidFill>
          <a:latin typeface="Verdana" pitchFamily="34" charset="0"/>
        </a:defRPr>
      </a:lvl2pPr>
      <a:lvl3pPr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rgbClr val="FF7200"/>
          </a:solidFill>
          <a:latin typeface="Verdana" pitchFamily="34" charset="0"/>
        </a:defRPr>
      </a:lvl3pPr>
      <a:lvl4pPr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rgbClr val="FF7200"/>
          </a:solidFill>
          <a:latin typeface="Verdana" pitchFamily="34" charset="0"/>
        </a:defRPr>
      </a:lvl4pPr>
      <a:lvl5pPr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rgbClr val="FF7200"/>
          </a:solidFill>
          <a:latin typeface="Verdana" pitchFamily="34" charset="0"/>
        </a:defRPr>
      </a:lvl5pPr>
      <a:lvl6pPr marL="457200"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34" charset="0"/>
        </a:defRPr>
      </a:lvl6pPr>
      <a:lvl7pPr marL="914400"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34" charset="0"/>
        </a:defRPr>
      </a:lvl7pPr>
      <a:lvl8pPr marL="1371600"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34" charset="0"/>
        </a:defRPr>
      </a:lvl8pPr>
      <a:lvl9pPr marL="1828800"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34" charset="0"/>
        </a:defRPr>
      </a:lvl9pPr>
    </p:titleStyle>
    <p:bodyStyle>
      <a:lvl1pPr marL="341313" indent="-341313" algn="l" defTabSz="947738" rtl="0" eaLnBrk="0" fontAlgn="base" hangingPunct="0">
        <a:spcBef>
          <a:spcPct val="20000"/>
        </a:spcBef>
        <a:spcAft>
          <a:spcPct val="20000"/>
        </a:spcAft>
        <a:buClr>
          <a:schemeClr val="tx2"/>
        </a:buClr>
        <a:buSzPct val="100000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233363" indent="-233363" algn="l" defTabSz="947738" rtl="0" eaLnBrk="0" fontAlgn="base" hangingPunct="0">
        <a:spcBef>
          <a:spcPct val="10000"/>
        </a:spcBef>
        <a:spcAft>
          <a:spcPct val="30000"/>
        </a:spcAft>
        <a:buClr>
          <a:schemeClr val="tx1"/>
        </a:buClr>
        <a:buSzPct val="80000"/>
        <a:buChar char="•"/>
        <a:defRPr sz="2000">
          <a:solidFill>
            <a:schemeClr val="tx1"/>
          </a:solidFill>
          <a:latin typeface="+mn-lt"/>
        </a:defRPr>
      </a:lvl2pPr>
      <a:lvl3pPr marL="461963" indent="-223838" algn="l" defTabSz="947738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Font typeface="IB Wb Regular"/>
        <a:buChar char="–"/>
        <a:defRPr sz="2400">
          <a:solidFill>
            <a:schemeClr val="tx1"/>
          </a:solidFill>
          <a:latin typeface="+mn-lt"/>
        </a:defRPr>
      </a:lvl3pPr>
      <a:lvl4pPr marL="690563" indent="-227013" algn="l" defTabSz="947738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Char char="•"/>
        <a:defRPr sz="1600">
          <a:solidFill>
            <a:schemeClr val="tx1"/>
          </a:solidFill>
          <a:latin typeface="+mn-lt"/>
        </a:defRPr>
      </a:lvl4pPr>
      <a:lvl5pPr marL="915988" indent="-220663" algn="l" defTabSz="947738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34" charset="0"/>
        <a:buChar char="–"/>
        <a:defRPr sz="1600">
          <a:solidFill>
            <a:schemeClr val="tx1"/>
          </a:solidFill>
          <a:latin typeface="+mn-lt"/>
        </a:defRPr>
      </a:lvl5pPr>
      <a:lvl6pPr marL="1373188" indent="-222250" algn="l" defTabSz="947738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34" charset="0"/>
        <a:buChar char="–"/>
        <a:defRPr sz="1600">
          <a:solidFill>
            <a:schemeClr val="tx1"/>
          </a:solidFill>
          <a:latin typeface="+mn-lt"/>
        </a:defRPr>
      </a:lvl6pPr>
      <a:lvl7pPr marL="1830388" indent="-222250" algn="l" defTabSz="947738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34" charset="0"/>
        <a:buChar char="–"/>
        <a:defRPr sz="1600">
          <a:solidFill>
            <a:schemeClr val="tx1"/>
          </a:solidFill>
          <a:latin typeface="+mn-lt"/>
        </a:defRPr>
      </a:lvl7pPr>
      <a:lvl8pPr marL="2287588" indent="-222250" algn="l" defTabSz="947738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34" charset="0"/>
        <a:buChar char="–"/>
        <a:defRPr sz="1600">
          <a:solidFill>
            <a:schemeClr val="tx1"/>
          </a:solidFill>
          <a:latin typeface="+mn-lt"/>
        </a:defRPr>
      </a:lvl8pPr>
      <a:lvl9pPr marL="2744788" indent="-222250" algn="l" defTabSz="947738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34" charset="0"/>
        <a:buChar char="–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Box 7"/>
          <p:cNvSpPr txBox="1">
            <a:spLocks noChangeArrowheads="1"/>
          </p:cNvSpPr>
          <p:nvPr/>
        </p:nvSpPr>
        <p:spPr bwMode="auto">
          <a:xfrm>
            <a:off x="828684" y="6480815"/>
            <a:ext cx="5495925" cy="276999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>
            <a:spAutoFit/>
          </a:bodyPr>
          <a:lstStyle>
            <a:lvl1pPr eaLnBrk="0" hangingPunct="0"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600" dirty="0" smtClean="0">
                <a:solidFill>
                  <a:srgbClr val="484848"/>
                </a:solidFill>
              </a:rPr>
              <a:t>© 2010 AT&amp;T Intellectual Property. All rights reserved. AT&amp;T and the AT&amp;T logo are trademarks of AT&amp;T Intellectual Property.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600" dirty="0" smtClean="0">
                <a:solidFill>
                  <a:srgbClr val="484848"/>
                </a:solidFill>
              </a:rPr>
              <a:t>AT&amp;T Proprietary - The information contained herein is for use by authorized persons only and is not for general distribution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600" dirty="0" smtClean="0">
              <a:solidFill>
                <a:srgbClr val="484848"/>
              </a:solidFill>
            </a:endParaRPr>
          </a:p>
        </p:txBody>
      </p:sp>
      <p:pic>
        <p:nvPicPr>
          <p:cNvPr id="1027" name="Picture 6" descr="Globe_Alone_rgb.jpg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8458219" y="6229354"/>
            <a:ext cx="333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TextBox 4"/>
          <p:cNvSpPr txBox="1">
            <a:spLocks noChangeArrowheads="1"/>
          </p:cNvSpPr>
          <p:nvPr/>
        </p:nvSpPr>
        <p:spPr bwMode="auto">
          <a:xfrm>
            <a:off x="304800" y="6537970"/>
            <a:ext cx="381000" cy="123111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>
            <a:spAutoFit/>
          </a:bodyPr>
          <a:lstStyle>
            <a:lvl1pPr eaLnBrk="0" hangingPunct="0"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CCCCCC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63B27EA3-F171-4E2E-A1A9-2E0967E6402F}" type="slidenum">
              <a:rPr lang="en-US" sz="800" smtClean="0">
                <a:solidFill>
                  <a:srgbClr val="484848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800" dirty="0" smtClean="0">
              <a:solidFill>
                <a:srgbClr val="48484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592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</p:sldLayoutIdLst>
  <p:hf hdr="0" ftr="0" dt="0"/>
  <p:txStyles>
    <p:titleStyle>
      <a:lvl1pPr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+mj-lt"/>
          <a:ea typeface="+mj-ea"/>
          <a:cs typeface="+mj-cs"/>
        </a:defRPr>
      </a:lvl1pPr>
      <a:lvl2pPr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-111" charset="0"/>
        </a:defRPr>
      </a:lvl2pPr>
      <a:lvl3pPr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-111" charset="0"/>
        </a:defRPr>
      </a:lvl3pPr>
      <a:lvl4pPr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-111" charset="0"/>
        </a:defRPr>
      </a:lvl4pPr>
      <a:lvl5pPr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-111" charset="0"/>
        </a:defRPr>
      </a:lvl5pPr>
      <a:lvl6pPr marL="457200" algn="l" defTabSz="947738" rtl="0" eaLnBrk="1" fontAlgn="base" hangingPunct="1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-111" charset="0"/>
        </a:defRPr>
      </a:lvl6pPr>
      <a:lvl7pPr marL="914400" algn="l" defTabSz="947738" rtl="0" eaLnBrk="1" fontAlgn="base" hangingPunct="1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-111" charset="0"/>
        </a:defRPr>
      </a:lvl7pPr>
      <a:lvl8pPr marL="1371600" algn="l" defTabSz="947738" rtl="0" eaLnBrk="1" fontAlgn="base" hangingPunct="1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-111" charset="0"/>
        </a:defRPr>
      </a:lvl8pPr>
      <a:lvl9pPr marL="1828800" algn="l" defTabSz="947738" rtl="0" eaLnBrk="1" fontAlgn="base" hangingPunct="1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-111" charset="0"/>
        </a:defRPr>
      </a:lvl9pPr>
    </p:titleStyle>
    <p:bodyStyle>
      <a:lvl1pPr marL="342900" indent="-342900" algn="l" defTabSz="947738" rtl="0" eaLnBrk="0" fontAlgn="base" hangingPunct="0">
        <a:spcBef>
          <a:spcPct val="20000"/>
        </a:spcBef>
        <a:spcAft>
          <a:spcPct val="20000"/>
        </a:spcAft>
        <a:buClr>
          <a:schemeClr val="tx2"/>
        </a:buClr>
        <a:buSzPct val="10000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234950" indent="-233363" algn="l" defTabSz="947738" rtl="0" eaLnBrk="0" fontAlgn="base" hangingPunct="0">
        <a:spcBef>
          <a:spcPct val="10000"/>
        </a:spcBef>
        <a:spcAft>
          <a:spcPct val="30000"/>
        </a:spcAft>
        <a:buClr>
          <a:schemeClr val="tx1"/>
        </a:buClr>
        <a:buSzPct val="80000"/>
        <a:buChar char="•"/>
        <a:defRPr sz="2000">
          <a:solidFill>
            <a:schemeClr val="tx1"/>
          </a:solidFill>
          <a:latin typeface="+mn-lt"/>
          <a:ea typeface="MS PGothic" pitchFamily="34" charset="-128"/>
          <a:cs typeface="ＭＳ Ｐゴシック"/>
        </a:defRPr>
      </a:lvl2pPr>
      <a:lvl3pPr marL="461963" indent="-225425" algn="l" defTabSz="947738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Font typeface="IB Wb Regular"/>
        <a:buChar char="–"/>
        <a:defRPr>
          <a:solidFill>
            <a:schemeClr val="tx1"/>
          </a:solidFill>
          <a:latin typeface="+mn-lt"/>
          <a:ea typeface="MS PGothic" pitchFamily="34" charset="-128"/>
          <a:cs typeface="ＭＳ Ｐゴシック"/>
        </a:defRPr>
      </a:lvl3pPr>
      <a:lvl4pPr marL="692150" indent="-228600" algn="l" defTabSz="947738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Char char="•"/>
        <a:defRPr sz="1600">
          <a:solidFill>
            <a:schemeClr val="tx1"/>
          </a:solidFill>
          <a:latin typeface="+mn-lt"/>
          <a:ea typeface="MS PGothic" pitchFamily="34" charset="-128"/>
          <a:cs typeface="ＭＳ Ｐゴシック"/>
        </a:defRPr>
      </a:lvl4pPr>
      <a:lvl5pPr marL="915988" indent="-222250" algn="l" defTabSz="947738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34" charset="0"/>
        <a:buChar char="–"/>
        <a:defRPr sz="1600">
          <a:solidFill>
            <a:schemeClr val="tx1"/>
          </a:solidFill>
          <a:latin typeface="+mn-lt"/>
          <a:ea typeface="MS PGothic" pitchFamily="34" charset="-128"/>
          <a:cs typeface="ＭＳ Ｐゴシック"/>
        </a:defRPr>
      </a:lvl5pPr>
      <a:lvl6pPr marL="1373188" indent="-222250" algn="l" defTabSz="947738" rtl="0" eaLnBrk="1" fontAlgn="base" hangingPunct="1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-111" charset="0"/>
        <a:buChar char="–"/>
        <a:defRPr sz="1600">
          <a:solidFill>
            <a:schemeClr val="tx1"/>
          </a:solidFill>
          <a:latin typeface="+mn-lt"/>
          <a:ea typeface="ＭＳ Ｐゴシック" pitchFamily="-111" charset="-128"/>
        </a:defRPr>
      </a:lvl6pPr>
      <a:lvl7pPr marL="1830388" indent="-222250" algn="l" defTabSz="947738" rtl="0" eaLnBrk="1" fontAlgn="base" hangingPunct="1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-111" charset="0"/>
        <a:buChar char="–"/>
        <a:defRPr sz="1600">
          <a:solidFill>
            <a:schemeClr val="tx1"/>
          </a:solidFill>
          <a:latin typeface="+mn-lt"/>
          <a:ea typeface="ＭＳ Ｐゴシック" pitchFamily="-111" charset="-128"/>
        </a:defRPr>
      </a:lvl7pPr>
      <a:lvl8pPr marL="2287588" indent="-222250" algn="l" defTabSz="947738" rtl="0" eaLnBrk="1" fontAlgn="base" hangingPunct="1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-111" charset="0"/>
        <a:buChar char="–"/>
        <a:defRPr sz="1600">
          <a:solidFill>
            <a:schemeClr val="tx1"/>
          </a:solidFill>
          <a:latin typeface="+mn-lt"/>
          <a:ea typeface="ＭＳ Ｐゴシック" pitchFamily="-111" charset="-128"/>
        </a:defRPr>
      </a:lvl8pPr>
      <a:lvl9pPr marL="2744788" indent="-222250" algn="l" defTabSz="947738" rtl="0" eaLnBrk="1" fontAlgn="base" hangingPunct="1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-111" charset="0"/>
        <a:buChar char="–"/>
        <a:defRPr sz="1600">
          <a:solidFill>
            <a:schemeClr val="tx1"/>
          </a:solidFill>
          <a:latin typeface="+mn-lt"/>
          <a:ea typeface="ＭＳ Ｐゴシック" pitchFamily="-111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67960" y="2671848"/>
            <a:ext cx="4138022" cy="1866652"/>
          </a:xfrm>
        </p:spPr>
        <p:txBody>
          <a:bodyPr/>
          <a:lstStyle/>
          <a:p>
            <a:r>
              <a:rPr lang="en-US" sz="2400" dirty="0"/>
              <a:t>SIP </a:t>
            </a:r>
            <a:r>
              <a:rPr lang="en-US" sz="2400" dirty="0" smtClean="0"/>
              <a:t>Preconditions  Interoperability</a:t>
            </a:r>
            <a:br>
              <a:rPr lang="en-US" sz="2400" dirty="0" smtClean="0"/>
            </a:br>
            <a:r>
              <a:rPr lang="en-US" sz="1400" dirty="0"/>
              <a:t/>
            </a:r>
            <a:br>
              <a:rPr lang="en-US" sz="1400" dirty="0"/>
            </a:br>
            <a:r>
              <a:rPr lang="en-US" sz="1400" dirty="0"/>
              <a:t>Martin Dolly</a:t>
            </a:r>
            <a:br>
              <a:rPr lang="en-US" sz="1400" dirty="0"/>
            </a:br>
            <a:r>
              <a:rPr lang="en-US" sz="1400" dirty="0"/>
              <a:t>AT&amp;T Labs</a:t>
            </a:r>
            <a:br>
              <a:rPr lang="en-US" sz="1400" dirty="0"/>
            </a:br>
            <a:r>
              <a:rPr lang="en-US" sz="1400" dirty="0"/>
              <a:t>Lead Member of Technical Staff</a:t>
            </a:r>
            <a:br>
              <a:rPr lang="en-US" sz="1400" dirty="0"/>
            </a:br>
            <a:r>
              <a:rPr lang="en-US" sz="1400" dirty="0"/>
              <a:t>md3135@att.com</a:t>
            </a:r>
            <a:r>
              <a:rPr lang="en-US" sz="1600" dirty="0"/>
              <a:t/>
            </a:r>
            <a:br>
              <a:rPr lang="en-US" sz="1600" dirty="0"/>
            </a:br>
            <a:endParaRPr lang="en-US" sz="2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67956" y="4314270"/>
            <a:ext cx="4138472" cy="986442"/>
          </a:xfrm>
        </p:spPr>
        <p:txBody>
          <a:bodyPr/>
          <a:lstStyle/>
          <a:p>
            <a:endParaRPr lang="en-US" dirty="0"/>
          </a:p>
          <a:p>
            <a:r>
              <a:rPr lang="en-US" sz="1600" dirty="0" smtClean="0"/>
              <a:t>November 2015</a:t>
            </a:r>
            <a:endParaRPr lang="en-US" sz="1600" dirty="0"/>
          </a:p>
        </p:txBody>
      </p:sp>
      <p:sp>
        <p:nvSpPr>
          <p:cNvPr id="4" name="Rectangle 3"/>
          <p:cNvSpPr/>
          <p:nvPr/>
        </p:nvSpPr>
        <p:spPr>
          <a:xfrm>
            <a:off x="702526" y="5152509"/>
            <a:ext cx="735980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endParaRPr lang="en-US" sz="1200" dirty="0">
              <a:solidFill>
                <a:srgbClr val="292929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67354" y="1401813"/>
            <a:ext cx="1483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C1-154170</a:t>
            </a:r>
            <a:endParaRPr lang="en-US" dirty="0" smtClean="0">
              <a:solidFill>
                <a:srgbClr val="0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2093307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1390" y="27619"/>
            <a:ext cx="8550089" cy="1143000"/>
          </a:xfrm>
        </p:spPr>
        <p:txBody>
          <a:bodyPr/>
          <a:lstStyle/>
          <a:p>
            <a:r>
              <a:rPr lang="en-US" dirty="0" smtClean="0"/>
              <a:t>Issue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1391" y="1318565"/>
            <a:ext cx="8538766" cy="5193771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Most wireline devices and gateway network elements do not support preconditions</a:t>
            </a:r>
          </a:p>
          <a:p>
            <a:pPr marL="742890" lvl="1" indent="-342900">
              <a:buFont typeface="Arial" panose="020B0604020202020204" pitchFamily="34" charset="0"/>
              <a:buChar char="•"/>
            </a:pPr>
            <a:r>
              <a:rPr lang="en-US" sz="2300" dirty="0" smtClean="0"/>
              <a:t>These include MSCs which </a:t>
            </a:r>
            <a:r>
              <a:rPr lang="en-US" sz="2300" dirty="0"/>
              <a:t>is not required to support the precondition mechanism.</a:t>
            </a:r>
            <a:endParaRPr lang="en-US" sz="23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At issue is when a </a:t>
            </a:r>
            <a:r>
              <a:rPr lang="en-US" sz="2400" dirty="0" err="1" smtClean="0"/>
              <a:t>VoLTE</a:t>
            </a:r>
            <a:r>
              <a:rPr lang="en-US" sz="2400" dirty="0" smtClean="0"/>
              <a:t> UE:</a:t>
            </a:r>
          </a:p>
          <a:p>
            <a:pPr marL="742890" lvl="1" indent="-342900">
              <a:buFont typeface="Wingdings" panose="05000000000000000000" pitchFamily="2" charset="2"/>
              <a:buChar char="Ø"/>
            </a:pPr>
            <a:r>
              <a:rPr lang="en-US" dirty="0" smtClean="0"/>
              <a:t>Responds to a </a:t>
            </a:r>
            <a:r>
              <a:rPr lang="en-US" dirty="0" err="1" smtClean="0"/>
              <a:t>ReINVITE</a:t>
            </a:r>
            <a:r>
              <a:rPr lang="en-US" dirty="0" smtClean="0"/>
              <a:t> or UPDATE</a:t>
            </a:r>
            <a:r>
              <a:rPr lang="en-US" dirty="0"/>
              <a:t> with a </a:t>
            </a:r>
            <a:r>
              <a:rPr lang="x-none" dirty="0"/>
              <a:t>"precondition" option-tag</a:t>
            </a:r>
            <a:r>
              <a:rPr lang="en-US" dirty="0"/>
              <a:t> in the </a:t>
            </a:r>
            <a:r>
              <a:rPr lang="en-US" dirty="0" smtClean="0"/>
              <a:t>Required header</a:t>
            </a:r>
          </a:p>
          <a:p>
            <a:pPr marL="1253989" lvl="2" indent="-342900">
              <a:buFont typeface="Wingdings" panose="05000000000000000000" pitchFamily="2" charset="2"/>
              <a:buChar char="Ø"/>
            </a:pPr>
            <a:r>
              <a:rPr lang="en-US" dirty="0" smtClean="0"/>
              <a:t>SRVCC to MSC</a:t>
            </a:r>
          </a:p>
          <a:p>
            <a:pPr marL="1253989" lvl="2" indent="-342900">
              <a:buFont typeface="Wingdings" panose="05000000000000000000" pitchFamily="2" charset="2"/>
              <a:buChar char="Ø"/>
            </a:pPr>
            <a:r>
              <a:rPr lang="en-US" dirty="0" smtClean="0"/>
              <a:t>Redirection to non-supporting gateway</a:t>
            </a:r>
          </a:p>
          <a:p>
            <a:pPr marL="1253989" lvl="2" indent="-342900">
              <a:buFont typeface="Wingdings" panose="05000000000000000000" pitchFamily="2" charset="2"/>
              <a:buChar char="Ø"/>
            </a:pPr>
            <a:r>
              <a:rPr lang="en-US" dirty="0" smtClean="0"/>
              <a:t>Redirection to wireline devices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Calls will fail when a call is transferred to a new endpoint that does not support the precondition mechanism.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402" y="6364810"/>
            <a:ext cx="1833853" cy="305174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538DADF-5B02-45FF-8CBE-506AD4E9DD56}" type="slidenum">
              <a:rPr lang="en-US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5500124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1390" y="79375"/>
            <a:ext cx="8550089" cy="860904"/>
          </a:xfrm>
        </p:spPr>
        <p:txBody>
          <a:bodyPr/>
          <a:lstStyle/>
          <a:p>
            <a:r>
              <a:rPr lang="en-US" dirty="0" smtClean="0"/>
              <a:t>Recommendations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1391" y="1491344"/>
            <a:ext cx="8538766" cy="4093028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I</a:t>
            </a:r>
            <a:r>
              <a:rPr lang="en-US" dirty="0" smtClean="0"/>
              <a:t>n TS 24.229, specify </a:t>
            </a:r>
            <a:r>
              <a:rPr lang="en-US" dirty="0"/>
              <a:t>that the during a call modification the usage of the precondition mechanism is not required. Instead the entity initiating the call modification only indicates support </a:t>
            </a:r>
            <a:r>
              <a:rPr lang="en-US" dirty="0" err="1"/>
              <a:t>ot</a:t>
            </a:r>
            <a:r>
              <a:rPr lang="en-US" dirty="0"/>
              <a:t> the precondition </a:t>
            </a:r>
            <a:r>
              <a:rPr lang="en-US" dirty="0" smtClean="0"/>
              <a:t>mechanism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Liaison reply in kind to RAN5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Liaison to GSMA would be a good idea as well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538DADF-5B02-45FF-8CBE-506AD4E9DD56}" type="slidenum">
              <a:rPr lang="en-US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4653064"/>
      </p:ext>
    </p:extLst>
  </p:cSld>
  <p:clrMapOvr>
    <a:masterClrMapping/>
  </p:clrMapOvr>
  <p:transition>
    <p:fad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3_Default Design">
  <a:themeElements>
    <a:clrScheme name="AT&amp;T 3.0 Color Palette">
      <a:dk1>
        <a:srgbClr val="FF7200"/>
      </a:dk1>
      <a:lt1>
        <a:srgbClr val="FFFFFF"/>
      </a:lt1>
      <a:dk2>
        <a:srgbClr val="067AB4"/>
      </a:dk2>
      <a:lt2>
        <a:srgbClr val="FFFFFF"/>
      </a:lt2>
      <a:accent1>
        <a:srgbClr val="808080"/>
      </a:accent1>
      <a:accent2>
        <a:srgbClr val="C4D82D"/>
      </a:accent2>
      <a:accent3>
        <a:srgbClr val="6EBB1F"/>
      </a:accent3>
      <a:accent4>
        <a:srgbClr val="7CC6FF"/>
      </a:accent4>
      <a:accent5>
        <a:srgbClr val="FCB314"/>
      </a:accent5>
      <a:accent6>
        <a:srgbClr val="B30A3C"/>
      </a:accent6>
      <a:hlink>
        <a:srgbClr val="0C2577"/>
      </a:hlink>
      <a:folHlink>
        <a:srgbClr val="81017E"/>
      </a:folHlink>
    </a:clrScheme>
    <a:fontScheme name="3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30651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30651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dirty="0" err="1" smtClean="0">
            <a:solidFill>
              <a:schemeClr val="bg2">
                <a:lumMod val="75000"/>
                <a:lumOff val="25000"/>
              </a:schemeClr>
            </a:solidFill>
            <a:latin typeface="+mj-lt"/>
          </a:defRPr>
        </a:defPPr>
      </a:lstStyle>
    </a:txDef>
  </a:objectDefaults>
  <a:extraClrSchemeLst>
    <a:extraClrScheme>
      <a:clrScheme name="3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Default Design 13">
        <a:dk1>
          <a:srgbClr val="000000"/>
        </a:dk1>
        <a:lt1>
          <a:srgbClr val="FFFFFF"/>
        </a:lt1>
        <a:dk2>
          <a:srgbClr val="FF7200"/>
        </a:dk2>
        <a:lt2>
          <a:srgbClr val="808080"/>
        </a:lt2>
        <a:accent1>
          <a:srgbClr val="067AB4"/>
        </a:accent1>
        <a:accent2>
          <a:srgbClr val="B6BF00"/>
        </a:accent2>
        <a:accent3>
          <a:srgbClr val="FFFFFF"/>
        </a:accent3>
        <a:accent4>
          <a:srgbClr val="000000"/>
        </a:accent4>
        <a:accent5>
          <a:srgbClr val="AABED6"/>
        </a:accent5>
        <a:accent6>
          <a:srgbClr val="A5AD00"/>
        </a:accent6>
        <a:hlink>
          <a:srgbClr val="6EBB1F"/>
        </a:hlink>
        <a:folHlink>
          <a:srgbClr val="B30A3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Default Design 14">
        <a:dk1>
          <a:srgbClr val="0C2577"/>
        </a:dk1>
        <a:lt1>
          <a:srgbClr val="FFFFFF"/>
        </a:lt1>
        <a:dk2>
          <a:srgbClr val="FF7200"/>
        </a:dk2>
        <a:lt2>
          <a:srgbClr val="81017E"/>
        </a:lt2>
        <a:accent1>
          <a:srgbClr val="067AB4"/>
        </a:accent1>
        <a:accent2>
          <a:srgbClr val="B6BF00"/>
        </a:accent2>
        <a:accent3>
          <a:srgbClr val="FFFFFF"/>
        </a:accent3>
        <a:accent4>
          <a:srgbClr val="091E65"/>
        </a:accent4>
        <a:accent5>
          <a:srgbClr val="AABED6"/>
        </a:accent5>
        <a:accent6>
          <a:srgbClr val="A5AD00"/>
        </a:accent6>
        <a:hlink>
          <a:srgbClr val="6EBB1F"/>
        </a:hlink>
        <a:folHlink>
          <a:srgbClr val="B30A3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Default Design 15">
        <a:dk1>
          <a:srgbClr val="000000"/>
        </a:dk1>
        <a:lt1>
          <a:srgbClr val="FFFFFF"/>
        </a:lt1>
        <a:dk2>
          <a:srgbClr val="FF7200"/>
        </a:dk2>
        <a:lt2>
          <a:srgbClr val="81017E"/>
        </a:lt2>
        <a:accent1>
          <a:srgbClr val="067AB4"/>
        </a:accent1>
        <a:accent2>
          <a:srgbClr val="B6BF00"/>
        </a:accent2>
        <a:accent3>
          <a:srgbClr val="FFFFFF"/>
        </a:accent3>
        <a:accent4>
          <a:srgbClr val="000000"/>
        </a:accent4>
        <a:accent5>
          <a:srgbClr val="AABED6"/>
        </a:accent5>
        <a:accent6>
          <a:srgbClr val="A5AD00"/>
        </a:accent6>
        <a:hlink>
          <a:srgbClr val="6EBB1F"/>
        </a:hlink>
        <a:folHlink>
          <a:srgbClr val="B30A3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Default Design 16">
        <a:dk1>
          <a:srgbClr val="81017E"/>
        </a:dk1>
        <a:lt1>
          <a:srgbClr val="5F5F5F"/>
        </a:lt1>
        <a:dk2>
          <a:srgbClr val="333333"/>
        </a:dk2>
        <a:lt2>
          <a:srgbClr val="FF7200"/>
        </a:lt2>
        <a:accent1>
          <a:srgbClr val="067AB4"/>
        </a:accent1>
        <a:accent2>
          <a:srgbClr val="B6BF00"/>
        </a:accent2>
        <a:accent3>
          <a:srgbClr val="ADADAD"/>
        </a:accent3>
        <a:accent4>
          <a:srgbClr val="505050"/>
        </a:accent4>
        <a:accent5>
          <a:srgbClr val="AABED6"/>
        </a:accent5>
        <a:accent6>
          <a:srgbClr val="A5AD00"/>
        </a:accent6>
        <a:hlink>
          <a:srgbClr val="6EBB1F"/>
        </a:hlink>
        <a:folHlink>
          <a:srgbClr val="B30A3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Blank">
  <a:themeElements>
    <a:clrScheme name="Blank 1">
      <a:dk1>
        <a:srgbClr val="4D4D4D"/>
      </a:dk1>
      <a:lt1>
        <a:srgbClr val="FFFFFF"/>
      </a:lt1>
      <a:dk2>
        <a:srgbClr val="000000"/>
      </a:dk2>
      <a:lt2>
        <a:srgbClr val="CCCCCC"/>
      </a:lt2>
      <a:accent1>
        <a:srgbClr val="067AB4"/>
      </a:accent1>
      <a:accent2>
        <a:srgbClr val="FF7200"/>
      </a:accent2>
      <a:accent3>
        <a:srgbClr val="FFFFFF"/>
      </a:accent3>
      <a:accent4>
        <a:srgbClr val="404040"/>
      </a:accent4>
      <a:accent5>
        <a:srgbClr val="AABED6"/>
      </a:accent5>
      <a:accent6>
        <a:srgbClr val="E76700"/>
      </a:accent6>
      <a:hlink>
        <a:srgbClr val="6EBB1F"/>
      </a:hlink>
      <a:folHlink>
        <a:srgbClr val="0C2577"/>
      </a:folHlink>
    </a:clrScheme>
    <a:fontScheme name="Blank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ctr" anchorCtr="0" compatLnSpc="1">
        <a:prstTxWarp prst="textNoShape">
          <a:avLst/>
        </a:prstTxWarp>
        <a:norm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smtClean="0">
            <a:ln>
              <a:noFill/>
            </a:ln>
            <a:solidFill>
              <a:srgbClr val="CCCCCC"/>
            </a:solidFill>
            <a:effectLst/>
            <a:latin typeface="Verdana" pitchFamily="34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rgbClr val="CCCCCC"/>
            </a:solidFill>
            <a:effectLst/>
            <a:latin typeface="Verdana" pitchFamily="34" charset="0"/>
            <a:cs typeface="Arial" charset="0"/>
          </a:defRPr>
        </a:defPPr>
      </a:lstStyle>
    </a:lnDef>
    <a:txDef>
      <a:spPr bwMode="auto">
        <a:noFill/>
        <a:ln w="12700" algn="ctr">
          <a:noFill/>
          <a:miter lim="800000"/>
          <a:headEnd/>
          <a:tailEnd/>
        </a:ln>
      </a:spPr>
      <a:bodyPr wrap="square" rtlCol="0" anchor="ctr">
        <a:spAutoFit/>
      </a:bodyPr>
      <a:lstStyle>
        <a:defPPr>
          <a:buClr>
            <a:schemeClr val="accent1"/>
          </a:buClr>
          <a:buSzPct val="150000"/>
          <a:tabLst>
            <a:tab pos="576263" algn="l"/>
            <a:tab pos="1377950" algn="l"/>
          </a:tabLst>
          <a:defRPr sz="1100" dirty="0" smtClean="0">
            <a:solidFill>
              <a:schemeClr val="tx2"/>
            </a:solidFill>
          </a:defRPr>
        </a:defPPr>
      </a:lstStyle>
    </a:txDef>
  </a:objectDefaults>
  <a:extraClrSchemeLst>
    <a:extraClrScheme>
      <a:clrScheme name="Blank 1">
        <a:dk1>
          <a:srgbClr val="4D4D4D"/>
        </a:dk1>
        <a:lt1>
          <a:srgbClr val="FFFFFF"/>
        </a:lt1>
        <a:dk2>
          <a:srgbClr val="000000"/>
        </a:dk2>
        <a:lt2>
          <a:srgbClr val="CCCCCC"/>
        </a:lt2>
        <a:accent1>
          <a:srgbClr val="067AB4"/>
        </a:accent1>
        <a:accent2>
          <a:srgbClr val="FF7200"/>
        </a:accent2>
        <a:accent3>
          <a:srgbClr val="FFFFFF"/>
        </a:accent3>
        <a:accent4>
          <a:srgbClr val="404040"/>
        </a:accent4>
        <a:accent5>
          <a:srgbClr val="AABED6"/>
        </a:accent5>
        <a:accent6>
          <a:srgbClr val="E76700"/>
        </a:accent6>
        <a:hlink>
          <a:srgbClr val="6EBB1F"/>
        </a:hlink>
        <a:folHlink>
          <a:srgbClr val="0C25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ATT New Template">
  <a:themeElements>
    <a:clrScheme name="Custom 2">
      <a:dk1>
        <a:srgbClr val="FF7200"/>
      </a:dk1>
      <a:lt1>
        <a:srgbClr val="FFFFFF"/>
      </a:lt1>
      <a:dk2>
        <a:srgbClr val="067AB4"/>
      </a:dk2>
      <a:lt2>
        <a:srgbClr val="FFFFFF"/>
      </a:lt2>
      <a:accent1>
        <a:srgbClr val="484848"/>
      </a:accent1>
      <a:accent2>
        <a:srgbClr val="C4D82D"/>
      </a:accent2>
      <a:accent3>
        <a:srgbClr val="6EBB1F"/>
      </a:accent3>
      <a:accent4>
        <a:srgbClr val="7CC6FF"/>
      </a:accent4>
      <a:accent5>
        <a:srgbClr val="FCB314"/>
      </a:accent5>
      <a:accent6>
        <a:srgbClr val="B30A3C"/>
      </a:accent6>
      <a:hlink>
        <a:srgbClr val="0C2577"/>
      </a:hlink>
      <a:folHlink>
        <a:srgbClr val="81017E"/>
      </a:folHlink>
    </a:clrScheme>
    <a:fontScheme name="att_opt2_orng_073107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CCCCCC"/>
            </a:solidFill>
            <a:effectLst/>
            <a:latin typeface="Verdana" pitchFamily="-111" charset="0"/>
            <a:ea typeface="Arial" pitchFamily="-111" charset="-52"/>
            <a:cs typeface="Arial" pitchFamily="-111" charset="-5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CCCCCC"/>
            </a:solidFill>
            <a:effectLst/>
            <a:latin typeface="Verdana" pitchFamily="-111" charset="0"/>
            <a:ea typeface="Arial" pitchFamily="-111" charset="-52"/>
            <a:cs typeface="Arial" pitchFamily="-111" charset="-52"/>
          </a:defRPr>
        </a:defPPr>
      </a:lstStyle>
    </a:lnDef>
  </a:objectDefaults>
  <a:extraClrSchemeLst>
    <a:extraClrScheme>
      <a:clrScheme name="att_opt2_orng_073107 1">
        <a:dk1>
          <a:srgbClr val="4D4D4D"/>
        </a:dk1>
        <a:lt1>
          <a:srgbClr val="FFFFFF"/>
        </a:lt1>
        <a:dk2>
          <a:srgbClr val="000000"/>
        </a:dk2>
        <a:lt2>
          <a:srgbClr val="CCCCCC"/>
        </a:lt2>
        <a:accent1>
          <a:srgbClr val="067AB4"/>
        </a:accent1>
        <a:accent2>
          <a:srgbClr val="FF7200"/>
        </a:accent2>
        <a:accent3>
          <a:srgbClr val="FFFFFF"/>
        </a:accent3>
        <a:accent4>
          <a:srgbClr val="404040"/>
        </a:accent4>
        <a:accent5>
          <a:srgbClr val="AABED6"/>
        </a:accent5>
        <a:accent6>
          <a:srgbClr val="E76700"/>
        </a:accent6>
        <a:hlink>
          <a:srgbClr val="6EBB1F"/>
        </a:hlink>
        <a:folHlink>
          <a:srgbClr val="0C25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5A263FA9761014B83AAE3E6BAE586E1" ma:contentTypeVersion="0" ma:contentTypeDescription="Create a new document." ma:contentTypeScope="" ma:versionID="49fab0896b4f8d00af6fd915a7c952a7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FAF3BF82-E7F4-429D-B46A-5F73E642813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9C6D6A0-6CA2-4AB9-B8D9-B47F22493EE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936FA9AF-D7BE-4BC4-B390-DAC7F36667C3}">
  <ds:schemaRefs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purl.org/dc/dcmitype/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88841</TotalTime>
  <Words>141</Words>
  <Application>Microsoft Office PowerPoint</Application>
  <PresentationFormat>On-screen Show (4:3)</PresentationFormat>
  <Paragraphs>20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</vt:i4>
      </vt:variant>
    </vt:vector>
  </HeadingPairs>
  <TitlesOfParts>
    <vt:vector size="13" baseType="lpstr">
      <vt:lpstr>ＭＳ Ｐゴシック</vt:lpstr>
      <vt:lpstr>ＭＳ Ｐゴシック</vt:lpstr>
      <vt:lpstr>Arial</vt:lpstr>
      <vt:lpstr>Calibri</vt:lpstr>
      <vt:lpstr>IB Wb Regular</vt:lpstr>
      <vt:lpstr>Verdana</vt:lpstr>
      <vt:lpstr>Wingdings</vt:lpstr>
      <vt:lpstr>3_Default Design</vt:lpstr>
      <vt:lpstr>Blank</vt:lpstr>
      <vt:lpstr>ATT New Template</vt:lpstr>
      <vt:lpstr>SIP Preconditions  Interoperability  Martin Dolly AT&amp;T Labs Lead Member of Technical Staff md3135@att.com </vt:lpstr>
      <vt:lpstr>Issue</vt:lpstr>
      <vt:lpstr>Recommendations</vt:lpstr>
    </vt:vector>
  </TitlesOfParts>
  <Company>Fleishman Hillard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Fleishman-Hillard</dc:creator>
  <cp:lastModifiedBy>DOLLY, MARTIN C</cp:lastModifiedBy>
  <cp:revision>1796</cp:revision>
  <cp:lastPrinted>2015-09-02T14:53:45Z</cp:lastPrinted>
  <dcterms:created xsi:type="dcterms:W3CDTF">2010-03-10T17:01:19Z</dcterms:created>
  <dcterms:modified xsi:type="dcterms:W3CDTF">2015-11-06T10:42:42Z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0x010100F5A263FA9761014B83AAE3E6BAE586E1</vt:lpwstr>
  </property>
</Properties>
</file>