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1"/>
  </p:notesMasterIdLst>
  <p:handoutMasterIdLst>
    <p:handoutMasterId r:id="rId12"/>
  </p:handoutMasterIdLst>
  <p:sldIdLst>
    <p:sldId id="341" r:id="rId6"/>
    <p:sldId id="1159" r:id="rId7"/>
    <p:sldId id="1156" r:id="rId8"/>
    <p:sldId id="1158" r:id="rId9"/>
    <p:sldId id="114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BBDDC4-7C32-4DBB-B1DE-51A3DAF8E420}" v="5" dt="2024-05-19T21:05:02.9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26" autoAdjust="0"/>
    <p:restoredTop sz="90272" autoAdjust="0"/>
  </p:normalViewPr>
  <p:slideViewPr>
    <p:cSldViewPr snapToGrid="0">
      <p:cViewPr varScale="1">
        <p:scale>
          <a:sx n="112" d="100"/>
          <a:sy n="112" d="100"/>
        </p:scale>
        <p:origin x="283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304" y="-138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gnus Tränk" userId="73c60b22-ca24-47b0-bd75-dbf2f6fa7bc6" providerId="ADAL" clId="{D2BBDDC4-7C32-4DBB-B1DE-51A3DAF8E420}"/>
    <pc:docChg chg="undo custSel addSld delSld modSld modMainMaster">
      <pc:chgData name="Magnus Tränk" userId="73c60b22-ca24-47b0-bd75-dbf2f6fa7bc6" providerId="ADAL" clId="{D2BBDDC4-7C32-4DBB-B1DE-51A3DAF8E420}" dt="2024-05-20T06:57:43.139" v="1202" actId="20577"/>
      <pc:docMkLst>
        <pc:docMk/>
      </pc:docMkLst>
      <pc:sldChg chg="modSp mod">
        <pc:chgData name="Magnus Tränk" userId="73c60b22-ca24-47b0-bd75-dbf2f6fa7bc6" providerId="ADAL" clId="{D2BBDDC4-7C32-4DBB-B1DE-51A3DAF8E420}" dt="2024-05-19T20:42:54.056" v="30" actId="20577"/>
        <pc:sldMkLst>
          <pc:docMk/>
          <pc:sldMk cId="0" sldId="341"/>
        </pc:sldMkLst>
        <pc:spChg chg="mod">
          <ac:chgData name="Magnus Tränk" userId="73c60b22-ca24-47b0-bd75-dbf2f6fa7bc6" providerId="ADAL" clId="{D2BBDDC4-7C32-4DBB-B1DE-51A3DAF8E420}" dt="2024-05-19T20:42:54.056" v="30" actId="20577"/>
          <ac:spMkLst>
            <pc:docMk/>
            <pc:sldMk cId="0" sldId="341"/>
            <ac:spMk id="5122" creationId="{6BFCA172-672F-4297-B767-9F7EDE373FA1}"/>
          </ac:spMkLst>
        </pc:spChg>
      </pc:sldChg>
      <pc:sldChg chg="addSp delSp modSp mod">
        <pc:chgData name="Magnus Tränk" userId="73c60b22-ca24-47b0-bd75-dbf2f6fa7bc6" providerId="ADAL" clId="{D2BBDDC4-7C32-4DBB-B1DE-51A3DAF8E420}" dt="2024-05-19T21:04:04.816" v="119" actId="478"/>
        <pc:sldMkLst>
          <pc:docMk/>
          <pc:sldMk cId="4177526721" sldId="1156"/>
        </pc:sldMkLst>
        <pc:spChg chg="add del mod">
          <ac:chgData name="Magnus Tränk" userId="73c60b22-ca24-47b0-bd75-dbf2f6fa7bc6" providerId="ADAL" clId="{D2BBDDC4-7C32-4DBB-B1DE-51A3DAF8E420}" dt="2024-05-19T21:04:04.816" v="119" actId="478"/>
          <ac:spMkLst>
            <pc:docMk/>
            <pc:sldMk cId="4177526721" sldId="1156"/>
            <ac:spMk id="2" creationId="{EFE4EC7B-51F5-0810-6747-89D556143809}"/>
          </ac:spMkLst>
        </pc:spChg>
        <pc:spChg chg="del">
          <ac:chgData name="Magnus Tränk" userId="73c60b22-ca24-47b0-bd75-dbf2f6fa7bc6" providerId="ADAL" clId="{D2BBDDC4-7C32-4DBB-B1DE-51A3DAF8E420}" dt="2024-05-19T20:58:38.203" v="48" actId="478"/>
          <ac:spMkLst>
            <pc:docMk/>
            <pc:sldMk cId="4177526721" sldId="1156"/>
            <ac:spMk id="5" creationId="{44485D0A-CACE-198C-5D48-A2D221493A92}"/>
          </ac:spMkLst>
        </pc:spChg>
        <pc:spChg chg="del">
          <ac:chgData name="Magnus Tränk" userId="73c60b22-ca24-47b0-bd75-dbf2f6fa7bc6" providerId="ADAL" clId="{D2BBDDC4-7C32-4DBB-B1DE-51A3DAF8E420}" dt="2024-05-19T20:58:38.203" v="48" actId="478"/>
          <ac:spMkLst>
            <pc:docMk/>
            <pc:sldMk cId="4177526721" sldId="1156"/>
            <ac:spMk id="7" creationId="{BBE6544F-96CA-E85E-22FA-C7A55087445F}"/>
          </ac:spMkLst>
        </pc:spChg>
        <pc:spChg chg="mod">
          <ac:chgData name="Magnus Tränk" userId="73c60b22-ca24-47b0-bd75-dbf2f6fa7bc6" providerId="ADAL" clId="{D2BBDDC4-7C32-4DBB-B1DE-51A3DAF8E420}" dt="2024-05-19T20:59:25.772" v="80" actId="404"/>
          <ac:spMkLst>
            <pc:docMk/>
            <pc:sldMk cId="4177526721" sldId="1156"/>
            <ac:spMk id="8" creationId="{00000000-0000-0000-0000-000000000000}"/>
          </ac:spMkLst>
        </pc:spChg>
        <pc:spChg chg="mod">
          <ac:chgData name="Magnus Tränk" userId="73c60b22-ca24-47b0-bd75-dbf2f6fa7bc6" providerId="ADAL" clId="{D2BBDDC4-7C32-4DBB-B1DE-51A3DAF8E420}" dt="2024-05-19T20:58:49.094" v="61" actId="20577"/>
          <ac:spMkLst>
            <pc:docMk/>
            <pc:sldMk cId="4177526721" sldId="1156"/>
            <ac:spMk id="16386" creationId="{00000000-0000-0000-0000-000000000000}"/>
          </ac:spMkLst>
        </pc:spChg>
        <pc:picChg chg="del">
          <ac:chgData name="Magnus Tränk" userId="73c60b22-ca24-47b0-bd75-dbf2f6fa7bc6" providerId="ADAL" clId="{D2BBDDC4-7C32-4DBB-B1DE-51A3DAF8E420}" dt="2024-05-19T20:58:32.589" v="47" actId="478"/>
          <ac:picMkLst>
            <pc:docMk/>
            <pc:sldMk cId="4177526721" sldId="1156"/>
            <ac:picMk id="4" creationId="{CA3B4FCD-EC08-6DDA-ADA2-C17D327502B5}"/>
          </ac:picMkLst>
        </pc:picChg>
      </pc:sldChg>
      <pc:sldChg chg="addSp delSp modSp add del mod">
        <pc:chgData name="Magnus Tränk" userId="73c60b22-ca24-47b0-bd75-dbf2f6fa7bc6" providerId="ADAL" clId="{D2BBDDC4-7C32-4DBB-B1DE-51A3DAF8E420}" dt="2024-05-19T21:04:10.067" v="120" actId="47"/>
        <pc:sldMkLst>
          <pc:docMk/>
          <pc:sldMk cId="2371911696" sldId="1157"/>
        </pc:sldMkLst>
        <pc:spChg chg="add del mod">
          <ac:chgData name="Magnus Tränk" userId="73c60b22-ca24-47b0-bd75-dbf2f6fa7bc6" providerId="ADAL" clId="{D2BBDDC4-7C32-4DBB-B1DE-51A3DAF8E420}" dt="2024-05-19T21:03:38.844" v="113" actId="478"/>
          <ac:spMkLst>
            <pc:docMk/>
            <pc:sldMk cId="2371911696" sldId="1157"/>
            <ac:spMk id="4" creationId="{F622E11F-A4CB-32EA-FF66-C257E076DF8B}"/>
          </ac:spMkLst>
        </pc:spChg>
        <pc:spChg chg="add mod">
          <ac:chgData name="Magnus Tränk" userId="73c60b22-ca24-47b0-bd75-dbf2f6fa7bc6" providerId="ADAL" clId="{D2BBDDC4-7C32-4DBB-B1DE-51A3DAF8E420}" dt="2024-05-19T21:03:58.291" v="117" actId="1076"/>
          <ac:spMkLst>
            <pc:docMk/>
            <pc:sldMk cId="2371911696" sldId="1157"/>
            <ac:spMk id="5" creationId="{E886A1B0-4AE8-61E3-A045-D90231622A51}"/>
          </ac:spMkLst>
        </pc:spChg>
        <pc:spChg chg="del">
          <ac:chgData name="Magnus Tränk" userId="73c60b22-ca24-47b0-bd75-dbf2f6fa7bc6" providerId="ADAL" clId="{D2BBDDC4-7C32-4DBB-B1DE-51A3DAF8E420}" dt="2024-05-19T21:03:21.231" v="107" actId="478"/>
          <ac:spMkLst>
            <pc:docMk/>
            <pc:sldMk cId="2371911696" sldId="1157"/>
            <ac:spMk id="8" creationId="{00000000-0000-0000-0000-000000000000}"/>
          </ac:spMkLst>
        </pc:spChg>
      </pc:sldChg>
      <pc:sldChg chg="del">
        <pc:chgData name="Magnus Tränk" userId="73c60b22-ca24-47b0-bd75-dbf2f6fa7bc6" providerId="ADAL" clId="{D2BBDDC4-7C32-4DBB-B1DE-51A3DAF8E420}" dt="2024-05-19T20:58:28.475" v="46" actId="47"/>
        <pc:sldMkLst>
          <pc:docMk/>
          <pc:sldMk cId="1989987532" sldId="1158"/>
        </pc:sldMkLst>
      </pc:sldChg>
      <pc:sldChg chg="modSp new mod">
        <pc:chgData name="Magnus Tränk" userId="73c60b22-ca24-47b0-bd75-dbf2f6fa7bc6" providerId="ADAL" clId="{D2BBDDC4-7C32-4DBB-B1DE-51A3DAF8E420}" dt="2024-05-20T06:54:55.865" v="1194" actId="20577"/>
        <pc:sldMkLst>
          <pc:docMk/>
          <pc:sldMk cId="4231507351" sldId="1158"/>
        </pc:sldMkLst>
        <pc:spChg chg="mod">
          <ac:chgData name="Magnus Tränk" userId="73c60b22-ca24-47b0-bd75-dbf2f6fa7bc6" providerId="ADAL" clId="{D2BBDDC4-7C32-4DBB-B1DE-51A3DAF8E420}" dt="2024-05-20T06:54:55.865" v="1194" actId="20577"/>
          <ac:spMkLst>
            <pc:docMk/>
            <pc:sldMk cId="4231507351" sldId="1158"/>
            <ac:spMk id="2" creationId="{44EA4A9D-672D-66D8-7D12-9874C6F849C0}"/>
          </ac:spMkLst>
        </pc:spChg>
        <pc:spChg chg="mod">
          <ac:chgData name="Magnus Tränk" userId="73c60b22-ca24-47b0-bd75-dbf2f6fa7bc6" providerId="ADAL" clId="{D2BBDDC4-7C32-4DBB-B1DE-51A3DAF8E420}" dt="2024-05-19T21:03:14.143" v="106" actId="20577"/>
          <ac:spMkLst>
            <pc:docMk/>
            <pc:sldMk cId="4231507351" sldId="1158"/>
            <ac:spMk id="3" creationId="{095A34CF-3928-4F02-D125-0630A86D5BD8}"/>
          </ac:spMkLst>
        </pc:spChg>
      </pc:sldChg>
      <pc:sldChg chg="addSp modSp add mod">
        <pc:chgData name="Magnus Tränk" userId="73c60b22-ca24-47b0-bd75-dbf2f6fa7bc6" providerId="ADAL" clId="{D2BBDDC4-7C32-4DBB-B1DE-51A3DAF8E420}" dt="2024-05-20T06:53:57.977" v="1180" actId="20577"/>
        <pc:sldMkLst>
          <pc:docMk/>
          <pc:sldMk cId="1529807365" sldId="1159"/>
        </pc:sldMkLst>
        <pc:spChg chg="add mod">
          <ac:chgData name="Magnus Tränk" userId="73c60b22-ca24-47b0-bd75-dbf2f6fa7bc6" providerId="ADAL" clId="{D2BBDDC4-7C32-4DBB-B1DE-51A3DAF8E420}" dt="2024-05-20T06:53:57.977" v="1180" actId="20577"/>
          <ac:spMkLst>
            <pc:docMk/>
            <pc:sldMk cId="1529807365" sldId="1159"/>
            <ac:spMk id="2" creationId="{15CF521D-26EB-61C5-5212-B6F5E9ED5E16}"/>
          </ac:spMkLst>
        </pc:spChg>
        <pc:spChg chg="mod">
          <ac:chgData name="Magnus Tränk" userId="73c60b22-ca24-47b0-bd75-dbf2f6fa7bc6" providerId="ADAL" clId="{D2BBDDC4-7C32-4DBB-B1DE-51A3DAF8E420}" dt="2024-05-19T21:04:54.876" v="135" actId="6549"/>
          <ac:spMkLst>
            <pc:docMk/>
            <pc:sldMk cId="1529807365" sldId="1159"/>
            <ac:spMk id="8" creationId="{00000000-0000-0000-0000-000000000000}"/>
          </ac:spMkLst>
        </pc:spChg>
        <pc:spChg chg="mod">
          <ac:chgData name="Magnus Tränk" userId="73c60b22-ca24-47b0-bd75-dbf2f6fa7bc6" providerId="ADAL" clId="{D2BBDDC4-7C32-4DBB-B1DE-51A3DAF8E420}" dt="2024-05-19T21:04:18.929" v="133" actId="20577"/>
          <ac:spMkLst>
            <pc:docMk/>
            <pc:sldMk cId="1529807365" sldId="1159"/>
            <ac:spMk id="16386" creationId="{00000000-0000-0000-0000-000000000000}"/>
          </ac:spMkLst>
        </pc:spChg>
      </pc:sldChg>
      <pc:sldChg chg="del">
        <pc:chgData name="Magnus Tränk" userId="73c60b22-ca24-47b0-bd75-dbf2f6fa7bc6" providerId="ADAL" clId="{D2BBDDC4-7C32-4DBB-B1DE-51A3DAF8E420}" dt="2024-05-19T20:58:28.475" v="46" actId="47"/>
        <pc:sldMkLst>
          <pc:docMk/>
          <pc:sldMk cId="3287844581" sldId="1159"/>
        </pc:sldMkLst>
      </pc:sldChg>
      <pc:sldChg chg="del">
        <pc:chgData name="Magnus Tränk" userId="73c60b22-ca24-47b0-bd75-dbf2f6fa7bc6" providerId="ADAL" clId="{D2BBDDC4-7C32-4DBB-B1DE-51A3DAF8E420}" dt="2024-05-19T20:58:28.475" v="46" actId="47"/>
        <pc:sldMkLst>
          <pc:docMk/>
          <pc:sldMk cId="3543286126" sldId="1161"/>
        </pc:sldMkLst>
      </pc:sldChg>
      <pc:sldChg chg="del">
        <pc:chgData name="Magnus Tränk" userId="73c60b22-ca24-47b0-bd75-dbf2f6fa7bc6" providerId="ADAL" clId="{D2BBDDC4-7C32-4DBB-B1DE-51A3DAF8E420}" dt="2024-05-19T20:58:28.475" v="46" actId="47"/>
        <pc:sldMkLst>
          <pc:docMk/>
          <pc:sldMk cId="3623163130" sldId="1162"/>
        </pc:sldMkLst>
      </pc:sldChg>
      <pc:sldMasterChg chg="modSp mod">
        <pc:chgData name="Magnus Tränk" userId="73c60b22-ca24-47b0-bd75-dbf2f6fa7bc6" providerId="ADAL" clId="{D2BBDDC4-7C32-4DBB-B1DE-51A3DAF8E420}" dt="2024-05-20T06:57:43.139" v="1202" actId="20577"/>
        <pc:sldMasterMkLst>
          <pc:docMk/>
          <pc:sldMasterMk cId="0" sldId="2147485146"/>
        </pc:sldMasterMkLst>
        <pc:spChg chg="mod">
          <ac:chgData name="Magnus Tränk" userId="73c60b22-ca24-47b0-bd75-dbf2f6fa7bc6" providerId="ADAL" clId="{D2BBDDC4-7C32-4DBB-B1DE-51A3DAF8E420}" dt="2024-05-19T20:44:27.663" v="33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agnus Tränk" userId="73c60b22-ca24-47b0-bd75-dbf2f6fa7bc6" providerId="ADAL" clId="{D2BBDDC4-7C32-4DBB-B1DE-51A3DAF8E420}" dt="2024-05-20T06:57:43.139" v="120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7108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5155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WG1 Meeting #149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Hyderabad, India, 27-31 May 2024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C1-243297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20-05-2024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2852737"/>
          </a:xfrm>
        </p:spPr>
        <p:txBody>
          <a:bodyPr/>
          <a:lstStyle/>
          <a:p>
            <a:pPr eaLnBrk="1" hangingPunct="1"/>
            <a:r>
              <a:rPr lang="en-IN" sz="4800" dirty="0"/>
              <a:t>Discussion on workplan for </a:t>
            </a:r>
            <a:r>
              <a:rPr lang="en-IN" sz="4800" dirty="0" err="1"/>
              <a:t>enhMCLoc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sz="1800" dirty="0">
                <a:latin typeface="Arial" panose="020B0604020202020204" pitchFamily="34" charset="0"/>
              </a:rPr>
              <a:t>Magnus Tränk (magnus.trank@ericsson.com)</a:t>
            </a:r>
            <a:endParaRPr lang="en-GB" altLang="en-US" sz="1800" dirty="0"/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Ericsson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8958943" cy="1104917"/>
          </a:xfrm>
        </p:spPr>
        <p:txBody>
          <a:bodyPr/>
          <a:lstStyle/>
          <a:p>
            <a:r>
              <a:rPr lang="en-US" altLang="en-US" sz="3600" dirty="0"/>
              <a:t>Introduction</a:t>
            </a:r>
          </a:p>
        </p:txBody>
      </p:sp>
      <p:sp>
        <p:nvSpPr>
          <p:cNvPr id="3" name="Rectangle 93"/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/>
          <p:cNvSpPr/>
          <p:nvPr/>
        </p:nvSpPr>
        <p:spPr>
          <a:xfrm>
            <a:off x="690971" y="1938672"/>
            <a:ext cx="9471932" cy="669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IN" sz="16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5CF521D-26EB-61C5-5212-B6F5E9ED5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enhMCLoc</a:t>
            </a:r>
            <a:r>
              <a:rPr lang="en-US" dirty="0"/>
              <a:t> Rel-19 WID approved in CT1#148</a:t>
            </a:r>
          </a:p>
          <a:p>
            <a:r>
              <a:rPr lang="en-US" dirty="0"/>
              <a:t> Restart work on TS 24.283</a:t>
            </a:r>
          </a:p>
          <a:p>
            <a:r>
              <a:rPr lang="en-US" dirty="0"/>
              <a:t> Offline discussion during 2024Q1-Q2</a:t>
            </a:r>
          </a:p>
          <a:p>
            <a:r>
              <a:rPr lang="en-US" dirty="0"/>
              <a:t> Ericsson volunteer for WI rapporteur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80736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89857" y="550595"/>
            <a:ext cx="8958943" cy="1104917"/>
          </a:xfrm>
        </p:spPr>
        <p:txBody>
          <a:bodyPr/>
          <a:lstStyle/>
          <a:p>
            <a:r>
              <a:rPr lang="en-US" altLang="en-US" sz="3600" dirty="0"/>
              <a:t>WI Objective</a:t>
            </a:r>
          </a:p>
        </p:txBody>
      </p:sp>
      <p:sp>
        <p:nvSpPr>
          <p:cNvPr id="3" name="Rectangle 93"/>
          <p:cNvSpPr>
            <a:spLocks noChangeArrowheads="1"/>
          </p:cNvSpPr>
          <p:nvPr/>
        </p:nvSpPr>
        <p:spPr bwMode="auto">
          <a:xfrm flipV="1">
            <a:off x="3947135" y="890079"/>
            <a:ext cx="909352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sp>
        <p:nvSpPr>
          <p:cNvPr id="8" name="Rectangle 7"/>
          <p:cNvSpPr/>
          <p:nvPr/>
        </p:nvSpPr>
        <p:spPr>
          <a:xfrm>
            <a:off x="690971" y="1938672"/>
            <a:ext cx="9471932" cy="4393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define protocol aspects of MC Location management in alignment with Stage 2 TS 23.280, in particular, instantiating the MC Location Client and MC Location server and their associated interfaces within a dedicated Stage 3 specification, including:</a:t>
            </a: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85800" lvl="1" indent="-228600">
              <a:spcAft>
                <a:spcPts val="900"/>
              </a:spcAft>
              <a:buFont typeface="+mj-lt"/>
              <a:buAutoNum type="alphaLcPeriod"/>
            </a:pPr>
            <a:r>
              <a:rPr lang="en-GB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support of all existing location procedures, using http for signalling, where appropriate;</a:t>
            </a: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 indent="-228600">
              <a:spcAft>
                <a:spcPts val="900"/>
              </a:spcAft>
              <a:buFont typeface="+mj-lt"/>
              <a:buAutoNum type="alphaLcPeriod"/>
            </a:pPr>
            <a:r>
              <a:rPr lang="en-GB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support of multiple devices and multiple location profiles for the same MC user; </a:t>
            </a: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 indent="-228600">
              <a:spcAft>
                <a:spcPts val="900"/>
              </a:spcAft>
              <a:buFont typeface="+mj-lt"/>
              <a:buAutoNum type="alphaLcPeriod"/>
            </a:pPr>
            <a:r>
              <a:rPr lang="en-GB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support of group addressing for location purposes, including handling of temporary groups;</a:t>
            </a: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develop, at protocol level, MC location procedures specified in Stage 2, but currently lacking corresponding Stage 3 text, including:</a:t>
            </a: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+mj-lt"/>
              <a:buAutoNum type="alphaLcPeriod"/>
            </a:pPr>
            <a:r>
              <a:rPr lang="en-GB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procedures that enable an MC user to subscribe/de-subscribe/re-subscribe to, and be promptly notified of, the location of other MC users of interest;</a:t>
            </a: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2950" lvl="1" indent="-285750" hangingPunct="0">
              <a:spcAft>
                <a:spcPts val="900"/>
              </a:spcAft>
              <a:buFont typeface="+mj-lt"/>
              <a:buAutoNum type="alphaLcPeriod"/>
            </a:pPr>
            <a:r>
              <a:rPr lang="en-GB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procedures for recording and reporting history of defined location events;</a:t>
            </a: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continue enhancing and updating location procedures in existing MC specifications according to functionality identified in Stage 2 TS 23.280;</a:t>
            </a: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hangingPunct="0">
              <a:spcAft>
                <a:spcPts val="900"/>
              </a:spcAft>
              <a:buFont typeface="+mj-lt"/>
              <a:buAutoNum type="arabicPeriod"/>
            </a:pPr>
            <a:r>
              <a:rPr lang="en-GB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 update location management configuration parameters, as necessary.</a:t>
            </a:r>
            <a:endParaRPr lang="en-SE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IN" sz="1600" dirty="0"/>
          </a:p>
        </p:txBody>
      </p:sp>
    </p:spTree>
    <p:extLst>
      <p:ext uri="{BB962C8B-B14F-4D97-AF65-F5344CB8AC3E}">
        <p14:creationId xmlns:p14="http://schemas.microsoft.com/office/powerpoint/2010/main" val="417752672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EA4A9D-672D-66D8-7D12-9874C6F84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Identities – Multiple clients/ Multiple UEs (for discussion in CT1#150)</a:t>
            </a:r>
          </a:p>
          <a:p>
            <a:r>
              <a:rPr lang="en-US" sz="2400" dirty="0"/>
              <a:t> Initialization/Service Authorization procedure (for discussion in CT1#150)</a:t>
            </a:r>
          </a:p>
          <a:p>
            <a:r>
              <a:rPr lang="en-US" sz="2400" dirty="0"/>
              <a:t> HTTP and asynchronous notification (CT1#151) reuse of other work e.g. SEAL</a:t>
            </a:r>
          </a:p>
          <a:p>
            <a:r>
              <a:rPr lang="en-US" sz="2400" dirty="0"/>
              <a:t> Porting all existing procedures to HTTP (starting in CT1#151)</a:t>
            </a:r>
          </a:p>
          <a:p>
            <a:r>
              <a:rPr lang="en-US" sz="2400" dirty="0"/>
              <a:t> Add support for stage-2 procedure not covered in stage-3 today (starting in CT1#151)</a:t>
            </a:r>
          </a:p>
          <a:p>
            <a:r>
              <a:rPr lang="en-US" sz="2400" dirty="0"/>
              <a:t> Other new feature e.g. off network, MC Gateway UE, network based location information, Functional alias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95A34CF-3928-4F02-D125-0630A86D5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Workplan proposal</a:t>
            </a:r>
          </a:p>
        </p:txBody>
      </p:sp>
    </p:spTree>
    <p:extLst>
      <p:ext uri="{BB962C8B-B14F-4D97-AF65-F5344CB8AC3E}">
        <p14:creationId xmlns:p14="http://schemas.microsoft.com/office/powerpoint/2010/main" val="42315073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infopath/2007/PartnerControls"/>
    <ds:schemaRef ds:uri="679a257e-872f-4c98-9e8a-0a9c104f72cd"/>
    <ds:schemaRef ds:uri="http://purl.org/dc/elements/1.1/"/>
    <ds:schemaRef ds:uri="http://www.w3.org/XML/1998/namespace"/>
    <ds:schemaRef ds:uri="http://schemas.microsoft.com/office/2006/documentManagement/types"/>
    <ds:schemaRef ds:uri="280d8efa-eff2-4910-88d2-79ca146720c4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11791</TotalTime>
  <Words>325</Words>
  <Application>Microsoft Office PowerPoint</Application>
  <PresentationFormat>Widescreen</PresentationFormat>
  <Paragraphs>29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Custom Design</vt:lpstr>
      <vt:lpstr>Discussion on workplan for enhMCLoc</vt:lpstr>
      <vt:lpstr>Introduction</vt:lpstr>
      <vt:lpstr>WI Objective</vt:lpstr>
      <vt:lpstr>Workplan proposal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743</cp:revision>
  <dcterms:created xsi:type="dcterms:W3CDTF">2010-02-05T13:52:04Z</dcterms:created>
  <dcterms:modified xsi:type="dcterms:W3CDTF">2024-05-20T06:57:47Z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