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3"/>
  </p:notesMasterIdLst>
  <p:handoutMasterIdLst>
    <p:handoutMasterId r:id="rId14"/>
  </p:handoutMasterIdLst>
  <p:sldIdLst>
    <p:sldId id="341" r:id="rId6"/>
    <p:sldId id="1156" r:id="rId7"/>
    <p:sldId id="1158" r:id="rId8"/>
    <p:sldId id="1159" r:id="rId9"/>
    <p:sldId id="1161" r:id="rId10"/>
    <p:sldId id="1162" r:id="rId11"/>
    <p:sldId id="1146"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526" autoAdjust="0"/>
    <p:restoredTop sz="90272" autoAdjust="0"/>
  </p:normalViewPr>
  <p:slideViewPr>
    <p:cSldViewPr snapToGrid="0">
      <p:cViewPr varScale="1">
        <p:scale>
          <a:sx n="146" d="100"/>
          <a:sy n="146" d="100"/>
        </p:scale>
        <p:origin x="360" y="1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04" y="-138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Tränk" userId="73c60b22-ca24-47b0-bd75-dbf2f6fa7bc6" providerId="ADAL" clId="{52F39CFB-8A55-424A-9003-9E90C64F28F1}"/>
    <pc:docChg chg="undo custSel addSld delSld modSld modMainMaster">
      <pc:chgData name="Magnus Tränk" userId="73c60b22-ca24-47b0-bd75-dbf2f6fa7bc6" providerId="ADAL" clId="{52F39CFB-8A55-424A-9003-9E90C64F28F1}" dt="2023-10-01T19:01:47.186" v="8689" actId="20577"/>
      <pc:docMkLst>
        <pc:docMk/>
      </pc:docMkLst>
      <pc:sldChg chg="modSp mod">
        <pc:chgData name="Magnus Tränk" userId="73c60b22-ca24-47b0-bd75-dbf2f6fa7bc6" providerId="ADAL" clId="{52F39CFB-8A55-424A-9003-9E90C64F28F1}" dt="2023-09-29T07:21:24.220" v="5923" actId="6549"/>
        <pc:sldMkLst>
          <pc:docMk/>
          <pc:sldMk cId="0" sldId="341"/>
        </pc:sldMkLst>
        <pc:spChg chg="mod">
          <ac:chgData name="Magnus Tränk" userId="73c60b22-ca24-47b0-bd75-dbf2f6fa7bc6" providerId="ADAL" clId="{52F39CFB-8A55-424A-9003-9E90C64F28F1}" dt="2023-09-29T07:21:24.220" v="5923" actId="6549"/>
          <ac:spMkLst>
            <pc:docMk/>
            <pc:sldMk cId="0" sldId="341"/>
            <ac:spMk id="5122" creationId="{6BFCA172-672F-4297-B767-9F7EDE373FA1}"/>
          </ac:spMkLst>
        </pc:spChg>
        <pc:spChg chg="mod">
          <ac:chgData name="Magnus Tränk" userId="73c60b22-ca24-47b0-bd75-dbf2f6fa7bc6" providerId="ADAL" clId="{52F39CFB-8A55-424A-9003-9E90C64F28F1}" dt="2023-09-18T14:11:01.031" v="2247" actId="14100"/>
          <ac:spMkLst>
            <pc:docMk/>
            <pc:sldMk cId="0" sldId="341"/>
            <ac:spMk id="5123" creationId="{9FAD3684-801E-4E1E-85EB-F5F3E5D37277}"/>
          </ac:spMkLst>
        </pc:spChg>
      </pc:sldChg>
      <pc:sldChg chg="del">
        <pc:chgData name="Magnus Tränk" userId="73c60b22-ca24-47b0-bd75-dbf2f6fa7bc6" providerId="ADAL" clId="{52F39CFB-8A55-424A-9003-9E90C64F28F1}" dt="2023-09-18T14:10:31.738" v="2242" actId="47"/>
        <pc:sldMkLst>
          <pc:docMk/>
          <pc:sldMk cId="2271281010" sldId="1135"/>
        </pc:sldMkLst>
      </pc:sldChg>
      <pc:sldChg chg="del">
        <pc:chgData name="Magnus Tränk" userId="73c60b22-ca24-47b0-bd75-dbf2f6fa7bc6" providerId="ADAL" clId="{52F39CFB-8A55-424A-9003-9E90C64F28F1}" dt="2023-09-18T14:10:31.738" v="2242" actId="47"/>
        <pc:sldMkLst>
          <pc:docMk/>
          <pc:sldMk cId="2943333704" sldId="1140"/>
        </pc:sldMkLst>
      </pc:sldChg>
      <pc:sldChg chg="addSp delSp modSp mod">
        <pc:chgData name="Magnus Tränk" userId="73c60b22-ca24-47b0-bd75-dbf2f6fa7bc6" providerId="ADAL" clId="{52F39CFB-8A55-424A-9003-9E90C64F28F1}" dt="2023-09-29T06:57:55.434" v="5374" actId="1076"/>
        <pc:sldMkLst>
          <pc:docMk/>
          <pc:sldMk cId="4177526721" sldId="1156"/>
        </pc:sldMkLst>
        <pc:spChg chg="add mod">
          <ac:chgData name="Magnus Tränk" userId="73c60b22-ca24-47b0-bd75-dbf2f6fa7bc6" providerId="ADAL" clId="{52F39CFB-8A55-424A-9003-9E90C64F28F1}" dt="2023-09-29T06:57:43.288" v="5372" actId="1076"/>
          <ac:spMkLst>
            <pc:docMk/>
            <pc:sldMk cId="4177526721" sldId="1156"/>
            <ac:spMk id="5" creationId="{44485D0A-CACE-198C-5D48-A2D221493A92}"/>
          </ac:spMkLst>
        </pc:spChg>
        <pc:spChg chg="add mod">
          <ac:chgData name="Magnus Tränk" userId="73c60b22-ca24-47b0-bd75-dbf2f6fa7bc6" providerId="ADAL" clId="{52F39CFB-8A55-424A-9003-9E90C64F28F1}" dt="2023-09-29T06:57:55.434" v="5374" actId="1076"/>
          <ac:spMkLst>
            <pc:docMk/>
            <pc:sldMk cId="4177526721" sldId="1156"/>
            <ac:spMk id="7" creationId="{BBE6544F-96CA-E85E-22FA-C7A55087445F}"/>
          </ac:spMkLst>
        </pc:spChg>
        <pc:spChg chg="mod">
          <ac:chgData name="Magnus Tränk" userId="73c60b22-ca24-47b0-bd75-dbf2f6fa7bc6" providerId="ADAL" clId="{52F39CFB-8A55-424A-9003-9E90C64F28F1}" dt="2023-09-29T06:57:35.209" v="5369" actId="20577"/>
          <ac:spMkLst>
            <pc:docMk/>
            <pc:sldMk cId="4177526721" sldId="1156"/>
            <ac:spMk id="8" creationId="{00000000-0000-0000-0000-000000000000}"/>
          </ac:spMkLst>
        </pc:spChg>
        <pc:spChg chg="del">
          <ac:chgData name="Magnus Tränk" userId="73c60b22-ca24-47b0-bd75-dbf2f6fa7bc6" providerId="ADAL" clId="{52F39CFB-8A55-424A-9003-9E90C64F28F1}" dt="2023-09-18T13:19:55.538" v="252" actId="478"/>
          <ac:spMkLst>
            <pc:docMk/>
            <pc:sldMk cId="4177526721" sldId="1156"/>
            <ac:spMk id="14" creationId="{00000000-0000-0000-0000-000000000000}"/>
          </ac:spMkLst>
        </pc:spChg>
        <pc:spChg chg="del">
          <ac:chgData name="Magnus Tränk" userId="73c60b22-ca24-47b0-bd75-dbf2f6fa7bc6" providerId="ADAL" clId="{52F39CFB-8A55-424A-9003-9E90C64F28F1}" dt="2023-09-18T13:19:55.538" v="252" actId="478"/>
          <ac:spMkLst>
            <pc:docMk/>
            <pc:sldMk cId="4177526721" sldId="1156"/>
            <ac:spMk id="15" creationId="{00000000-0000-0000-0000-000000000000}"/>
          </ac:spMkLst>
        </pc:spChg>
        <pc:spChg chg="del">
          <ac:chgData name="Magnus Tränk" userId="73c60b22-ca24-47b0-bd75-dbf2f6fa7bc6" providerId="ADAL" clId="{52F39CFB-8A55-424A-9003-9E90C64F28F1}" dt="2023-09-18T13:19:55.538" v="252" actId="478"/>
          <ac:spMkLst>
            <pc:docMk/>
            <pc:sldMk cId="4177526721" sldId="1156"/>
            <ac:spMk id="17" creationId="{00000000-0000-0000-0000-000000000000}"/>
          </ac:spMkLst>
        </pc:spChg>
        <pc:spChg chg="del">
          <ac:chgData name="Magnus Tränk" userId="73c60b22-ca24-47b0-bd75-dbf2f6fa7bc6" providerId="ADAL" clId="{52F39CFB-8A55-424A-9003-9E90C64F28F1}" dt="2023-09-18T13:19:55.538" v="252" actId="478"/>
          <ac:spMkLst>
            <pc:docMk/>
            <pc:sldMk cId="4177526721" sldId="1156"/>
            <ac:spMk id="18" creationId="{00000000-0000-0000-0000-000000000000}"/>
          </ac:spMkLst>
        </pc:spChg>
        <pc:spChg chg="del">
          <ac:chgData name="Magnus Tränk" userId="73c60b22-ca24-47b0-bd75-dbf2f6fa7bc6" providerId="ADAL" clId="{52F39CFB-8A55-424A-9003-9E90C64F28F1}" dt="2023-09-18T13:19:55.538" v="252" actId="478"/>
          <ac:spMkLst>
            <pc:docMk/>
            <pc:sldMk cId="4177526721" sldId="1156"/>
            <ac:spMk id="21" creationId="{00000000-0000-0000-0000-000000000000}"/>
          </ac:spMkLst>
        </pc:spChg>
        <pc:spChg chg="mod">
          <ac:chgData name="Magnus Tränk" userId="73c60b22-ca24-47b0-bd75-dbf2f6fa7bc6" providerId="ADAL" clId="{52F39CFB-8A55-424A-9003-9E90C64F28F1}" dt="2023-09-18T13:29:47.297" v="682" actId="20577"/>
          <ac:spMkLst>
            <pc:docMk/>
            <pc:sldMk cId="4177526721" sldId="1156"/>
            <ac:spMk id="16386" creationId="{00000000-0000-0000-0000-000000000000}"/>
          </ac:spMkLst>
        </pc:spChg>
        <pc:picChg chg="add mod">
          <ac:chgData name="Magnus Tränk" userId="73c60b22-ca24-47b0-bd75-dbf2f6fa7bc6" providerId="ADAL" clId="{52F39CFB-8A55-424A-9003-9E90C64F28F1}" dt="2023-09-18T13:24:29.400" v="625" actId="1076"/>
          <ac:picMkLst>
            <pc:docMk/>
            <pc:sldMk cId="4177526721" sldId="1156"/>
            <ac:picMk id="4" creationId="{CA3B4FCD-EC08-6DDA-ADA2-C17D327502B5}"/>
          </ac:picMkLst>
        </pc:picChg>
        <pc:picChg chg="del">
          <ac:chgData name="Magnus Tränk" userId="73c60b22-ca24-47b0-bd75-dbf2f6fa7bc6" providerId="ADAL" clId="{52F39CFB-8A55-424A-9003-9E90C64F28F1}" dt="2023-09-18T13:19:55.538" v="252" actId="478"/>
          <ac:picMkLst>
            <pc:docMk/>
            <pc:sldMk cId="4177526721" sldId="1156"/>
            <ac:picMk id="16" creationId="{00000000-0000-0000-0000-000000000000}"/>
          </ac:picMkLst>
        </pc:picChg>
      </pc:sldChg>
      <pc:sldChg chg="del">
        <pc:chgData name="Magnus Tränk" userId="73c60b22-ca24-47b0-bd75-dbf2f6fa7bc6" providerId="ADAL" clId="{52F39CFB-8A55-424A-9003-9E90C64F28F1}" dt="2023-09-18T14:10:31.738" v="2242" actId="47"/>
        <pc:sldMkLst>
          <pc:docMk/>
          <pc:sldMk cId="2777930059" sldId="1157"/>
        </pc:sldMkLst>
      </pc:sldChg>
      <pc:sldChg chg="addSp delSp modSp add mod">
        <pc:chgData name="Magnus Tränk" userId="73c60b22-ca24-47b0-bd75-dbf2f6fa7bc6" providerId="ADAL" clId="{52F39CFB-8A55-424A-9003-9E90C64F28F1}" dt="2023-10-01T18:42:10.476" v="8065" actId="6549"/>
        <pc:sldMkLst>
          <pc:docMk/>
          <pc:sldMk cId="1989987532" sldId="1158"/>
        </pc:sldMkLst>
        <pc:spChg chg="add mod">
          <ac:chgData name="Magnus Tränk" userId="73c60b22-ca24-47b0-bd75-dbf2f6fa7bc6" providerId="ADAL" clId="{52F39CFB-8A55-424A-9003-9E90C64F28F1}" dt="2023-10-01T18:42:10.476" v="8065" actId="6549"/>
          <ac:spMkLst>
            <pc:docMk/>
            <pc:sldMk cId="1989987532" sldId="1158"/>
            <ac:spMk id="2" creationId="{8D32D2D9-5B23-7166-E6FE-3CA9DD0F7471}"/>
          </ac:spMkLst>
        </pc:spChg>
        <pc:spChg chg="del mod">
          <ac:chgData name="Magnus Tränk" userId="73c60b22-ca24-47b0-bd75-dbf2f6fa7bc6" providerId="ADAL" clId="{52F39CFB-8A55-424A-9003-9E90C64F28F1}" dt="2023-09-18T13:36:09.895" v="997" actId="478"/>
          <ac:spMkLst>
            <pc:docMk/>
            <pc:sldMk cId="1989987532" sldId="1158"/>
            <ac:spMk id="8" creationId="{00000000-0000-0000-0000-000000000000}"/>
          </ac:spMkLst>
        </pc:spChg>
        <pc:spChg chg="mod">
          <ac:chgData name="Magnus Tränk" userId="73c60b22-ca24-47b0-bd75-dbf2f6fa7bc6" providerId="ADAL" clId="{52F39CFB-8A55-424A-9003-9E90C64F28F1}" dt="2023-09-28T12:51:50.940" v="5192" actId="20577"/>
          <ac:spMkLst>
            <pc:docMk/>
            <pc:sldMk cId="1989987532" sldId="1158"/>
            <ac:spMk id="16386" creationId="{00000000-0000-0000-0000-000000000000}"/>
          </ac:spMkLst>
        </pc:spChg>
      </pc:sldChg>
      <pc:sldChg chg="addSp delSp modSp add mod">
        <pc:chgData name="Magnus Tränk" userId="73c60b22-ca24-47b0-bd75-dbf2f6fa7bc6" providerId="ADAL" clId="{52F39CFB-8A55-424A-9003-9E90C64F28F1}" dt="2023-09-29T07:40:10.267" v="6726" actId="20577"/>
        <pc:sldMkLst>
          <pc:docMk/>
          <pc:sldMk cId="3287844581" sldId="1159"/>
        </pc:sldMkLst>
        <pc:spChg chg="mod">
          <ac:chgData name="Magnus Tränk" userId="73c60b22-ca24-47b0-bd75-dbf2f6fa7bc6" providerId="ADAL" clId="{52F39CFB-8A55-424A-9003-9E90C64F28F1}" dt="2023-09-29T07:40:10.267" v="6726" actId="20577"/>
          <ac:spMkLst>
            <pc:docMk/>
            <pc:sldMk cId="3287844581" sldId="1159"/>
            <ac:spMk id="2" creationId="{8D32D2D9-5B23-7166-E6FE-3CA9DD0F7471}"/>
          </ac:spMkLst>
        </pc:spChg>
        <pc:spChg chg="add del mod">
          <ac:chgData name="Magnus Tränk" userId="73c60b22-ca24-47b0-bd75-dbf2f6fa7bc6" providerId="ADAL" clId="{52F39CFB-8A55-424A-9003-9E90C64F28F1}" dt="2023-09-29T07:25:57.768" v="5962" actId="478"/>
          <ac:spMkLst>
            <pc:docMk/>
            <pc:sldMk cId="3287844581" sldId="1159"/>
            <ac:spMk id="4" creationId="{418703B8-8F61-15FF-1E29-ED864AB41AF5}"/>
          </ac:spMkLst>
        </pc:spChg>
        <pc:spChg chg="add mod">
          <ac:chgData name="Magnus Tränk" userId="73c60b22-ca24-47b0-bd75-dbf2f6fa7bc6" providerId="ADAL" clId="{52F39CFB-8A55-424A-9003-9E90C64F28F1}" dt="2023-09-29T07:26:01.395" v="5963" actId="14100"/>
          <ac:spMkLst>
            <pc:docMk/>
            <pc:sldMk cId="3287844581" sldId="1159"/>
            <ac:spMk id="7" creationId="{DB460721-CCC0-6F96-8F45-8C579053666C}"/>
          </ac:spMkLst>
        </pc:spChg>
        <pc:spChg chg="add del mod">
          <ac:chgData name="Magnus Tränk" userId="73c60b22-ca24-47b0-bd75-dbf2f6fa7bc6" providerId="ADAL" clId="{52F39CFB-8A55-424A-9003-9E90C64F28F1}" dt="2023-09-19T05:53:23.052" v="3127" actId="478"/>
          <ac:spMkLst>
            <pc:docMk/>
            <pc:sldMk cId="3287844581" sldId="1159"/>
            <ac:spMk id="8" creationId="{26760A41-21EB-1196-D497-B5D99E6C2218}"/>
          </ac:spMkLst>
        </pc:spChg>
        <pc:spChg chg="add del mod">
          <ac:chgData name="Magnus Tränk" userId="73c60b22-ca24-47b0-bd75-dbf2f6fa7bc6" providerId="ADAL" clId="{52F39CFB-8A55-424A-9003-9E90C64F28F1}" dt="2023-09-29T07:25:53.170" v="5959" actId="478"/>
          <ac:spMkLst>
            <pc:docMk/>
            <pc:sldMk cId="3287844581" sldId="1159"/>
            <ac:spMk id="9" creationId="{1BA92377-6EED-FAFD-52B8-F66193A01145}"/>
          </ac:spMkLst>
        </pc:spChg>
        <pc:spChg chg="add del mod">
          <ac:chgData name="Magnus Tränk" userId="73c60b22-ca24-47b0-bd75-dbf2f6fa7bc6" providerId="ADAL" clId="{52F39CFB-8A55-424A-9003-9E90C64F28F1}" dt="2023-09-29T07:25:56.546" v="5961" actId="478"/>
          <ac:spMkLst>
            <pc:docMk/>
            <pc:sldMk cId="3287844581" sldId="1159"/>
            <ac:spMk id="10" creationId="{91AEC0D8-139E-7B93-FA90-F96426FB8D55}"/>
          </ac:spMkLst>
        </pc:spChg>
        <pc:spChg chg="mod">
          <ac:chgData name="Magnus Tränk" userId="73c60b22-ca24-47b0-bd75-dbf2f6fa7bc6" providerId="ADAL" clId="{52F39CFB-8A55-424A-9003-9E90C64F28F1}" dt="2023-09-29T07:29:12.876" v="6273" actId="20577"/>
          <ac:spMkLst>
            <pc:docMk/>
            <pc:sldMk cId="3287844581" sldId="1159"/>
            <ac:spMk id="16386" creationId="{00000000-0000-0000-0000-000000000000}"/>
          </ac:spMkLst>
        </pc:spChg>
        <pc:picChg chg="del mod">
          <ac:chgData name="Magnus Tränk" userId="73c60b22-ca24-47b0-bd75-dbf2f6fa7bc6" providerId="ADAL" clId="{52F39CFB-8A55-424A-9003-9E90C64F28F1}" dt="2023-09-19T05:43:45.061" v="2801" actId="478"/>
          <ac:picMkLst>
            <pc:docMk/>
            <pc:sldMk cId="3287844581" sldId="1159"/>
            <ac:picMk id="4" creationId="{CA3B4FCD-EC08-6DDA-ADA2-C17D327502B5}"/>
          </ac:picMkLst>
        </pc:picChg>
        <pc:picChg chg="add del mod">
          <ac:chgData name="Magnus Tränk" userId="73c60b22-ca24-47b0-bd75-dbf2f6fa7bc6" providerId="ADAL" clId="{52F39CFB-8A55-424A-9003-9E90C64F28F1}" dt="2023-09-29T07:25:49.957" v="5958" actId="478"/>
          <ac:picMkLst>
            <pc:docMk/>
            <pc:sldMk cId="3287844581" sldId="1159"/>
            <ac:picMk id="6" creationId="{49E4FBB4-E316-9915-E2AE-E101DD522707}"/>
          </ac:picMkLst>
        </pc:picChg>
      </pc:sldChg>
      <pc:sldChg chg="modSp add del mod">
        <pc:chgData name="Magnus Tränk" userId="73c60b22-ca24-47b0-bd75-dbf2f6fa7bc6" providerId="ADAL" clId="{52F39CFB-8A55-424A-9003-9E90C64F28F1}" dt="2023-09-29T09:04:18.098" v="7805" actId="47"/>
        <pc:sldMkLst>
          <pc:docMk/>
          <pc:sldMk cId="251773116" sldId="1160"/>
        </pc:sldMkLst>
        <pc:spChg chg="mod">
          <ac:chgData name="Magnus Tränk" userId="73c60b22-ca24-47b0-bd75-dbf2f6fa7bc6" providerId="ADAL" clId="{52F39CFB-8A55-424A-9003-9E90C64F28F1}" dt="2023-09-29T09:02:10.838" v="7713" actId="6549"/>
          <ac:spMkLst>
            <pc:docMk/>
            <pc:sldMk cId="251773116" sldId="1160"/>
            <ac:spMk id="2" creationId="{8D32D2D9-5B23-7166-E6FE-3CA9DD0F7471}"/>
          </ac:spMkLst>
        </pc:spChg>
        <pc:spChg chg="mod">
          <ac:chgData name="Magnus Tränk" userId="73c60b22-ca24-47b0-bd75-dbf2f6fa7bc6" providerId="ADAL" clId="{52F39CFB-8A55-424A-9003-9E90C64F28F1}" dt="2023-09-27T08:27:13.120" v="4258" actId="313"/>
          <ac:spMkLst>
            <pc:docMk/>
            <pc:sldMk cId="251773116" sldId="1160"/>
            <ac:spMk id="16386" creationId="{00000000-0000-0000-0000-000000000000}"/>
          </ac:spMkLst>
        </pc:spChg>
      </pc:sldChg>
      <pc:sldChg chg="addSp delSp modSp add mod">
        <pc:chgData name="Magnus Tränk" userId="73c60b22-ca24-47b0-bd75-dbf2f6fa7bc6" providerId="ADAL" clId="{52F39CFB-8A55-424A-9003-9E90C64F28F1}" dt="2023-10-01T19:01:47.186" v="8689" actId="20577"/>
        <pc:sldMkLst>
          <pc:docMk/>
          <pc:sldMk cId="3543286126" sldId="1161"/>
        </pc:sldMkLst>
        <pc:spChg chg="mod">
          <ac:chgData name="Magnus Tränk" userId="73c60b22-ca24-47b0-bd75-dbf2f6fa7bc6" providerId="ADAL" clId="{52F39CFB-8A55-424A-9003-9E90C64F28F1}" dt="2023-10-01T19:01:47.186" v="8689" actId="20577"/>
          <ac:spMkLst>
            <pc:docMk/>
            <pc:sldMk cId="3543286126" sldId="1161"/>
            <ac:spMk id="2" creationId="{8D32D2D9-5B23-7166-E6FE-3CA9DD0F7471}"/>
          </ac:spMkLst>
        </pc:spChg>
        <pc:spChg chg="del">
          <ac:chgData name="Magnus Tränk" userId="73c60b22-ca24-47b0-bd75-dbf2f6fa7bc6" providerId="ADAL" clId="{52F39CFB-8A55-424A-9003-9E90C64F28F1}" dt="2023-09-29T07:41:54.634" v="6855" actId="478"/>
          <ac:spMkLst>
            <pc:docMk/>
            <pc:sldMk cId="3543286126" sldId="1161"/>
            <ac:spMk id="4" creationId="{418703B8-8F61-15FF-1E29-ED864AB41AF5}"/>
          </ac:spMkLst>
        </pc:spChg>
        <pc:spChg chg="add mod">
          <ac:chgData name="Magnus Tränk" userId="73c60b22-ca24-47b0-bd75-dbf2f6fa7bc6" providerId="ADAL" clId="{52F39CFB-8A55-424A-9003-9E90C64F28F1}" dt="2023-09-29T09:04:36.363" v="7807"/>
          <ac:spMkLst>
            <pc:docMk/>
            <pc:sldMk cId="3543286126" sldId="1161"/>
            <ac:spMk id="5" creationId="{F8E7DA4A-7AB0-F5A4-E792-C08AEC54C01E}"/>
          </ac:spMkLst>
        </pc:spChg>
        <pc:spChg chg="del">
          <ac:chgData name="Magnus Tränk" userId="73c60b22-ca24-47b0-bd75-dbf2f6fa7bc6" providerId="ADAL" clId="{52F39CFB-8A55-424A-9003-9E90C64F28F1}" dt="2023-09-29T09:04:35.683" v="7806" actId="478"/>
          <ac:spMkLst>
            <pc:docMk/>
            <pc:sldMk cId="3543286126" sldId="1161"/>
            <ac:spMk id="7" creationId="{DB460721-CCC0-6F96-8F45-8C579053666C}"/>
          </ac:spMkLst>
        </pc:spChg>
        <pc:spChg chg="mod">
          <ac:chgData name="Magnus Tränk" userId="73c60b22-ca24-47b0-bd75-dbf2f6fa7bc6" providerId="ADAL" clId="{52F39CFB-8A55-424A-9003-9E90C64F28F1}" dt="2023-09-29T07:42:03.841" v="6858" actId="1076"/>
          <ac:spMkLst>
            <pc:docMk/>
            <pc:sldMk cId="3543286126" sldId="1161"/>
            <ac:spMk id="9" creationId="{1BA92377-6EED-FAFD-52B8-F66193A01145}"/>
          </ac:spMkLst>
        </pc:spChg>
        <pc:spChg chg="del">
          <ac:chgData name="Magnus Tränk" userId="73c60b22-ca24-47b0-bd75-dbf2f6fa7bc6" providerId="ADAL" clId="{52F39CFB-8A55-424A-9003-9E90C64F28F1}" dt="2023-09-29T07:41:45.859" v="6853" actId="478"/>
          <ac:spMkLst>
            <pc:docMk/>
            <pc:sldMk cId="3543286126" sldId="1161"/>
            <ac:spMk id="10" creationId="{91AEC0D8-139E-7B93-FA90-F96426FB8D55}"/>
          </ac:spMkLst>
        </pc:spChg>
        <pc:spChg chg="mod">
          <ac:chgData name="Magnus Tränk" userId="73c60b22-ca24-47b0-bd75-dbf2f6fa7bc6" providerId="ADAL" clId="{52F39CFB-8A55-424A-9003-9E90C64F28F1}" dt="2023-09-29T08:54:41.414" v="6875" actId="20577"/>
          <ac:spMkLst>
            <pc:docMk/>
            <pc:sldMk cId="3543286126" sldId="1161"/>
            <ac:spMk id="16386" creationId="{00000000-0000-0000-0000-000000000000}"/>
          </ac:spMkLst>
        </pc:spChg>
        <pc:picChg chg="mod">
          <ac:chgData name="Magnus Tränk" userId="73c60b22-ca24-47b0-bd75-dbf2f6fa7bc6" providerId="ADAL" clId="{52F39CFB-8A55-424A-9003-9E90C64F28F1}" dt="2023-09-29T07:41:59.852" v="6857" actId="1076"/>
          <ac:picMkLst>
            <pc:docMk/>
            <pc:sldMk cId="3543286126" sldId="1161"/>
            <ac:picMk id="6" creationId="{49E4FBB4-E316-9915-E2AE-E101DD522707}"/>
          </ac:picMkLst>
        </pc:picChg>
      </pc:sldChg>
      <pc:sldChg chg="modSp new mod">
        <pc:chgData name="Magnus Tränk" userId="73c60b22-ca24-47b0-bd75-dbf2f6fa7bc6" providerId="ADAL" clId="{52F39CFB-8A55-424A-9003-9E90C64F28F1}" dt="2023-10-01T19:00:28.275" v="8684" actId="20577"/>
        <pc:sldMkLst>
          <pc:docMk/>
          <pc:sldMk cId="3623163130" sldId="1162"/>
        </pc:sldMkLst>
        <pc:spChg chg="mod">
          <ac:chgData name="Magnus Tränk" userId="73c60b22-ca24-47b0-bd75-dbf2f6fa7bc6" providerId="ADAL" clId="{52F39CFB-8A55-424A-9003-9E90C64F28F1}" dt="2023-10-01T19:00:28.275" v="8684" actId="20577"/>
          <ac:spMkLst>
            <pc:docMk/>
            <pc:sldMk cId="3623163130" sldId="1162"/>
            <ac:spMk id="2" creationId="{80E7E4EA-E646-3A97-0B1D-86C6C4780CBD}"/>
          </ac:spMkLst>
        </pc:spChg>
        <pc:spChg chg="mod">
          <ac:chgData name="Magnus Tränk" userId="73c60b22-ca24-47b0-bd75-dbf2f6fa7bc6" providerId="ADAL" clId="{52F39CFB-8A55-424A-9003-9E90C64F28F1}" dt="2023-09-29T09:04:50.239" v="7824" actId="20577"/>
          <ac:spMkLst>
            <pc:docMk/>
            <pc:sldMk cId="3623163130" sldId="1162"/>
            <ac:spMk id="3" creationId="{1D91CF39-202D-CFFE-7E0B-729B1B6B51C0}"/>
          </ac:spMkLst>
        </pc:spChg>
      </pc:sldChg>
      <pc:sldMasterChg chg="modSp mod modSldLayout">
        <pc:chgData name="Magnus Tränk" userId="73c60b22-ca24-47b0-bd75-dbf2f6fa7bc6" providerId="ADAL" clId="{52F39CFB-8A55-424A-9003-9E90C64F28F1}" dt="2023-09-29T06:28:20.806" v="5200" actId="20577"/>
        <pc:sldMasterMkLst>
          <pc:docMk/>
          <pc:sldMasterMk cId="0" sldId="2147485146"/>
        </pc:sldMasterMkLst>
        <pc:spChg chg="mod">
          <ac:chgData name="Magnus Tränk" userId="73c60b22-ca24-47b0-bd75-dbf2f6fa7bc6" providerId="ADAL" clId="{52F39CFB-8A55-424A-9003-9E90C64F28F1}" dt="2023-09-18T13:35:32.474" v="996" actId="20577"/>
          <ac:spMkLst>
            <pc:docMk/>
            <pc:sldMasterMk cId="0" sldId="2147485146"/>
            <ac:spMk id="14" creationId="{04953B71-6776-413E-AC69-E69762C9C33E}"/>
          </ac:spMkLst>
        </pc:spChg>
        <pc:spChg chg="mod">
          <ac:chgData name="Magnus Tränk" userId="73c60b22-ca24-47b0-bd75-dbf2f6fa7bc6" providerId="ADAL" clId="{52F39CFB-8A55-424A-9003-9E90C64F28F1}" dt="2023-09-29T06:28:20.806" v="5200" actId="20577"/>
          <ac:spMkLst>
            <pc:docMk/>
            <pc:sldMasterMk cId="0" sldId="2147485146"/>
            <ac:spMk id="15" creationId="{897F339D-C9FE-4694-B4EA-980A7508C12C}"/>
          </ac:spMkLst>
        </pc:spChg>
        <pc:sldLayoutChg chg="addSp delSp modSp">
          <pc:chgData name="Magnus Tränk" userId="73c60b22-ca24-47b0-bd75-dbf2f6fa7bc6" providerId="ADAL" clId="{52F39CFB-8A55-424A-9003-9E90C64F28F1}" dt="2023-09-18T13:35:27.866" v="995"/>
          <pc:sldLayoutMkLst>
            <pc:docMk/>
            <pc:sldMasterMk cId="0" sldId="2147485146"/>
            <pc:sldLayoutMk cId="3719935987" sldId="2147485161"/>
          </pc:sldLayoutMkLst>
          <pc:spChg chg="del">
            <ac:chgData name="Magnus Tränk" userId="73c60b22-ca24-47b0-bd75-dbf2f6fa7bc6" providerId="ADAL" clId="{52F39CFB-8A55-424A-9003-9E90C64F28F1}" dt="2023-09-18T13:35:26.175" v="994"/>
            <ac:spMkLst>
              <pc:docMk/>
              <pc:sldMasterMk cId="0" sldId="2147485146"/>
              <pc:sldLayoutMk cId="3719935987" sldId="2147485161"/>
              <ac:spMk id="2" creationId="{00000000-0000-0000-0000-000000000000}"/>
            </ac:spMkLst>
          </pc:spChg>
          <pc:spChg chg="add mod">
            <ac:chgData name="Magnus Tränk" userId="73c60b22-ca24-47b0-bd75-dbf2f6fa7bc6" providerId="ADAL" clId="{52F39CFB-8A55-424A-9003-9E90C64F28F1}" dt="2023-09-18T13:35:27.866" v="995"/>
            <ac:spMkLst>
              <pc:docMk/>
              <pc:sldMasterMk cId="0" sldId="2147485146"/>
              <pc:sldLayoutMk cId="3719935987" sldId="2147485161"/>
              <ac:spMk id="4" creationId="{B863CA68-B42A-07E6-E9ED-09CA251C024A}"/>
            </ac:spMkLst>
          </pc:spChg>
        </pc:sldLayoutChg>
      </pc:sldMasterChg>
    </pc:docChg>
  </pc:docChgLst>
  <pc:docChgLst>
    <pc:chgData name="Magnus Tränk" userId="73c60b22-ca24-47b0-bd75-dbf2f6fa7bc6" providerId="ADAL" clId="{2E18360B-F507-4E2E-B332-4E302AD877DE}"/>
    <pc:docChg chg="undo custSel modSld">
      <pc:chgData name="Magnus Tränk" userId="73c60b22-ca24-47b0-bd75-dbf2f6fa7bc6" providerId="ADAL" clId="{2E18360B-F507-4E2E-B332-4E302AD877DE}" dt="2023-10-02T07:29:31.772" v="381" actId="20577"/>
      <pc:docMkLst>
        <pc:docMk/>
      </pc:docMkLst>
      <pc:sldChg chg="modSp mod">
        <pc:chgData name="Magnus Tränk" userId="73c60b22-ca24-47b0-bd75-dbf2f6fa7bc6" providerId="ADAL" clId="{2E18360B-F507-4E2E-B332-4E302AD877DE}" dt="2023-10-02T07:26:10.394" v="250" actId="255"/>
        <pc:sldMkLst>
          <pc:docMk/>
          <pc:sldMk cId="3543286126" sldId="1161"/>
        </pc:sldMkLst>
        <pc:spChg chg="mod">
          <ac:chgData name="Magnus Tränk" userId="73c60b22-ca24-47b0-bd75-dbf2f6fa7bc6" providerId="ADAL" clId="{2E18360B-F507-4E2E-B332-4E302AD877DE}" dt="2023-10-02T07:26:10.394" v="250" actId="255"/>
          <ac:spMkLst>
            <pc:docMk/>
            <pc:sldMk cId="3543286126" sldId="1161"/>
            <ac:spMk id="2" creationId="{8D32D2D9-5B23-7166-E6FE-3CA9DD0F7471}"/>
          </ac:spMkLst>
        </pc:spChg>
      </pc:sldChg>
      <pc:sldChg chg="modSp mod">
        <pc:chgData name="Magnus Tränk" userId="73c60b22-ca24-47b0-bd75-dbf2f6fa7bc6" providerId="ADAL" clId="{2E18360B-F507-4E2E-B332-4E302AD877DE}" dt="2023-10-02T07:29:31.772" v="381" actId="20577"/>
        <pc:sldMkLst>
          <pc:docMk/>
          <pc:sldMk cId="3623163130" sldId="1162"/>
        </pc:sldMkLst>
        <pc:spChg chg="mod">
          <ac:chgData name="Magnus Tränk" userId="73c60b22-ca24-47b0-bd75-dbf2f6fa7bc6" providerId="ADAL" clId="{2E18360B-F507-4E2E-B332-4E302AD877DE}" dt="2023-10-02T07:29:31.772" v="381" actId="20577"/>
          <ac:spMkLst>
            <pc:docMk/>
            <pc:sldMk cId="3623163130" sldId="1162"/>
            <ac:spMk id="2" creationId="{80E7E4EA-E646-3A97-0B1D-86C6C4780CB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1615155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754554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219443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02-10-2023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02-10-2023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02-10-2023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02-10-2023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02-10-2023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02-10-2023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02-10-2023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02-10-2023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02-10-2023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02-10-2023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02-10-2023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TSG-CT WG1 Meeting #144</a:t>
            </a:r>
          </a:p>
          <a:p>
            <a:pPr eaLnBrk="1" hangingPunct="1">
              <a:defRPr/>
            </a:pPr>
            <a:r>
              <a:rPr lang="en-IN" altLang="en-US" sz="1200" b="1" dirty="0">
                <a:latin typeface="Arial "/>
              </a:rPr>
              <a:t>Xiamen, China, 9th – 13</a:t>
            </a:r>
            <a:r>
              <a:rPr lang="en-IN" altLang="en-US" sz="1200" b="1" baseline="30000" dirty="0">
                <a:latin typeface="Arial "/>
              </a:rPr>
              <a:t>th</a:t>
            </a:r>
            <a:r>
              <a:rPr lang="en-IN" altLang="en-US" sz="1200" b="1" dirty="0">
                <a:latin typeface="Arial "/>
              </a:rPr>
              <a:t> October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C1-237156</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02-10-2023</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52737"/>
          </a:xfrm>
        </p:spPr>
        <p:txBody>
          <a:bodyPr/>
          <a:lstStyle/>
          <a:p>
            <a:pPr eaLnBrk="1" hangingPunct="1"/>
            <a:r>
              <a:rPr lang="en-IN" sz="4800" dirty="0"/>
              <a:t>Discussion on connection authorization of MCPTT gateway UE and MCPTT clients using </a:t>
            </a:r>
            <a:br>
              <a:rPr lang="en-IN" sz="4800" dirty="0"/>
            </a:br>
            <a:r>
              <a:rPr lang="en-IN" sz="4800" dirty="0"/>
              <a:t>MCPTT gateway UEs</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329628"/>
            <a:ext cx="7886700" cy="744602"/>
          </a:xfrm>
        </p:spPr>
        <p:txBody>
          <a:bodyPr/>
          <a:lstStyle/>
          <a:p>
            <a:pPr marL="0" indent="0" eaLnBrk="1" hangingPunct="1">
              <a:buFontTx/>
              <a:buNone/>
            </a:pPr>
            <a:r>
              <a:rPr lang="en-GB" altLang="zh-CN" sz="1800" dirty="0">
                <a:latin typeface="Arial" panose="020B0604020202020204" pitchFamily="34" charset="0"/>
              </a:rPr>
              <a:t>Magnus Tränk (magnus.trank@ericsson.com)</a:t>
            </a:r>
            <a:endParaRPr lang="en-GB" altLang="en-US" sz="1800" dirty="0"/>
          </a:p>
          <a:p>
            <a:pPr marL="0" indent="0" eaLnBrk="1" hangingPunct="1">
              <a:buFontTx/>
              <a:buNone/>
            </a:pPr>
            <a:r>
              <a:rPr lang="en-GB" altLang="en-US" sz="1800" dirty="0"/>
              <a:t>Ericsson</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9857" y="550595"/>
            <a:ext cx="8958943" cy="1104917"/>
          </a:xfrm>
        </p:spPr>
        <p:txBody>
          <a:bodyPr/>
          <a:lstStyle/>
          <a:p>
            <a:r>
              <a:rPr lang="en-US" altLang="en-US" sz="3600" dirty="0"/>
              <a:t>Introduction</a:t>
            </a:r>
          </a:p>
        </p:txBody>
      </p:sp>
      <p:sp>
        <p:nvSpPr>
          <p:cNvPr id="3" name="Rectangle 93"/>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p:cNvSpPr/>
          <p:nvPr/>
        </p:nvSpPr>
        <p:spPr>
          <a:xfrm>
            <a:off x="238125" y="2343621"/>
            <a:ext cx="5669280" cy="3539430"/>
          </a:xfrm>
          <a:prstGeom prst="rect">
            <a:avLst/>
          </a:prstGeom>
        </p:spPr>
        <p:txBody>
          <a:bodyPr wrap="square">
            <a:spAutoFit/>
          </a:bodyPr>
          <a:lstStyle/>
          <a:p>
            <a:r>
              <a:rPr lang="en-GB" sz="1600" dirty="0">
                <a:ea typeface="Times New Roman" panose="02020603050405020304" pitchFamily="18" charset="0"/>
              </a:rPr>
              <a:t>SA6 has defined connection authorization procedures for MC service clients using MC GW UE in TS 23.280. </a:t>
            </a:r>
          </a:p>
          <a:p>
            <a:endParaRPr lang="en-IN" sz="1600" dirty="0"/>
          </a:p>
          <a:p>
            <a:r>
              <a:rPr lang="en-IN" sz="1600" dirty="0"/>
              <a:t>A pre-condition for these procedures is that t</a:t>
            </a:r>
            <a:r>
              <a:rPr lang="en-US" sz="1600" dirty="0"/>
              <a:t>he MC gateway UE has performed service authorization for one or more MC services with the MC system.</a:t>
            </a:r>
          </a:p>
          <a:p>
            <a:endParaRPr lang="en-US" sz="1600" dirty="0"/>
          </a:p>
          <a:p>
            <a:r>
              <a:rPr lang="en-US" sz="1600" dirty="0"/>
              <a:t>From TS 23.280 subclause 11.5.1.2.3:</a:t>
            </a:r>
          </a:p>
          <a:p>
            <a:endParaRPr lang="en-US" sz="1600" dirty="0"/>
          </a:p>
          <a:p>
            <a:endParaRPr lang="en-US" sz="1600" dirty="0"/>
          </a:p>
          <a:p>
            <a:endParaRPr lang="en-US" sz="1600" dirty="0"/>
          </a:p>
          <a:p>
            <a:r>
              <a:rPr lang="en-IN" sz="1600" dirty="0"/>
              <a:t>Further on after the connection authorization procedure TS 23.280 subclause 11.5.1.2.3 states:</a:t>
            </a:r>
          </a:p>
          <a:p>
            <a:endParaRPr lang="en-IN" sz="1600" dirty="0"/>
          </a:p>
        </p:txBody>
      </p:sp>
      <p:pic>
        <p:nvPicPr>
          <p:cNvPr id="4" name="Picture 3">
            <a:extLst>
              <a:ext uri="{FF2B5EF4-FFF2-40B4-BE49-F238E27FC236}">
                <a16:creationId xmlns:a16="http://schemas.microsoft.com/office/drawing/2014/main" id="{CA3B4FCD-EC08-6DDA-ADA2-C17D327502B5}"/>
              </a:ext>
            </a:extLst>
          </p:cNvPr>
          <p:cNvPicPr>
            <a:picLocks noChangeAspect="1"/>
          </p:cNvPicPr>
          <p:nvPr/>
        </p:nvPicPr>
        <p:blipFill>
          <a:blip r:embed="rId3"/>
          <a:stretch>
            <a:fillRect/>
          </a:stretch>
        </p:blipFill>
        <p:spPr>
          <a:xfrm>
            <a:off x="6181724" y="2263138"/>
            <a:ext cx="5614497" cy="3318512"/>
          </a:xfrm>
          <a:prstGeom prst="rect">
            <a:avLst/>
          </a:prstGeom>
        </p:spPr>
      </p:pic>
      <p:sp>
        <p:nvSpPr>
          <p:cNvPr id="5" name="TextBox 4">
            <a:extLst>
              <a:ext uri="{FF2B5EF4-FFF2-40B4-BE49-F238E27FC236}">
                <a16:creationId xmlns:a16="http://schemas.microsoft.com/office/drawing/2014/main" id="{44485D0A-CACE-198C-5D48-A2D221493A92}"/>
              </a:ext>
            </a:extLst>
          </p:cNvPr>
          <p:cNvSpPr txBox="1"/>
          <p:nvPr/>
        </p:nvSpPr>
        <p:spPr>
          <a:xfrm>
            <a:off x="238125" y="4455673"/>
            <a:ext cx="6559420" cy="400110"/>
          </a:xfrm>
          <a:prstGeom prst="rect">
            <a:avLst/>
          </a:prstGeom>
          <a:noFill/>
        </p:spPr>
        <p:txBody>
          <a:bodyPr wrap="square">
            <a:spAutoFit/>
          </a:bodyPr>
          <a:lstStyle/>
          <a:p>
            <a:pPr marL="360680" indent="-180340">
              <a:spcAft>
                <a:spcPts val="900"/>
              </a:spcAft>
            </a:pPr>
            <a:r>
              <a:rPr lang="en-GB" sz="1000" dirty="0">
                <a:effectLst/>
                <a:latin typeface="Times New Roman" panose="02020603050405020304" pitchFamily="18" charset="0"/>
                <a:ea typeface="Times New Roman" panose="02020603050405020304" pitchFamily="18" charset="0"/>
              </a:rPr>
              <a:t>-	</a:t>
            </a:r>
            <a:r>
              <a:rPr lang="en-GB" sz="1000" dirty="0">
                <a:effectLst/>
                <a:highlight>
                  <a:srgbClr val="FFFF00"/>
                </a:highlight>
                <a:latin typeface="Times New Roman" panose="02020603050405020304" pitchFamily="18" charset="0"/>
                <a:ea typeface="Times New Roman" panose="02020603050405020304" pitchFamily="18" charset="0"/>
              </a:rPr>
              <a:t>The MC gateway UE has performed service authorization for one or more MC services with the MC system as described in 3GPP TS 23.379 [16], 3GPP TS 23.281 [12], and 3GPP TS 23.282 [13].</a:t>
            </a:r>
            <a:endParaRPr lang="en-SE" sz="10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BBE6544F-96CA-E85E-22FA-C7A55087445F}"/>
              </a:ext>
            </a:extLst>
          </p:cNvPr>
          <p:cNvSpPr txBox="1"/>
          <p:nvPr/>
        </p:nvSpPr>
        <p:spPr>
          <a:xfrm>
            <a:off x="573833" y="5767866"/>
            <a:ext cx="6559420" cy="400110"/>
          </a:xfrm>
          <a:prstGeom prst="rect">
            <a:avLst/>
          </a:prstGeom>
          <a:noFill/>
        </p:spPr>
        <p:txBody>
          <a:bodyPr wrap="square">
            <a:spAutoFit/>
          </a:bodyPr>
          <a:lstStyle/>
          <a:p>
            <a:pPr>
              <a:spcAft>
                <a:spcPts val="900"/>
              </a:spcAft>
            </a:pPr>
            <a:r>
              <a:rPr lang="en-GB" sz="1000" dirty="0">
                <a:effectLst/>
                <a:highlight>
                  <a:srgbClr val="FFFF00"/>
                </a:highlight>
                <a:latin typeface="Times New Roman" panose="02020603050405020304" pitchFamily="18" charset="0"/>
                <a:ea typeface="Times New Roman" panose="02020603050405020304" pitchFamily="18" charset="0"/>
              </a:rPr>
              <a:t>After successful connection with the MC gateway UE, the MC clients have access to the MC server and may continue with user authentication and service authorization.</a:t>
            </a:r>
            <a:endParaRPr lang="en-SE" sz="1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7752672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9857" y="550595"/>
            <a:ext cx="8958943" cy="1104917"/>
          </a:xfrm>
        </p:spPr>
        <p:txBody>
          <a:bodyPr/>
          <a:lstStyle/>
          <a:p>
            <a:r>
              <a:rPr lang="en-US" altLang="en-US" sz="3600"/>
              <a:t>Connection authorization and </a:t>
            </a:r>
            <a:r>
              <a:rPr lang="en-US" altLang="en-US" sz="3600" dirty="0"/>
              <a:t>security aspects</a:t>
            </a:r>
          </a:p>
        </p:txBody>
      </p:sp>
      <p:sp>
        <p:nvSpPr>
          <p:cNvPr id="3" name="Rectangle 93"/>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pic>
        <p:nvPicPr>
          <p:cNvPr id="4" name="Picture 3">
            <a:extLst>
              <a:ext uri="{FF2B5EF4-FFF2-40B4-BE49-F238E27FC236}">
                <a16:creationId xmlns:a16="http://schemas.microsoft.com/office/drawing/2014/main" id="{CA3B4FCD-EC08-6DDA-ADA2-C17D327502B5}"/>
              </a:ext>
            </a:extLst>
          </p:cNvPr>
          <p:cNvPicPr>
            <a:picLocks noChangeAspect="1"/>
          </p:cNvPicPr>
          <p:nvPr/>
        </p:nvPicPr>
        <p:blipFill>
          <a:blip r:embed="rId2"/>
          <a:stretch>
            <a:fillRect/>
          </a:stretch>
        </p:blipFill>
        <p:spPr>
          <a:xfrm>
            <a:off x="6181724" y="2263138"/>
            <a:ext cx="5614497" cy="3318512"/>
          </a:xfrm>
          <a:prstGeom prst="rect">
            <a:avLst/>
          </a:prstGeom>
        </p:spPr>
      </p:pic>
      <p:sp>
        <p:nvSpPr>
          <p:cNvPr id="2" name="Rectangle 1">
            <a:extLst>
              <a:ext uri="{FF2B5EF4-FFF2-40B4-BE49-F238E27FC236}">
                <a16:creationId xmlns:a16="http://schemas.microsoft.com/office/drawing/2014/main" id="{8D32D2D9-5B23-7166-E6FE-3CA9DD0F7471}"/>
              </a:ext>
            </a:extLst>
          </p:cNvPr>
          <p:cNvSpPr/>
          <p:nvPr/>
        </p:nvSpPr>
        <p:spPr>
          <a:xfrm>
            <a:off x="238125" y="2045037"/>
            <a:ext cx="5669280" cy="3293209"/>
          </a:xfrm>
          <a:prstGeom prst="rect">
            <a:avLst/>
          </a:prstGeom>
        </p:spPr>
        <p:txBody>
          <a:bodyPr wrap="square">
            <a:spAutoFit/>
          </a:bodyPr>
          <a:lstStyle/>
          <a:p>
            <a:r>
              <a:rPr lang="en-GB" sz="1600" dirty="0"/>
              <a:t>For security aspects, SA3 has not been involved in the work items for Mission Critical Gateway UE. No impact has so far been identified on SA3 specifications.</a:t>
            </a:r>
          </a:p>
          <a:p>
            <a:endParaRPr lang="en-GB" sz="1600" dirty="0"/>
          </a:p>
          <a:p>
            <a:r>
              <a:rPr lang="en-GB" sz="1600" dirty="0"/>
              <a:t>There are no defined procedures for authentication or authorization of a MC gateway client in the MC gateway UE.</a:t>
            </a:r>
          </a:p>
          <a:p>
            <a:endParaRPr lang="en-GB" sz="1600" dirty="0"/>
          </a:p>
          <a:p>
            <a:r>
              <a:rPr lang="en-GB" sz="1600" dirty="0"/>
              <a:t>Q1: Can the connection authorization procedure be implemented without mutual authentication and authorization?</a:t>
            </a:r>
          </a:p>
          <a:p>
            <a:endParaRPr lang="en-GB" sz="1600" dirty="0"/>
          </a:p>
          <a:p>
            <a:endParaRPr lang="en-GB" sz="1600" dirty="0">
              <a:ea typeface="Times New Roman" panose="02020603050405020304" pitchFamily="18" charset="0"/>
            </a:endParaRPr>
          </a:p>
          <a:p>
            <a:endParaRPr lang="en-IN" sz="1600" dirty="0"/>
          </a:p>
        </p:txBody>
      </p:sp>
    </p:spTree>
    <p:extLst>
      <p:ext uri="{BB962C8B-B14F-4D97-AF65-F5344CB8AC3E}">
        <p14:creationId xmlns:p14="http://schemas.microsoft.com/office/powerpoint/2010/main" val="198998753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9857" y="550595"/>
            <a:ext cx="8958943" cy="1104917"/>
          </a:xfrm>
        </p:spPr>
        <p:txBody>
          <a:bodyPr/>
          <a:lstStyle/>
          <a:p>
            <a:r>
              <a:rPr lang="en-US" altLang="en-US" sz="3600" dirty="0"/>
              <a:t>Proposal on MCGWUE service authorization</a:t>
            </a:r>
          </a:p>
        </p:txBody>
      </p:sp>
      <p:sp>
        <p:nvSpPr>
          <p:cNvPr id="3" name="Rectangle 93"/>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2" name="Rectangle 1">
            <a:extLst>
              <a:ext uri="{FF2B5EF4-FFF2-40B4-BE49-F238E27FC236}">
                <a16:creationId xmlns:a16="http://schemas.microsoft.com/office/drawing/2014/main" id="{8D32D2D9-5B23-7166-E6FE-3CA9DD0F7471}"/>
              </a:ext>
            </a:extLst>
          </p:cNvPr>
          <p:cNvSpPr/>
          <p:nvPr/>
        </p:nvSpPr>
        <p:spPr>
          <a:xfrm>
            <a:off x="238125" y="1737130"/>
            <a:ext cx="5669280" cy="4031873"/>
          </a:xfrm>
          <a:prstGeom prst="rect">
            <a:avLst/>
          </a:prstGeom>
        </p:spPr>
        <p:txBody>
          <a:bodyPr wrap="square">
            <a:spAutoFit/>
          </a:bodyPr>
          <a:lstStyle/>
          <a:p>
            <a:r>
              <a:rPr lang="en-GB" sz="1600" dirty="0"/>
              <a:t>Proposed solution for MCGWUE on service authorization</a:t>
            </a:r>
            <a:r>
              <a:rPr lang="en-GB" sz="1400" dirty="0"/>
              <a:t> </a:t>
            </a:r>
          </a:p>
          <a:p>
            <a:r>
              <a:rPr lang="en-GB" sz="1400" dirty="0"/>
              <a:t> </a:t>
            </a:r>
          </a:p>
          <a:p>
            <a:pPr marL="285750" indent="-285750">
              <a:buFont typeface="Arial" panose="020B0604020202020204" pitchFamily="34" charset="0"/>
              <a:buChar char="•"/>
            </a:pPr>
            <a:r>
              <a:rPr lang="en-GB" sz="1400" dirty="0"/>
              <a:t>The MC Gateway UE act as a MC UE and performs service authorization.</a:t>
            </a:r>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r>
              <a:rPr lang="en-GB" sz="1400" dirty="0"/>
              <a:t>MC Gateway UE send a SIP REGISTER procedure with 3</a:t>
            </a:r>
            <a:r>
              <a:rPr lang="en-GB" sz="1400" baseline="30000" dirty="0"/>
              <a:t>rd</a:t>
            </a:r>
            <a:r>
              <a:rPr lang="en-GB" sz="1400" dirty="0"/>
              <a:t> part registration to the MCPTT server.</a:t>
            </a:r>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r>
              <a:rPr lang="en-GB" sz="1400" dirty="0"/>
              <a:t>No MC user authentication to </a:t>
            </a:r>
            <a:r>
              <a:rPr lang="en-GB" sz="1400" dirty="0" err="1"/>
              <a:t>IdMS</a:t>
            </a:r>
            <a:r>
              <a:rPr lang="en-GB" sz="1400" dirty="0"/>
              <a:t>. i.e. no access token.</a:t>
            </a:r>
          </a:p>
          <a:p>
            <a:pPr marL="285750" indent="-285750">
              <a:buFont typeface="Arial" panose="020B0604020202020204" pitchFamily="34" charset="0"/>
              <a:buChar char="•"/>
            </a:pPr>
            <a:endParaRPr lang="en-GB" sz="1400" dirty="0"/>
          </a:p>
          <a:p>
            <a:pPr marL="285750" indent="-285750">
              <a:buFont typeface="Arial" panose="020B0604020202020204" pitchFamily="34" charset="0"/>
              <a:buChar char="•"/>
            </a:pPr>
            <a:r>
              <a:rPr lang="en-GB" sz="1400" dirty="0"/>
              <a:t>Registration of a list of GW MCPTT IDs to the MCPTT server as based on the initial MC GW UE configuration document.</a:t>
            </a:r>
          </a:p>
          <a:p>
            <a:endParaRPr lang="en-GB" sz="1400" dirty="0"/>
          </a:p>
          <a:p>
            <a:r>
              <a:rPr lang="en-GB" sz="1400" dirty="0"/>
              <a:t>Proposed implementation in (C1-237157)</a:t>
            </a:r>
          </a:p>
          <a:p>
            <a:endParaRPr lang="en-GB" sz="1400" dirty="0"/>
          </a:p>
          <a:p>
            <a:endParaRPr lang="en-GB" sz="1400" dirty="0"/>
          </a:p>
          <a:p>
            <a:endParaRPr lang="en-GB" sz="1400" dirty="0"/>
          </a:p>
          <a:p>
            <a:endParaRPr lang="en-IN" sz="1600" dirty="0"/>
          </a:p>
        </p:txBody>
      </p:sp>
      <p:pic>
        <p:nvPicPr>
          <p:cNvPr id="6" name="Picture 5">
            <a:extLst>
              <a:ext uri="{FF2B5EF4-FFF2-40B4-BE49-F238E27FC236}">
                <a16:creationId xmlns:a16="http://schemas.microsoft.com/office/drawing/2014/main" id="{49E4FBB4-E316-9915-E2AE-E101DD522707}"/>
              </a:ext>
            </a:extLst>
          </p:cNvPr>
          <p:cNvPicPr>
            <a:picLocks noChangeAspect="1"/>
          </p:cNvPicPr>
          <p:nvPr/>
        </p:nvPicPr>
        <p:blipFill>
          <a:blip r:embed="rId3"/>
          <a:stretch>
            <a:fillRect/>
          </a:stretch>
        </p:blipFill>
        <p:spPr>
          <a:xfrm>
            <a:off x="6988945" y="2112995"/>
            <a:ext cx="3009900" cy="3695700"/>
          </a:xfrm>
          <a:prstGeom prst="rect">
            <a:avLst/>
          </a:prstGeom>
        </p:spPr>
      </p:pic>
      <p:sp>
        <p:nvSpPr>
          <p:cNvPr id="7" name="TextBox 6">
            <a:extLst>
              <a:ext uri="{FF2B5EF4-FFF2-40B4-BE49-F238E27FC236}">
                <a16:creationId xmlns:a16="http://schemas.microsoft.com/office/drawing/2014/main" id="{DB460721-CCC0-6F96-8F45-8C579053666C}"/>
              </a:ext>
            </a:extLst>
          </p:cNvPr>
          <p:cNvSpPr txBox="1"/>
          <p:nvPr/>
        </p:nvSpPr>
        <p:spPr>
          <a:xfrm>
            <a:off x="7856377" y="2524932"/>
            <a:ext cx="2855166" cy="276999"/>
          </a:xfrm>
          <a:prstGeom prst="rect">
            <a:avLst/>
          </a:prstGeom>
          <a:noFill/>
          <a:ln w="12700">
            <a:solidFill>
              <a:srgbClr val="0070C0"/>
            </a:solidFill>
          </a:ln>
        </p:spPr>
        <p:txBody>
          <a:bodyPr wrap="square" rtlCol="0">
            <a:spAutoFit/>
          </a:bodyPr>
          <a:lstStyle/>
          <a:p>
            <a:r>
              <a:rPr lang="en-US" sz="1200" b="1" dirty="0">
                <a:solidFill>
                  <a:schemeClr val="accent1">
                    <a:lumMod val="75000"/>
                  </a:schemeClr>
                </a:solidFill>
              </a:rPr>
              <a:t>0. MCGWUE Service Authorization</a:t>
            </a:r>
          </a:p>
        </p:txBody>
      </p:sp>
    </p:spTree>
    <p:extLst>
      <p:ext uri="{BB962C8B-B14F-4D97-AF65-F5344CB8AC3E}">
        <p14:creationId xmlns:p14="http://schemas.microsoft.com/office/powerpoint/2010/main" val="328784458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9857" y="550595"/>
            <a:ext cx="8958943" cy="1104917"/>
          </a:xfrm>
        </p:spPr>
        <p:txBody>
          <a:bodyPr/>
          <a:lstStyle/>
          <a:p>
            <a:r>
              <a:rPr lang="en-US" altLang="en-US" sz="3600" dirty="0"/>
              <a:t>Proposal on MCPTT client service authorization</a:t>
            </a:r>
          </a:p>
        </p:txBody>
      </p:sp>
      <p:sp>
        <p:nvSpPr>
          <p:cNvPr id="3" name="Rectangle 93"/>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2" name="Rectangle 1">
            <a:extLst>
              <a:ext uri="{FF2B5EF4-FFF2-40B4-BE49-F238E27FC236}">
                <a16:creationId xmlns:a16="http://schemas.microsoft.com/office/drawing/2014/main" id="{8D32D2D9-5B23-7166-E6FE-3CA9DD0F7471}"/>
              </a:ext>
            </a:extLst>
          </p:cNvPr>
          <p:cNvSpPr/>
          <p:nvPr/>
        </p:nvSpPr>
        <p:spPr>
          <a:xfrm>
            <a:off x="238125" y="1737130"/>
            <a:ext cx="5669280" cy="4832092"/>
          </a:xfrm>
          <a:prstGeom prst="rect">
            <a:avLst/>
          </a:prstGeom>
        </p:spPr>
        <p:txBody>
          <a:bodyPr wrap="square">
            <a:spAutoFit/>
          </a:bodyPr>
          <a:lstStyle/>
          <a:p>
            <a:r>
              <a:rPr lang="en-GB" sz="1600" dirty="0"/>
              <a:t>As stated in TS 23.280 after the Connection authorization procedure the MCPTT client shall perform authentication and service authorization.</a:t>
            </a:r>
          </a:p>
          <a:p>
            <a:endParaRPr lang="en-GB" sz="1600" dirty="0"/>
          </a:p>
          <a:p>
            <a:r>
              <a:rPr lang="en-GB" sz="1600" dirty="0"/>
              <a:t>Service authorization is specified in TS 24.379 clause 7.</a:t>
            </a:r>
          </a:p>
          <a:p>
            <a:endParaRPr lang="en-GB" sz="1600" dirty="0"/>
          </a:p>
          <a:p>
            <a:r>
              <a:rPr lang="en-GB" sz="1600" dirty="0"/>
              <a:t>Proposal: Extend existing service authorization procedure to also include the GW MCPTT ID of the MCGWUE that the MCPTT client use. Let the MCPTT server also store the binding between the MCPTT ID and the GW MCPTT ID</a:t>
            </a:r>
          </a:p>
          <a:p>
            <a:endParaRPr lang="en-GB" sz="1600" dirty="0"/>
          </a:p>
          <a:p>
            <a:endParaRPr lang="en-GB" sz="1600" dirty="0"/>
          </a:p>
          <a:p>
            <a:r>
              <a:rPr lang="en-US" sz="1600" dirty="0"/>
              <a:t>From TS 23.280 subclause 11.5.1.2.1 and 11.5.1.3.1:</a:t>
            </a:r>
          </a:p>
          <a:p>
            <a:pPr marL="0" indent="0">
              <a:buNone/>
            </a:pPr>
            <a:r>
              <a:rPr lang="en-GB" sz="1000" dirty="0">
                <a:effectLst/>
                <a:highlight>
                  <a:srgbClr val="FFFF00"/>
                </a:highlight>
                <a:latin typeface="Times New Roman" panose="02020603050405020304" pitchFamily="18" charset="0"/>
                <a:ea typeface="Times New Roman" panose="02020603050405020304" pitchFamily="18" charset="0"/>
              </a:rPr>
              <a:t>The MC server performs authorization for the use of the MC gateway UE by the MC gateway client, i.e. the binding between the </a:t>
            </a:r>
            <a:r>
              <a:rPr lang="en-GB" sz="1000" u="sng" dirty="0">
                <a:effectLst/>
                <a:highlight>
                  <a:srgbClr val="FFFF00"/>
                </a:highlight>
                <a:latin typeface="Times New Roman" panose="02020603050405020304" pitchFamily="18" charset="0"/>
                <a:ea typeface="Times New Roman" panose="02020603050405020304" pitchFamily="18" charset="0"/>
              </a:rPr>
              <a:t>MC gateway UE </a:t>
            </a:r>
            <a:r>
              <a:rPr lang="en-GB" sz="1000" dirty="0">
                <a:effectLst/>
                <a:highlight>
                  <a:srgbClr val="FFFF00"/>
                </a:highlight>
                <a:latin typeface="Times New Roman" panose="02020603050405020304" pitchFamily="18" charset="0"/>
                <a:ea typeface="Times New Roman" panose="02020603050405020304" pitchFamily="18" charset="0"/>
              </a:rPr>
              <a:t>and the </a:t>
            </a:r>
            <a:r>
              <a:rPr lang="en-GB" sz="1000" u="sng" dirty="0">
                <a:effectLst/>
                <a:highlight>
                  <a:srgbClr val="FFFF00"/>
                </a:highlight>
                <a:latin typeface="Times New Roman" panose="02020603050405020304" pitchFamily="18" charset="0"/>
                <a:ea typeface="Times New Roman" panose="02020603050405020304" pitchFamily="18" charset="0"/>
              </a:rPr>
              <a:t>MC client is </a:t>
            </a:r>
            <a:r>
              <a:rPr lang="en-GB" sz="1000" dirty="0">
                <a:effectLst/>
                <a:highlight>
                  <a:srgbClr val="FFFF00"/>
                </a:highlight>
                <a:latin typeface="Times New Roman" panose="02020603050405020304" pitchFamily="18" charset="0"/>
                <a:ea typeface="Times New Roman" panose="02020603050405020304" pitchFamily="18" charset="0"/>
              </a:rPr>
              <a:t>authorized and controlled by the MC server.</a:t>
            </a:r>
            <a:endParaRPr lang="en-US" sz="1000" dirty="0">
              <a:effectLst/>
              <a:highlight>
                <a:srgbClr val="FFFF00"/>
              </a:highlight>
              <a:latin typeface="Times New Roman" panose="02020603050405020304" pitchFamily="18" charset="0"/>
              <a:ea typeface="Times New Roman" panose="02020603050405020304" pitchFamily="18" charset="0"/>
            </a:endParaRPr>
          </a:p>
          <a:p>
            <a:endParaRPr lang="en-GB" sz="1600" dirty="0"/>
          </a:p>
          <a:p>
            <a:endParaRPr lang="en-GB" sz="1600" dirty="0"/>
          </a:p>
          <a:p>
            <a:endParaRPr lang="en-GB" sz="1600" dirty="0"/>
          </a:p>
          <a:p>
            <a:endParaRPr lang="en-GB" sz="1600" dirty="0"/>
          </a:p>
          <a:p>
            <a:endParaRPr lang="en-IN" sz="1600" dirty="0"/>
          </a:p>
        </p:txBody>
      </p:sp>
      <p:pic>
        <p:nvPicPr>
          <p:cNvPr id="6" name="Picture 5">
            <a:extLst>
              <a:ext uri="{FF2B5EF4-FFF2-40B4-BE49-F238E27FC236}">
                <a16:creationId xmlns:a16="http://schemas.microsoft.com/office/drawing/2014/main" id="{49E4FBB4-E316-9915-E2AE-E101DD522707}"/>
              </a:ext>
            </a:extLst>
          </p:cNvPr>
          <p:cNvPicPr>
            <a:picLocks noChangeAspect="1"/>
          </p:cNvPicPr>
          <p:nvPr/>
        </p:nvPicPr>
        <p:blipFill>
          <a:blip r:embed="rId3"/>
          <a:stretch>
            <a:fillRect/>
          </a:stretch>
        </p:blipFill>
        <p:spPr>
          <a:xfrm>
            <a:off x="6988945" y="2112995"/>
            <a:ext cx="3009900" cy="3695700"/>
          </a:xfrm>
          <a:prstGeom prst="rect">
            <a:avLst/>
          </a:prstGeom>
        </p:spPr>
      </p:pic>
      <p:sp>
        <p:nvSpPr>
          <p:cNvPr id="9" name="Rectangle 8">
            <a:extLst>
              <a:ext uri="{FF2B5EF4-FFF2-40B4-BE49-F238E27FC236}">
                <a16:creationId xmlns:a16="http://schemas.microsoft.com/office/drawing/2014/main" id="{1BA92377-6EED-FAFD-52B8-F66193A01145}"/>
              </a:ext>
            </a:extLst>
          </p:cNvPr>
          <p:cNvSpPr/>
          <p:nvPr/>
        </p:nvSpPr>
        <p:spPr>
          <a:xfrm>
            <a:off x="6988945" y="5808695"/>
            <a:ext cx="3293390" cy="3949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200" b="1" dirty="0">
                <a:solidFill>
                  <a:schemeClr val="accent1">
                    <a:lumMod val="75000"/>
                  </a:schemeClr>
                </a:solidFill>
                <a:latin typeface="Arial" panose="020B0604020202020204" pitchFamily="34" charset="0"/>
                <a:cs typeface="Arial" panose="020B0604020202020204" pitchFamily="34" charset="0"/>
              </a:rPr>
              <a:t>1. Service Authorization</a:t>
            </a:r>
          </a:p>
        </p:txBody>
      </p:sp>
      <p:sp>
        <p:nvSpPr>
          <p:cNvPr id="5" name="TextBox 4">
            <a:extLst>
              <a:ext uri="{FF2B5EF4-FFF2-40B4-BE49-F238E27FC236}">
                <a16:creationId xmlns:a16="http://schemas.microsoft.com/office/drawing/2014/main" id="{F8E7DA4A-7AB0-F5A4-E792-C08AEC54C01E}"/>
              </a:ext>
            </a:extLst>
          </p:cNvPr>
          <p:cNvSpPr txBox="1"/>
          <p:nvPr/>
        </p:nvSpPr>
        <p:spPr>
          <a:xfrm>
            <a:off x="7856377" y="2524932"/>
            <a:ext cx="2855166" cy="276999"/>
          </a:xfrm>
          <a:prstGeom prst="rect">
            <a:avLst/>
          </a:prstGeom>
          <a:noFill/>
          <a:ln w="12700">
            <a:solidFill>
              <a:srgbClr val="0070C0"/>
            </a:solidFill>
          </a:ln>
        </p:spPr>
        <p:txBody>
          <a:bodyPr wrap="square" rtlCol="0">
            <a:spAutoFit/>
          </a:bodyPr>
          <a:lstStyle/>
          <a:p>
            <a:r>
              <a:rPr lang="en-US" sz="1200" b="1" dirty="0">
                <a:solidFill>
                  <a:schemeClr val="accent1">
                    <a:lumMod val="75000"/>
                  </a:schemeClr>
                </a:solidFill>
              </a:rPr>
              <a:t>0. MCGWUE Service Authorization</a:t>
            </a:r>
          </a:p>
        </p:txBody>
      </p:sp>
    </p:spTree>
    <p:extLst>
      <p:ext uri="{BB962C8B-B14F-4D97-AF65-F5344CB8AC3E}">
        <p14:creationId xmlns:p14="http://schemas.microsoft.com/office/powerpoint/2010/main" val="354328612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E7E4EA-E646-3A97-0B1D-86C6C4780CBD}"/>
              </a:ext>
            </a:extLst>
          </p:cNvPr>
          <p:cNvSpPr>
            <a:spLocks noGrp="1"/>
          </p:cNvSpPr>
          <p:nvPr>
            <p:ph idx="1"/>
          </p:nvPr>
        </p:nvSpPr>
        <p:spPr/>
        <p:txBody>
          <a:bodyPr/>
          <a:lstStyle/>
          <a:p>
            <a:r>
              <a:rPr lang="en-US" dirty="0"/>
              <a:t> How do we proceed with Connection Authorization procedure?</a:t>
            </a:r>
          </a:p>
          <a:p>
            <a:endParaRPr lang="en-US" dirty="0"/>
          </a:p>
          <a:p>
            <a:r>
              <a:rPr lang="en-US" dirty="0"/>
              <a:t>Work Item time plan 2023Q1</a:t>
            </a:r>
          </a:p>
          <a:p>
            <a:endParaRPr lang="en-US" dirty="0"/>
          </a:p>
          <a:p>
            <a:r>
              <a:rPr lang="en-US" dirty="0"/>
              <a:t>Proposal: If Connection authorization (including binding) requires mutual authentication, perform the “authorization check” in Connection Authorization procedure (TS 23.280 </a:t>
            </a:r>
            <a:r>
              <a:rPr lang="en-US"/>
              <a:t>clause 11.5.1) </a:t>
            </a:r>
            <a:r>
              <a:rPr lang="en-US" dirty="0"/>
              <a:t>to the Service authorization based on (TS </a:t>
            </a:r>
            <a:r>
              <a:rPr lang="en-US"/>
              <a:t>24.379 clause 7)</a:t>
            </a:r>
            <a:endParaRPr lang="en-US" dirty="0"/>
          </a:p>
        </p:txBody>
      </p:sp>
      <p:sp>
        <p:nvSpPr>
          <p:cNvPr id="3" name="Title 2">
            <a:extLst>
              <a:ext uri="{FF2B5EF4-FFF2-40B4-BE49-F238E27FC236}">
                <a16:creationId xmlns:a16="http://schemas.microsoft.com/office/drawing/2014/main" id="{1D91CF39-202D-CFFE-7E0B-729B1B6B51C0}"/>
              </a:ext>
            </a:extLst>
          </p:cNvPr>
          <p:cNvSpPr>
            <a:spLocks noGrp="1"/>
          </p:cNvSpPr>
          <p:nvPr>
            <p:ph type="title"/>
          </p:nvPr>
        </p:nvSpPr>
        <p:spPr/>
        <p:txBody>
          <a:bodyPr/>
          <a:lstStyle/>
          <a:p>
            <a:r>
              <a:rPr lang="en-US" dirty="0"/>
              <a:t>Discussion</a:t>
            </a:r>
          </a:p>
        </p:txBody>
      </p:sp>
    </p:spTree>
    <p:extLst>
      <p:ext uri="{BB962C8B-B14F-4D97-AF65-F5344CB8AC3E}">
        <p14:creationId xmlns:p14="http://schemas.microsoft.com/office/powerpoint/2010/main" val="362316313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infopath/2007/PartnerControls"/>
    <ds:schemaRef ds:uri="679a257e-872f-4c98-9e8a-0a9c104f72cd"/>
    <ds:schemaRef ds:uri="http://purl.org/dc/elements/1.1/"/>
    <ds:schemaRef ds:uri="http://www.w3.org/XML/1998/namespace"/>
    <ds:schemaRef ds:uri="http://schemas.microsoft.com/office/2006/documentManagement/types"/>
    <ds:schemaRef ds:uri="280d8efa-eff2-4910-88d2-79ca146720c4"/>
    <ds:schemaRef ds:uri="http://schemas.openxmlformats.org/package/2006/metadata/core-properties"/>
    <ds:schemaRef ds:uri="http://schemas.microsoft.com/office/2006/metadata/properties"/>
    <ds:schemaRef ds:uri="http://purl.org/dc/terms/"/>
    <ds:schemaRef ds:uri="http://purl.org/dc/dcmitype/"/>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11736</TotalTime>
  <Words>526</Words>
  <Application>Microsoft Office PowerPoint</Application>
  <PresentationFormat>Widescreen</PresentationFormat>
  <Paragraphs>63</Paragraphs>
  <Slides>7</Slides>
  <Notes>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vt:i4>
      </vt:variant>
    </vt:vector>
  </HeadingPairs>
  <TitlesOfParts>
    <vt:vector size="14" baseType="lpstr">
      <vt:lpstr>Arial</vt:lpstr>
      <vt:lpstr>Arial </vt:lpstr>
      <vt:lpstr>Calibri</vt:lpstr>
      <vt:lpstr>Calibri Light</vt:lpstr>
      <vt:lpstr>Times New Roman</vt:lpstr>
      <vt:lpstr>Office Theme</vt:lpstr>
      <vt:lpstr>Custom Design</vt:lpstr>
      <vt:lpstr>Discussion on connection authorization of MCPTT gateway UE and MCPTT clients using  MCPTT gateway UEs</vt:lpstr>
      <vt:lpstr>Introduction</vt:lpstr>
      <vt:lpstr>Connection authorization and security aspects</vt:lpstr>
      <vt:lpstr>Proposal on MCGWUE service authorization</vt:lpstr>
      <vt:lpstr>Proposal on MCPTT client service authorization</vt:lpstr>
      <vt:lpstr>Discussion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742</cp:revision>
  <dcterms:created xsi:type="dcterms:W3CDTF">2010-02-05T13:52:04Z</dcterms:created>
  <dcterms:modified xsi:type="dcterms:W3CDTF">2023-10-02T07:29:34Z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