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674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042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5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76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005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942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050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18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364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526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55D8A-C08B-40E1-9550-E9A64E691C73}" type="datetimeFigureOut">
              <a:rPr lang="zh-CN" altLang="en-US" smtClean="0"/>
              <a:t>2020/3/31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9229D-CBE0-49E2-94E9-52CDE3E25D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140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Agenda for </a:t>
            </a:r>
            <a:r>
              <a:rPr lang="en-US" altLang="zh-CN" dirty="0" err="1" smtClean="0"/>
              <a:t>eNS</a:t>
            </a:r>
            <a:r>
              <a:rPr lang="en-US" altLang="zh-CN" dirty="0" smtClean="0"/>
              <a:t> teleconference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2020-03-31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022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Work 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Plan(01C1-202xxx_WP_eNS_updated0330) </a:t>
            </a:r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(1mins)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Draft Contributions related to the tasks in the exception sheet (70mins);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Draft Contributions related to other aspects (20mins);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 err="1" smtClean="0">
                <a:solidFill>
                  <a:schemeClr val="accent1">
                    <a:lumMod val="50000"/>
                  </a:schemeClr>
                </a:solidFill>
              </a:rPr>
              <a:t>AoB</a:t>
            </a:r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3448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EN#10&amp;Task#1(20mins)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3720012"/>
              </p:ext>
            </p:extLst>
          </p:nvPr>
        </p:nvGraphicFramePr>
        <p:xfrm>
          <a:off x="838200" y="1825625"/>
          <a:ext cx="10515600" cy="23926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7962900"/>
                <a:gridCol w="25527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03Discussion on </a:t>
                      </a:r>
                      <a:r>
                        <a:rPr lang="en-US" altLang="zh-CN" b="0" dirty="0" err="1" smtClean="0"/>
                        <a:t>reinitiation</a:t>
                      </a:r>
                      <a:r>
                        <a:rPr lang="en-US" altLang="zh-CN" b="0" dirty="0" smtClean="0"/>
                        <a:t> of NSSAA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Samsung</a:t>
                      </a:r>
                      <a:endParaRPr lang="zh-CN" alt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02C1-xxx_was0694_EN10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NEC</a:t>
                      </a:r>
                      <a:endParaRPr lang="zh-CN" alt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04CR on Re-initiation of NSSAA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 smtClean="0"/>
                        <a:t>Samsung</a:t>
                      </a:r>
                      <a:endParaRPr lang="zh-CN" altLang="en-US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20C1-20xxx4_ENs resolution for updated the allowed NSSAI due to revoked the NSSAA. 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 smtClean="0"/>
                        <a:t>China Telecom</a:t>
                      </a:r>
                      <a:endParaRPr lang="zh-CN" altLang="en-US" b="0" dirty="0" smtClean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Editor’s Note [WI: </a:t>
                      </a:r>
                      <a:r>
                        <a:rPr lang="en-GB" altLang="zh-CN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</a:t>
                      </a:r>
                      <a:r>
                        <a:rPr lang="en-GB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CR#1602]:	The NSSAI storage update regarding Allowed NSSAI in scenario when re-authentication and re-authorization is challenged for one or more S-NSSAIs in the Allowed NSSAI of a UE </a:t>
                      </a:r>
                      <a:r>
                        <a:rPr lang="en-US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FFS. </a:t>
                      </a:r>
                      <a:endParaRPr lang="zh-CN" altLang="en-US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b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450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EN#1&amp;Task#2(10mins)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7806741"/>
              </p:ext>
            </p:extLst>
          </p:nvPr>
        </p:nvGraphicFramePr>
        <p:xfrm>
          <a:off x="838200" y="1825625"/>
          <a:ext cx="10515601" cy="10109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120063"/>
                <a:gridCol w="239553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05C1-202xxx_was1051_EN1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ZTE</a:t>
                      </a:r>
                      <a:endParaRPr lang="zh-CN" altLang="en-US" b="0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Editor's Note: How to secure that a UE does not wait indefinitely for completion of the network slice-specific authentication and authorization   is FFS.</a:t>
                      </a:r>
                      <a:endParaRPr lang="zh-CN" altLang="en-US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063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Task#3(20mins)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312054"/>
              </p:ext>
            </p:extLst>
          </p:nvPr>
        </p:nvGraphicFramePr>
        <p:xfrm>
          <a:off x="838200" y="1825625"/>
          <a:ext cx="10515601" cy="20218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7691438"/>
                <a:gridCol w="282416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06C1-20XXXX_eNS_DISC_Requested NSSAI vs Pending NSSAI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Huawei, </a:t>
                      </a:r>
                      <a:r>
                        <a:rPr lang="en-US" altLang="zh-CN" b="0" dirty="0" err="1" smtClean="0"/>
                        <a:t>HiSilicon</a:t>
                      </a:r>
                      <a:endParaRPr lang="zh-CN" alt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07C1-20XXXX_eNS_24.501_Requested NSSAI vs Pending NSSAI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 smtClean="0"/>
                        <a:t>Huawei, </a:t>
                      </a:r>
                      <a:r>
                        <a:rPr lang="en-US" altLang="zh-CN" b="0" dirty="0" err="1" smtClean="0"/>
                        <a:t>HiSilicon</a:t>
                      </a:r>
                      <a:endParaRPr lang="zh-CN" altLang="en-US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21C1-20xxx5_eNS_Clarification on the pending and rejected S-NSSAI included in requested NSSAI in registration procedure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China</a:t>
                      </a:r>
                      <a:r>
                        <a:rPr lang="en-US" altLang="zh-CN" baseline="0" dirty="0" smtClean="0"/>
                        <a:t> Telecom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Including the S-NSSAI in the pending NSSAI to the requested NSSAI during the registration procedure to the other access.</a:t>
                      </a:r>
                      <a:endParaRPr lang="zh-CN" altLang="zh-CN" sz="18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23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EN#11&amp;Task#4 (20mins)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0914314"/>
              </p:ext>
            </p:extLst>
          </p:nvPr>
        </p:nvGraphicFramePr>
        <p:xfrm>
          <a:off x="838200" y="1825625"/>
          <a:ext cx="10515601" cy="16560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7834313"/>
                <a:gridCol w="26812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08C1-20xxxx DISC default S-NSSAI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Samsung</a:t>
                      </a:r>
                      <a:endParaRPr lang="zh-CN" alt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09C1-20XXXX Default S-NSSAI with no need for NSSAA 24.501-V00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Motorola,</a:t>
                      </a:r>
                      <a:r>
                        <a:rPr lang="en-US" altLang="zh-CN" b="0" baseline="0" dirty="0" smtClean="0"/>
                        <a:t> Lenovo</a:t>
                      </a:r>
                      <a:endParaRPr lang="zh-CN" altLang="en-US" b="0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Editor</a:t>
                      </a:r>
                      <a:r>
                        <a:rPr lang="en-US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</a:t>
                      </a:r>
                      <a:r>
                        <a:rPr lang="en-GB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 note [</a:t>
                      </a:r>
                      <a:r>
                        <a:rPr lang="en-GB" altLang="zh-CN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</a:t>
                      </a:r>
                      <a:r>
                        <a:rPr lang="en-GB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CR# 1996]:	It is FFS how the AMF selects an S-NSSAI for the PDU session if {none of the subscribed S-NSSAIs marked as default is included in the allowed NSSAI} or {all subscribed S-NSSAIs marked as default are subject to NSSAA and no NSSAA for these S-NSSAIs is completed as a success}.</a:t>
                      </a:r>
                      <a:endParaRPr lang="zh-CN" altLang="zh-CN" sz="18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61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Other Contributions (20mins)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131016"/>
              </p:ext>
            </p:extLst>
          </p:nvPr>
        </p:nvGraphicFramePr>
        <p:xfrm>
          <a:off x="838200" y="1825625"/>
          <a:ext cx="10515600" cy="46177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162925"/>
                <a:gridCol w="235267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10C1-xxx_was0691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/>
                        <a:t>NEC</a:t>
                      </a:r>
                      <a:endParaRPr lang="zh-CN" alt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16C1-20xxx0_eNS_Clarification S-NSSAI status in AMF for NSSAA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China</a:t>
                      </a:r>
                      <a:r>
                        <a:rPr lang="en-US" altLang="zh-CN" baseline="0" dirty="0" smtClean="0"/>
                        <a:t> Telecom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11Conditions for start of T3540after </a:t>
                      </a:r>
                      <a:r>
                        <a:rPr lang="en-US" altLang="zh-CN" dirty="0" err="1" smtClean="0"/>
                        <a:t>Reg</a:t>
                      </a:r>
                      <a:r>
                        <a:rPr lang="en-US" altLang="zh-CN" dirty="0" smtClean="0"/>
                        <a:t> Accept with pending NSSAI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Samsung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12Exception to service request for NSSAA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Samsung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13NSSAA during periodic registration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Samsung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14NSSAA for UEs that roam across VPLMNs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Samsung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15Stop T3446 when NSSAA Command is received at the 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Samsung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17C1-20xxx1_eNS_Pending NSSAI update for the configured NSSAI in the CUC message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China</a:t>
                      </a:r>
                      <a:r>
                        <a:rPr lang="en-US" altLang="zh-CN" baseline="0" dirty="0" smtClean="0"/>
                        <a:t> Telecom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18C1-20xxx2_Update description on whether UE indicate supporting NSSAA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China</a:t>
                      </a:r>
                      <a:r>
                        <a:rPr lang="en-US" altLang="zh-CN" baseline="0" dirty="0" smtClean="0"/>
                        <a:t> Telecom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19C1-20xxx3_Adding the referenced </a:t>
                      </a:r>
                      <a:r>
                        <a:rPr lang="en-US" altLang="zh-CN" dirty="0" err="1" smtClean="0"/>
                        <a:t>subclause</a:t>
                      </a:r>
                      <a:r>
                        <a:rPr lang="en-US" altLang="zh-CN" dirty="0" smtClean="0"/>
                        <a:t> 4.6.2.2 for the UE stored  Pending NSSAI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China</a:t>
                      </a:r>
                      <a:r>
                        <a:rPr lang="en-US" altLang="zh-CN" baseline="0" dirty="0" smtClean="0"/>
                        <a:t> Telecom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22C1-200572_rev2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Samsung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63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286</Words>
  <Application>Microsoft Office PowerPoint</Application>
  <PresentationFormat>宽屏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Wingdings</vt:lpstr>
      <vt:lpstr>Office 主题</vt:lpstr>
      <vt:lpstr>Agenda for eNS teleconference</vt:lpstr>
      <vt:lpstr>PowerPoint 演示文稿</vt:lpstr>
      <vt:lpstr>EN#10&amp;Task#1(20mins)</vt:lpstr>
      <vt:lpstr>EN#1&amp;Task#2(10mins)</vt:lpstr>
      <vt:lpstr>Task#3(20mins)</vt:lpstr>
      <vt:lpstr>EN#11&amp;Task#4 (20mins)</vt:lpstr>
      <vt:lpstr>Other Contributions (20mins)</vt:lpstr>
    </vt:vector>
  </TitlesOfParts>
  <Company>ZTE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Teleconference for eNS</dc:title>
  <dc:creator>Fei Lu</dc:creator>
  <cp:lastModifiedBy>Fei Lu0330</cp:lastModifiedBy>
  <cp:revision>52</cp:revision>
  <dcterms:created xsi:type="dcterms:W3CDTF">2019-09-23T08:22:03Z</dcterms:created>
  <dcterms:modified xsi:type="dcterms:W3CDTF">2020-03-31T07:02:40Z</dcterms:modified>
</cp:coreProperties>
</file>