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341" r:id="rId2"/>
    <p:sldId id="364" r:id="rId3"/>
    <p:sldId id="365" r:id="rId4"/>
    <p:sldId id="371" r:id="rId5"/>
    <p:sldId id="366" r:id="rId6"/>
    <p:sldId id="367" r:id="rId7"/>
    <p:sldId id="368" r:id="rId8"/>
    <p:sldId id="370" r:id="rId9"/>
    <p:sldId id="36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liam Janky" initials="WJ" lastIdx="8" clrIdx="0">
    <p:extLst>
      <p:ext uri="{19B8F6BF-5375-455C-9EA6-DF929625EA0E}">
        <p15:presenceInfo xmlns:p15="http://schemas.microsoft.com/office/powerpoint/2012/main" userId="S-1-5-21-2074596687-726089723-1337714540-14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14" autoAdjust="0"/>
    <p:restoredTop sz="86383" autoAdjust="0"/>
  </p:normalViewPr>
  <p:slideViewPr>
    <p:cSldViewPr snapToGrid="0">
      <p:cViewPr varScale="1">
        <p:scale>
          <a:sx n="95" d="100"/>
          <a:sy n="95" d="100"/>
        </p:scale>
        <p:origin x="91" y="10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44" y="43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70531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CT1#121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Reno, </a:t>
            </a:r>
            <a:r>
              <a:rPr lang="sv-SE" altLang="en-US" sz="1200" b="1" dirty="0">
                <a:latin typeface="Arial "/>
              </a:rPr>
              <a:t>US – </a:t>
            </a:r>
            <a:r>
              <a:rPr lang="sv-SE" altLang="en-US" sz="1200" b="1" dirty="0" smtClean="0">
                <a:latin typeface="Arial "/>
              </a:rPr>
              <a:t>November </a:t>
            </a:r>
            <a:r>
              <a:rPr lang="sv-SE" altLang="en-US" sz="1200" b="1" dirty="0">
                <a:latin typeface="Arial "/>
              </a:rPr>
              <a:t>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C1-19xxxx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185522"/>
            <a:ext cx="7886700" cy="2260097"/>
          </a:xfrm>
        </p:spPr>
        <p:txBody>
          <a:bodyPr anchor="t" anchorCtr="0"/>
          <a:lstStyle/>
          <a:p>
            <a:pPr eaLnBrk="1" hangingPunct="1"/>
            <a:r>
              <a:rPr lang="en-US" altLang="en-US" dirty="0" smtClean="0"/>
              <a:t>Preconfigured Group</a:t>
            </a:r>
            <a:r>
              <a:rPr lang="en-US" altLang="en-US" dirty="0"/>
              <a:t>/User </a:t>
            </a:r>
            <a:r>
              <a:rPr lang="en-US" altLang="en-US" dirty="0" smtClean="0"/>
              <a:t>Regroup</a:t>
            </a:r>
            <a:br>
              <a:rPr lang="en-US" altLang="en-US" dirty="0" smtClean="0"/>
            </a:br>
            <a:r>
              <a:rPr lang="en-US" altLang="en-US" sz="2800" dirty="0" smtClean="0"/>
              <a:t> - An Overview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Mike Dolan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FirstNet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Background</a:t>
            </a:r>
          </a:p>
          <a:p>
            <a:r>
              <a:rPr lang="en-US" altLang="en-US" dirty="0" smtClean="0"/>
              <a:t>Terminology</a:t>
            </a:r>
          </a:p>
          <a:p>
            <a:r>
              <a:rPr lang="en-US" altLang="en-US" dirty="0"/>
              <a:t>Basic </a:t>
            </a:r>
            <a:r>
              <a:rPr lang="en-US" altLang="en-US" dirty="0" smtClean="0"/>
              <a:t>Concepts</a:t>
            </a:r>
          </a:p>
          <a:p>
            <a:r>
              <a:rPr lang="en-US" altLang="en-US" dirty="0"/>
              <a:t>Work for CT1</a:t>
            </a:r>
          </a:p>
          <a:p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13312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existing group </a:t>
            </a:r>
            <a:r>
              <a:rPr lang="en-US" dirty="0"/>
              <a:t>and user </a:t>
            </a:r>
            <a:r>
              <a:rPr lang="en-US" dirty="0" smtClean="0"/>
              <a:t>regroup operations </a:t>
            </a:r>
            <a:r>
              <a:rPr lang="en-US" dirty="0"/>
              <a:t>were </a:t>
            </a:r>
            <a:r>
              <a:rPr lang="en-US" dirty="0" smtClean="0"/>
              <a:t>found to be </a:t>
            </a:r>
            <a:r>
              <a:rPr lang="en-US" dirty="0" err="1" smtClean="0"/>
              <a:t>unscalable</a:t>
            </a:r>
            <a:r>
              <a:rPr lang="en-US" dirty="0" smtClean="0"/>
              <a:t> given:</a:t>
            </a:r>
          </a:p>
          <a:p>
            <a:pPr lvl="1"/>
            <a:r>
              <a:rPr lang="en-US" dirty="0" smtClean="0"/>
              <a:t>Groups </a:t>
            </a:r>
            <a:r>
              <a:rPr lang="en-US" dirty="0"/>
              <a:t>or collections of users with </a:t>
            </a:r>
            <a:r>
              <a:rPr lang="en-US" dirty="0" smtClean="0"/>
              <a:t>large numbers of members (thousands)</a:t>
            </a:r>
          </a:p>
          <a:p>
            <a:pPr lvl="1"/>
            <a:r>
              <a:rPr lang="en-US" dirty="0" smtClean="0"/>
              <a:t>Need to get alignment on SDP parameters among </a:t>
            </a:r>
            <a:r>
              <a:rPr lang="en-US" dirty="0"/>
              <a:t>all regroup </a:t>
            </a:r>
            <a:r>
              <a:rPr lang="en-US" dirty="0" smtClean="0"/>
              <a:t>members</a:t>
            </a:r>
          </a:p>
          <a:p>
            <a:pPr lvl="1"/>
            <a:r>
              <a:rPr lang="en-US" dirty="0" smtClean="0"/>
              <a:t>Need to provide </a:t>
            </a:r>
            <a:r>
              <a:rPr lang="en-US" dirty="0"/>
              <a:t>all regroup members with the encryption keys to be used</a:t>
            </a:r>
          </a:p>
          <a:p>
            <a:pPr lvl="1"/>
            <a:r>
              <a:rPr lang="en-US" dirty="0"/>
              <a:t>Need to accomplish regroup setup </a:t>
            </a:r>
            <a:r>
              <a:rPr lang="en-US" dirty="0" smtClean="0"/>
              <a:t>to the point that a call can start in a very short time</a:t>
            </a:r>
          </a:p>
          <a:p>
            <a:r>
              <a:rPr lang="en-US" dirty="0"/>
              <a:t>Ne</a:t>
            </a:r>
            <a:r>
              <a:rPr lang="en-US" dirty="0" smtClean="0"/>
              <a:t>w regroup procedures using “preconfigured groups</a:t>
            </a:r>
            <a:r>
              <a:rPr lang="en-US" dirty="0"/>
              <a:t>”</a:t>
            </a:r>
            <a:r>
              <a:rPr lang="en-US" dirty="0" smtClean="0"/>
              <a:t> were defined by SA6.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0266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66152"/>
            <a:ext cx="10515600" cy="4716424"/>
          </a:xfrm>
        </p:spPr>
        <p:txBody>
          <a:bodyPr/>
          <a:lstStyle/>
          <a:p>
            <a:r>
              <a:rPr lang="en-US" dirty="0" smtClean="0"/>
              <a:t>preconfigured group:</a:t>
            </a:r>
          </a:p>
          <a:p>
            <a:pPr lvl="1"/>
            <a:r>
              <a:rPr lang="en-US" dirty="0" smtClean="0"/>
              <a:t>The group that is used to provide the configuration </a:t>
            </a:r>
            <a:r>
              <a:rPr lang="en-US" dirty="0" smtClean="0"/>
              <a:t>template, including SDP and encryption keys.</a:t>
            </a:r>
            <a:endParaRPr lang="en-US" dirty="0"/>
          </a:p>
          <a:p>
            <a:r>
              <a:rPr lang="en-US" dirty="0" smtClean="0"/>
              <a:t>user regroup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A regrouping of users into a new, temporary group based on the preconfigured group configuration.</a:t>
            </a:r>
          </a:p>
          <a:p>
            <a:r>
              <a:rPr lang="en-US" dirty="0"/>
              <a:t>g</a:t>
            </a:r>
            <a:r>
              <a:rPr lang="en-US" dirty="0" smtClean="0"/>
              <a:t>roup regroup:</a:t>
            </a:r>
            <a:endParaRPr lang="en-US" dirty="0"/>
          </a:p>
          <a:p>
            <a:pPr lvl="1"/>
            <a:r>
              <a:rPr lang="en-US" dirty="0"/>
              <a:t>A </a:t>
            </a:r>
            <a:r>
              <a:rPr lang="en-US" dirty="0" smtClean="0"/>
              <a:t>regrouping </a:t>
            </a:r>
            <a:r>
              <a:rPr lang="en-US" dirty="0"/>
              <a:t>of </a:t>
            </a:r>
            <a:r>
              <a:rPr lang="en-US" dirty="0" smtClean="0"/>
              <a:t>groups </a:t>
            </a:r>
            <a:r>
              <a:rPr lang="en-US" dirty="0"/>
              <a:t>into a new, temporary group based on the preconfigured group configuration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regroup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A generic reference to a set of users or groups that have been regrouped.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8650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66152"/>
            <a:ext cx="10515600" cy="4716424"/>
          </a:xfrm>
        </p:spPr>
        <p:txBody>
          <a:bodyPr/>
          <a:lstStyle/>
          <a:p>
            <a:r>
              <a:rPr lang="en-US" dirty="0" smtClean="0"/>
              <a:t>The preconfigured regroup operation:</a:t>
            </a:r>
          </a:p>
          <a:p>
            <a:pPr lvl="1"/>
            <a:r>
              <a:rPr lang="en-US" dirty="0" smtClean="0"/>
              <a:t>Assumes that a “preconfigured group” is </a:t>
            </a:r>
            <a:r>
              <a:rPr lang="en-US" dirty="0"/>
              <a:t>already defined </a:t>
            </a:r>
            <a:r>
              <a:rPr lang="en-US" dirty="0" smtClean="0"/>
              <a:t>that is used to obtain </a:t>
            </a:r>
            <a:r>
              <a:rPr lang="en-US" dirty="0"/>
              <a:t>configuration for the regroup </a:t>
            </a:r>
            <a:r>
              <a:rPr lang="en-US" dirty="0" smtClean="0"/>
              <a:t>group.</a:t>
            </a:r>
            <a:endParaRPr lang="en-US" dirty="0"/>
          </a:p>
          <a:p>
            <a:pPr lvl="2"/>
            <a:r>
              <a:rPr lang="en-US" dirty="0" smtClean="0"/>
              <a:t>MCPTT servers are all aware of this preconfigured group and know its details.</a:t>
            </a:r>
          </a:p>
          <a:p>
            <a:pPr lvl="2"/>
            <a:r>
              <a:rPr lang="en-US" dirty="0" smtClean="0"/>
              <a:t>MCPTT clients </a:t>
            </a:r>
            <a:r>
              <a:rPr lang="en-US" dirty="0"/>
              <a:t>that could be involved are already provisioned with the details of this preconfigured group.  It could be any group, or a special group identified in configuration as a preconfigured group.</a:t>
            </a:r>
          </a:p>
          <a:p>
            <a:pPr lvl="1"/>
            <a:r>
              <a:rPr lang="en-US" dirty="0"/>
              <a:t>Regroup setup is initiated by an MCPTT client without creating a group document in the </a:t>
            </a:r>
            <a:r>
              <a:rPr lang="en-US" dirty="0" smtClean="0"/>
              <a:t>GMS.</a:t>
            </a:r>
            <a:endParaRPr lang="en-US" dirty="0"/>
          </a:p>
          <a:p>
            <a:pPr lvl="2"/>
            <a:r>
              <a:rPr lang="en-US" dirty="0" smtClean="0"/>
              <a:t>The MCPTT client provides a unique MCPTT </a:t>
            </a:r>
            <a:r>
              <a:rPr lang="en-US" dirty="0"/>
              <a:t>Group ID for the regroup group, a </a:t>
            </a:r>
            <a:r>
              <a:rPr lang="en-US" dirty="0" smtClean="0"/>
              <a:t>list of groups/users to be </a:t>
            </a:r>
            <a:r>
              <a:rPr lang="en-US" dirty="0"/>
              <a:t>regrouped, and the identity of the group used for configuration to </a:t>
            </a:r>
            <a:r>
              <a:rPr lang="en-US" dirty="0" smtClean="0"/>
              <a:t>its </a:t>
            </a:r>
            <a:r>
              <a:rPr lang="en-US" dirty="0"/>
              <a:t>participating MCPTT </a:t>
            </a:r>
            <a:r>
              <a:rPr lang="en-US" dirty="0" smtClean="0"/>
              <a:t>function.</a:t>
            </a:r>
            <a:endParaRPr lang="en-US" dirty="0"/>
          </a:p>
          <a:p>
            <a:pPr lvl="2"/>
            <a:r>
              <a:rPr lang="en-US" dirty="0"/>
              <a:t>The participating MCPTT function </a:t>
            </a:r>
            <a:r>
              <a:rPr lang="en-US" dirty="0" smtClean="0"/>
              <a:t>checks for user authorisation and then chooses </a:t>
            </a:r>
            <a:r>
              <a:rPr lang="en-US" dirty="0"/>
              <a:t>a controlling MCPTT function </a:t>
            </a:r>
            <a:r>
              <a:rPr lang="en-US" dirty="0" smtClean="0"/>
              <a:t>and forwards the request.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6476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Concepts 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66152"/>
            <a:ext cx="10515600" cy="4716424"/>
          </a:xfrm>
        </p:spPr>
        <p:txBody>
          <a:bodyPr/>
          <a:lstStyle/>
          <a:p>
            <a:r>
              <a:rPr lang="en-US" dirty="0" smtClean="0"/>
              <a:t>The preconfigured regroup operation (continued):</a:t>
            </a:r>
          </a:p>
          <a:p>
            <a:pPr lvl="1"/>
            <a:r>
              <a:rPr lang="en-US" dirty="0"/>
              <a:t>The controlling MCPTT </a:t>
            </a:r>
            <a:r>
              <a:rPr lang="en-US" dirty="0" smtClean="0"/>
              <a:t>function:</a:t>
            </a:r>
          </a:p>
          <a:p>
            <a:pPr lvl="2"/>
            <a:r>
              <a:rPr lang="en-US" dirty="0" smtClean="0"/>
              <a:t>If this is </a:t>
            </a:r>
            <a:r>
              <a:rPr lang="en-US" dirty="0"/>
              <a:t>a group regroup </a:t>
            </a:r>
            <a:r>
              <a:rPr lang="en-US" dirty="0" smtClean="0"/>
              <a:t>request, checks that none of the intended constituent groups are already regrouped.</a:t>
            </a:r>
            <a:endParaRPr lang="en-US" dirty="0"/>
          </a:p>
          <a:p>
            <a:pPr lvl="2"/>
            <a:r>
              <a:rPr lang="en-US" dirty="0"/>
              <a:t>Instantiates the regroup based on the configuration (SDP, keys, …) defined for the preconfigured </a:t>
            </a:r>
            <a:r>
              <a:rPr lang="en-US" dirty="0" smtClean="0"/>
              <a:t>group </a:t>
            </a:r>
            <a:r>
              <a:rPr lang="en-US" dirty="0"/>
              <a:t>which is used as a template for the new regroup </a:t>
            </a:r>
            <a:r>
              <a:rPr lang="en-US" dirty="0" smtClean="0"/>
              <a:t>group.</a:t>
            </a:r>
          </a:p>
          <a:p>
            <a:pPr lvl="2"/>
            <a:r>
              <a:rPr lang="en-US" dirty="0"/>
              <a:t>If this is a group regroup </a:t>
            </a:r>
            <a:r>
              <a:rPr lang="en-US" dirty="0" smtClean="0"/>
              <a:t>request</a:t>
            </a:r>
            <a:r>
              <a:rPr lang="en-US" dirty="0"/>
              <a:t>, </a:t>
            </a:r>
            <a:r>
              <a:rPr lang="en-US" dirty="0" smtClean="0"/>
              <a:t>sends a request to the non-controlling MCPTT function for each constituent group indicating the preconfigured group identity and the new regroup group identity.</a:t>
            </a:r>
          </a:p>
          <a:p>
            <a:pPr lvl="2"/>
            <a:r>
              <a:rPr lang="en-US" dirty="0" smtClean="0"/>
              <a:t>If this is </a:t>
            </a:r>
            <a:r>
              <a:rPr lang="en-US" dirty="0"/>
              <a:t>a user regroup </a:t>
            </a:r>
            <a:r>
              <a:rPr lang="en-US" dirty="0" smtClean="0"/>
              <a:t>request, sends a request to the participating MCPTT function for each user </a:t>
            </a:r>
            <a:r>
              <a:rPr lang="en-US" dirty="0"/>
              <a:t>indicating the preconfigured group identity and the new regroup group identity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774633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Concepts 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944"/>
            <a:ext cx="10515600" cy="4716424"/>
          </a:xfrm>
        </p:spPr>
        <p:txBody>
          <a:bodyPr/>
          <a:lstStyle/>
          <a:p>
            <a:r>
              <a:rPr lang="en-US" dirty="0" smtClean="0"/>
              <a:t>The preconfigured regroup operation (continued):</a:t>
            </a:r>
          </a:p>
          <a:p>
            <a:pPr lvl="1"/>
            <a:r>
              <a:rPr lang="en-US" dirty="0"/>
              <a:t>Each non-controlling MCPTT function:</a:t>
            </a:r>
          </a:p>
          <a:p>
            <a:pPr lvl="2"/>
            <a:r>
              <a:rPr lang="en-US" dirty="0"/>
              <a:t>Handles the request similar to a normal group regroup operation, but without the need to handle SDP negotiation, etc.</a:t>
            </a:r>
          </a:p>
          <a:p>
            <a:pPr lvl="2"/>
            <a:r>
              <a:rPr lang="en-US" dirty="0"/>
              <a:t>Notifies the </a:t>
            </a:r>
            <a:r>
              <a:rPr lang="en-US" dirty="0" smtClean="0"/>
              <a:t>respective participating </a:t>
            </a:r>
            <a:r>
              <a:rPr lang="en-US" dirty="0"/>
              <a:t>MCPTT function </a:t>
            </a:r>
            <a:r>
              <a:rPr lang="en-US" dirty="0" smtClean="0"/>
              <a:t>responsible for their affiliated members of the constituent group </a:t>
            </a:r>
            <a:r>
              <a:rPr lang="en-US" dirty="0"/>
              <a:t>of the regroup </a:t>
            </a:r>
            <a:r>
              <a:rPr lang="en-US" dirty="0" smtClean="0"/>
              <a:t>group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The participating </a:t>
            </a:r>
            <a:r>
              <a:rPr lang="en-US" dirty="0"/>
              <a:t>MCPTT </a:t>
            </a:r>
            <a:r>
              <a:rPr lang="en-US" dirty="0" smtClean="0"/>
              <a:t>function:</a:t>
            </a:r>
          </a:p>
          <a:p>
            <a:pPr lvl="2"/>
            <a:r>
              <a:rPr lang="en-US" dirty="0" smtClean="0"/>
              <a:t>Affiliates </a:t>
            </a:r>
            <a:r>
              <a:rPr lang="en-US" dirty="0"/>
              <a:t>its </a:t>
            </a:r>
            <a:r>
              <a:rPr lang="en-US" dirty="0" smtClean="0"/>
              <a:t>regroup members </a:t>
            </a:r>
            <a:r>
              <a:rPr lang="en-US" dirty="0"/>
              <a:t>to the new regroup group</a:t>
            </a:r>
          </a:p>
          <a:p>
            <a:pPr lvl="2"/>
            <a:r>
              <a:rPr lang="en-US" dirty="0"/>
              <a:t>Notifies its regroup members</a:t>
            </a:r>
            <a:r>
              <a:rPr lang="en-US" dirty="0" smtClean="0"/>
              <a:t>, including the preconfigured group identity, the new regroup group </a:t>
            </a:r>
            <a:r>
              <a:rPr lang="en-US" dirty="0"/>
              <a:t>identity</a:t>
            </a:r>
            <a:r>
              <a:rPr lang="en-US" dirty="0" smtClean="0"/>
              <a:t>, and any encryption key index information.</a:t>
            </a:r>
          </a:p>
          <a:p>
            <a:pPr lvl="3"/>
            <a:r>
              <a:rPr lang="en-US" dirty="0" smtClean="0"/>
              <a:t>How specific pre-provisioned key information is indicated to the MCPTT client is to be decided by SA3.</a:t>
            </a:r>
          </a:p>
          <a:p>
            <a:pPr lvl="2"/>
            <a:r>
              <a:rPr lang="en-US" dirty="0"/>
              <a:t>Notifies the </a:t>
            </a:r>
            <a:r>
              <a:rPr lang="en-US" dirty="0" smtClean="0"/>
              <a:t>controlling/non-controlling </a:t>
            </a:r>
            <a:r>
              <a:rPr lang="en-US" dirty="0"/>
              <a:t>MCPTT function of success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54257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Concepts 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944"/>
            <a:ext cx="10515600" cy="4716424"/>
          </a:xfrm>
        </p:spPr>
        <p:txBody>
          <a:bodyPr/>
          <a:lstStyle/>
          <a:p>
            <a:r>
              <a:rPr lang="en-US" dirty="0" smtClean="0"/>
              <a:t>The preconfigured regroup operation (continued):</a:t>
            </a:r>
          </a:p>
          <a:p>
            <a:pPr lvl="1"/>
            <a:r>
              <a:rPr lang="en-US" dirty="0"/>
              <a:t>Each non-controlling MCPTT function then:</a:t>
            </a:r>
          </a:p>
          <a:p>
            <a:pPr lvl="2"/>
            <a:r>
              <a:rPr lang="en-US" dirty="0"/>
              <a:t>Notifies the controlling MCPTT function of success.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controlling MCPTT function then:</a:t>
            </a:r>
          </a:p>
          <a:p>
            <a:pPr lvl="2"/>
            <a:r>
              <a:rPr lang="en-US" dirty="0"/>
              <a:t>Notifies the MCPTT client of success via the MCPTT client’s participating MCPTT function.</a:t>
            </a:r>
          </a:p>
          <a:p>
            <a:pPr lvl="1"/>
            <a:r>
              <a:rPr lang="en-US" dirty="0"/>
              <a:t>The regroup </a:t>
            </a:r>
            <a:r>
              <a:rPr lang="en-US" dirty="0" smtClean="0"/>
              <a:t>that </a:t>
            </a:r>
            <a:r>
              <a:rPr lang="en-US" dirty="0"/>
              <a:t>has been established using the preconfigured </a:t>
            </a:r>
            <a:r>
              <a:rPr lang="en-US" dirty="0" smtClean="0"/>
              <a:t>group </a:t>
            </a:r>
            <a:r>
              <a:rPr lang="en-US" dirty="0"/>
              <a:t>as a template is torn down by an </a:t>
            </a:r>
            <a:r>
              <a:rPr lang="en-US" dirty="0" err="1" smtClean="0"/>
              <a:t>authorised</a:t>
            </a:r>
            <a:r>
              <a:rPr lang="en-US" dirty="0" smtClean="0"/>
              <a:t> </a:t>
            </a:r>
            <a:r>
              <a:rPr lang="en-US" dirty="0"/>
              <a:t>MCPTT client</a:t>
            </a:r>
            <a:r>
              <a:rPr lang="en-US" dirty="0" smtClean="0"/>
              <a:t>.</a:t>
            </a:r>
          </a:p>
          <a:p>
            <a:pPr lvl="2"/>
            <a:r>
              <a:rPr lang="en-US" dirty="0" err="1" smtClean="0"/>
              <a:t>Deaffiliation</a:t>
            </a:r>
            <a:r>
              <a:rPr lang="en-US" dirty="0" smtClean="0"/>
              <a:t> from the regroup is handled normally.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2242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for CT1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Define the request and </a:t>
            </a:r>
            <a:r>
              <a:rPr lang="en-US" altLang="en-US" dirty="0"/>
              <a:t>response messages for preconfigured group and user regroup creation and d</a:t>
            </a:r>
            <a:r>
              <a:rPr lang="en-US" altLang="en-US" dirty="0" smtClean="0"/>
              <a:t>eletion.</a:t>
            </a:r>
          </a:p>
          <a:p>
            <a:r>
              <a:rPr lang="en-US" altLang="en-US" dirty="0" smtClean="0"/>
              <a:t>Assure that needed user profile or system </a:t>
            </a:r>
            <a:r>
              <a:rPr lang="en-US" altLang="en-US" smtClean="0"/>
              <a:t>configuration items exist </a:t>
            </a:r>
            <a:r>
              <a:rPr lang="en-US" altLang="en-US" dirty="0" smtClean="0"/>
              <a:t>or are created.</a:t>
            </a:r>
          </a:p>
          <a:p>
            <a:r>
              <a:rPr lang="en-US" altLang="en-US" dirty="0" smtClean="0"/>
              <a:t>Reuse existing procedures as much as possible.</a:t>
            </a:r>
          </a:p>
          <a:p>
            <a:r>
              <a:rPr lang="en-US" altLang="en-US" dirty="0" smtClean="0"/>
              <a:t>Cooperate with SA3 to handle end-to-end encryption keys.</a:t>
            </a:r>
          </a:p>
          <a:p>
            <a:r>
              <a:rPr lang="en-US" altLang="en-US" dirty="0" smtClean="0"/>
              <a:t>Assure that the solution defined works across MCPTT systems.</a:t>
            </a:r>
          </a:p>
          <a:p>
            <a:r>
              <a:rPr lang="en-US" altLang="en-US" dirty="0" smtClean="0"/>
              <a:t>Assure that the solution defined can be adapted to LMR-MCPTT interworking.</a:t>
            </a:r>
            <a:endParaRPr lang="en-US" altLang="en-US" dirty="0"/>
          </a:p>
          <a:p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38394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</TotalTime>
  <Words>725</Words>
  <Application>Microsoft Office PowerPoint</Application>
  <PresentationFormat>Widescreen</PresentationFormat>
  <Paragraphs>66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Preconfigured Group/User Regroup  - An Overview</vt:lpstr>
      <vt:lpstr>Outline</vt:lpstr>
      <vt:lpstr>Background</vt:lpstr>
      <vt:lpstr>Terminology</vt:lpstr>
      <vt:lpstr>Basic Concepts</vt:lpstr>
      <vt:lpstr>Basic Concepts - continued</vt:lpstr>
      <vt:lpstr>Basic Concepts - continued</vt:lpstr>
      <vt:lpstr>Basic Concepts - continued</vt:lpstr>
      <vt:lpstr>Work for CT1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Mike Dolan-1</cp:lastModifiedBy>
  <cp:revision>727</cp:revision>
  <dcterms:created xsi:type="dcterms:W3CDTF">2010-02-05T13:52:04Z</dcterms:created>
  <dcterms:modified xsi:type="dcterms:W3CDTF">2019-11-01T17:03:34Z</dcterms:modified>
  <cp:contentStatus>Template 2017</cp:contentStatus>
</cp:coreProperties>
</file>