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269" r:id="rId1"/>
  </p:sldMasterIdLst>
  <p:notesMasterIdLst>
    <p:notesMasterId r:id="rId7"/>
  </p:notesMasterIdLst>
  <p:handoutMasterIdLst>
    <p:handoutMasterId r:id="rId8"/>
  </p:handoutMasterIdLst>
  <p:sldIdLst>
    <p:sldId id="362" r:id="rId2"/>
    <p:sldId id="412" r:id="rId3"/>
    <p:sldId id="426" r:id="rId4"/>
    <p:sldId id="429" r:id="rId5"/>
    <p:sldId id="41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696" autoAdjust="0"/>
    <p:restoredTop sz="96410" autoAdjust="0"/>
  </p:normalViewPr>
  <p:slideViewPr>
    <p:cSldViewPr snapToGrid="0">
      <p:cViewPr varScale="1">
        <p:scale>
          <a:sx n="63" d="100"/>
          <a:sy n="63" d="100"/>
        </p:scale>
        <p:origin x="892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2975B4A3-DC39-4465-A55F-A1BD4A67C3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FC42B2C-A47E-4FAF-B576-498F19C207B8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A65D8AD-F36A-4AF2-A901-CD5E2154584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59BFA90-AAAC-4709-B34B-E5B89AAF5B24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D7F99CA-8606-43FA-97AA-FEF0527A6EC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FC558DC2-CC75-4E3B-9A63-DEE327BED16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33AA105A-B063-4C42-A5E3-FA4BFF5F9744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C6F6325-54B3-4597-B87D-F3C4BA85354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46879B5-1447-4EE0-8BB4-8BF1CC8CD71B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AD8BDA4E-A09D-468E-94A5-A51256F37FCF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4304A3EC-BE68-458F-9E7B-0B8B517F5D2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1144B0C-E0B8-4141-96F5-2F8743C99C1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32C7DD10-8B1A-465B-9E85-8CD11AF7EED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B57F155-D942-4E2A-B6C4-5772C0D77B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006E7EA2-E787-41AE-BDC3-B31BB041D1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ADAD9D4-3C14-4425-A1FE-AF9C2EE7EA73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7895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240616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9475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73237A4D-1182-41E4-A3C3-4FA3B668463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368EC8E-B2F0-4686-B817-98408F4F968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5C2F5-147F-4F2C-8DCA-2747B15D5CB0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116857406"/>
      </p:ext>
    </p:extLst>
  </p:cSld>
  <p:clrMapOvr>
    <a:masterClrMapping/>
  </p:clrMapOvr>
  <p:hf hd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83A9130-2E1D-48F1-97DE-8286A85E1C57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0EAF366-3A0C-44E8-8EC4-61E2312114DA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DB14E0B0-FDAB-48F9-BE71-3C4FCCC236C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E98735FF-FBF2-4A7D-A62B-C203CEC00189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A49EC8A-1907-41E0-9AD9-A64DD1282CA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:a16="http://schemas.microsoft.com/office/drawing/2014/main" id="{24355544-BAA0-4436-84B7-1A8DB1394D9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138371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</a:rPr>
              <a:t>3GPP TSG CT1#120</a:t>
            </a:r>
          </a:p>
        </p:txBody>
      </p:sp>
      <p:pic>
        <p:nvPicPr>
          <p:cNvPr id="1032" name="Picture 1">
            <a:extLst>
              <a:ext uri="{FF2B5EF4-FFF2-40B4-BE49-F238E27FC236}">
                <a16:creationId xmlns:a16="http://schemas.microsoft.com/office/drawing/2014/main" id="{73CD3F6D-FDD9-4A28-AB5B-7C34E1B3CC0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950EA6CA-42FC-4E8F-91E2-5D6951FA33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09A755-0B2F-4EB9-97C5-580EE2CFA31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25" r:id="rId1"/>
    <p:sldLayoutId id="2147485326" r:id="rId2"/>
    <p:sldLayoutId id="2147485327" r:id="rId3"/>
    <p:sldLayoutId id="214748532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0BDF1363-3387-4182-8B14-B5BFBB2D7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7413" y="1709738"/>
            <a:ext cx="10148887" cy="2852737"/>
          </a:xfrm>
        </p:spPr>
        <p:txBody>
          <a:bodyPr/>
          <a:lstStyle/>
          <a:p>
            <a:pPr eaLnBrk="1" hangingPunct="1"/>
            <a:r>
              <a:rPr lang="de-DE" altLang="en-US" dirty="0"/>
              <a:t>CT1 </a:t>
            </a:r>
            <a:r>
              <a:rPr lang="en-GB" altLang="en-US" dirty="0"/>
              <a:t>Planning, electronic meeting in January 2020</a:t>
            </a:r>
          </a:p>
        </p:txBody>
      </p:sp>
      <p:sp>
        <p:nvSpPr>
          <p:cNvPr id="4099" name="Text Placeholder 2">
            <a:extLst>
              <a:ext uri="{FF2B5EF4-FFF2-40B4-BE49-F238E27FC236}">
                <a16:creationId xmlns:a16="http://schemas.microsoft.com/office/drawing/2014/main" id="{E6EC8A06-E115-4407-8FBB-0FB1468EDC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47888" y="4589463"/>
            <a:ext cx="7886700" cy="150018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de-DE" altLang="en-US" dirty="0"/>
              <a:t>Peter</a:t>
            </a:r>
            <a:r>
              <a:rPr lang="" altLang="en-US" dirty="0"/>
              <a:t> </a:t>
            </a:r>
            <a:r>
              <a:rPr lang="de-DE" altLang="en-US" dirty="0"/>
              <a:t>Leis</a:t>
            </a:r>
            <a:r>
              <a:rPr lang="" altLang="en-US" dirty="0"/>
              <a:t>, </a:t>
            </a:r>
            <a:r>
              <a:rPr lang="de-DE" altLang="en-US" dirty="0"/>
              <a:t>CT1</a:t>
            </a:r>
            <a:r>
              <a:rPr lang="" altLang="en-US" dirty="0"/>
              <a:t> Chairman</a:t>
            </a:r>
          </a:p>
        </p:txBody>
      </p:sp>
      <p:sp>
        <p:nvSpPr>
          <p:cNvPr id="5124" name="Rectangle 1">
            <a:extLst>
              <a:ext uri="{FF2B5EF4-FFF2-40B4-BE49-F238E27FC236}">
                <a16:creationId xmlns:a16="http://schemas.microsoft.com/office/drawing/2014/main" id="{289B8F52-3CCC-4772-9DEE-E708925389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55563"/>
            <a:ext cx="9637713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tabLst>
                <a:tab pos="9151938" algn="r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9151938" algn="r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tabLst>
                <a:tab pos="9151938" algn="r"/>
              </a:tabLs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TSG CT WG1 Meeting 120</a:t>
            </a:r>
            <a:r>
              <a:rPr lang="en-GB" altLang="en-US" sz="1800" b="1">
                <a:latin typeface="Arial" panose="020B0604020202020204" pitchFamily="34" charset="0"/>
                <a:cs typeface="Times New Roman" panose="02020603050405020304" pitchFamily="18" charset="0"/>
              </a:rPr>
              <a:t>	C1-196900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de-DE" sz="1800" b="1" dirty="0" err="1">
                <a:latin typeface="Arial" panose="020B0604020202020204" pitchFamily="34" charset="0"/>
                <a:cs typeface="Times New Roman" panose="02020603050405020304" pitchFamily="18" charset="0"/>
              </a:rPr>
              <a:t>Portoroz</a:t>
            </a:r>
            <a:r>
              <a:rPr lang="en-GB" altLang="de-DE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 (Slovenia), 7- 11 October 2019</a:t>
            </a: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altLang="en-US" sz="1200" b="1" dirty="0">
                <a:solidFill>
                  <a:srgbClr val="0000FF"/>
                </a:solidFill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  <a:endParaRPr lang="en-US" altLang="en-US" sz="1200" dirty="0">
              <a:latin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23D589DD-D45F-4FE0-8A33-AEA085A40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Background and Rationale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CD494A4-8249-4DCD-8BDA-92A4C924E4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585" indent="-609585">
              <a:spcBef>
                <a:spcPct val="20000"/>
              </a:spcBef>
              <a:defRPr/>
            </a:pPr>
            <a:r>
              <a:rPr lang="en-US" dirty="0"/>
              <a:t>Option for electronic meeting was raised in CT1#119 and in CT#85, too</a:t>
            </a:r>
          </a:p>
          <a:p>
            <a:pPr marL="609585" indent="-609585">
              <a:spcBef>
                <a:spcPct val="20000"/>
              </a:spcBef>
              <a:defRPr/>
            </a:pPr>
            <a:r>
              <a:rPr lang="en-US" dirty="0"/>
              <a:t>Rationale for electronic meeting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Physical CT1 meeting in Jan 2020 was cancelled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previous meetings have seen a high number of protocol type of CRs, mainly under work item 5Gprotoc16</a:t>
            </a:r>
          </a:p>
          <a:p>
            <a:pPr lvl="1">
              <a:spcBef>
                <a:spcPts val="600"/>
              </a:spcBef>
              <a:defRPr/>
            </a:pPr>
            <a:r>
              <a:rPr lang="de-DE" dirty="0"/>
              <a:t>CT1#122 in </a:t>
            </a:r>
            <a:r>
              <a:rPr lang="en-US" dirty="0"/>
              <a:t>Feb 2020 is last meeting before Rel-16 freeze</a:t>
            </a:r>
          </a:p>
          <a:p>
            <a:pPr lvl="1">
              <a:spcBef>
                <a:spcPts val="600"/>
              </a:spcBef>
              <a:defRPr/>
            </a:pPr>
            <a:r>
              <a:rPr lang="en-US" dirty="0"/>
              <a:t>to give maximum time for discussion of </a:t>
            </a:r>
            <a:r>
              <a:rPr lang="en-US" dirty="0" err="1"/>
              <a:t>tdocs</a:t>
            </a:r>
            <a:r>
              <a:rPr lang="en-US" dirty="0"/>
              <a:t> on dedicated Rel-16 work items during CT1#122 </a:t>
            </a:r>
          </a:p>
          <a:p>
            <a:pPr marL="0" indent="0">
              <a:spcBef>
                <a:spcPts val="600"/>
              </a:spcBef>
              <a:buNone/>
              <a:defRPr/>
            </a:pPr>
            <a:br>
              <a:rPr lang="en-US" dirty="0"/>
            </a:br>
            <a:endParaRPr lang="en-US" dirty="0"/>
          </a:p>
          <a:p>
            <a:pPr marL="0" indent="0">
              <a:spcBef>
                <a:spcPts val="600"/>
              </a:spcBef>
              <a:buNone/>
              <a:defRPr/>
            </a:pPr>
            <a:r>
              <a:rPr lang="en-US" dirty="0"/>
              <a:t> </a:t>
            </a:r>
            <a:r>
              <a:rPr lang="de-DE" dirty="0"/>
              <a:t> 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8C94BFA6-8F0B-49AD-A09E-C558163AF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Scope for CT1#121bis-e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4" y="1893888"/>
            <a:ext cx="10450195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2800" dirty="0"/>
              <a:t>CT1#121bis-e electronic meeting will focus on Rel-16 “</a:t>
            </a:r>
            <a:r>
              <a:rPr lang="en-GB" sz="2800" dirty="0" err="1"/>
              <a:t>protoc</a:t>
            </a:r>
            <a:r>
              <a:rPr lang="en-GB" sz="2800" dirty="0"/>
              <a:t>” type non-IMS work items </a:t>
            </a:r>
          </a:p>
          <a:p>
            <a:r>
              <a:rPr lang="en-GB" sz="2800" dirty="0" err="1"/>
              <a:t>Tdocs</a:t>
            </a:r>
            <a:r>
              <a:rPr lang="en-GB" sz="2800" dirty="0"/>
              <a:t> for the following work items will be in scope for </a:t>
            </a:r>
            <a:br>
              <a:rPr lang="en-GB" sz="2800" dirty="0"/>
            </a:br>
            <a:r>
              <a:rPr lang="en-GB" sz="2800" dirty="0"/>
              <a:t>CT1#121bis-e electronic meeting:</a:t>
            </a:r>
            <a:endParaRPr lang="de-DE" sz="2800" dirty="0"/>
          </a:p>
          <a:p>
            <a:pPr lvl="1"/>
            <a:r>
              <a:rPr lang="en-GB" sz="2000" dirty="0"/>
              <a:t>SAES16 </a:t>
            </a:r>
            <a:endParaRPr lang="de-DE" sz="2000" dirty="0"/>
          </a:p>
          <a:p>
            <a:pPr lvl="1"/>
            <a:r>
              <a:rPr lang="fr-FR" sz="2000" dirty="0"/>
              <a:t>5GProtoc16</a:t>
            </a:r>
            <a:endParaRPr lang="de-DE" sz="2000" dirty="0"/>
          </a:p>
          <a:p>
            <a:pPr lvl="1"/>
            <a:r>
              <a:rPr lang="fr-FR" sz="2000" dirty="0"/>
              <a:t>TEI16 non-IMS</a:t>
            </a:r>
            <a:endParaRPr lang="de-DE" sz="2000" dirty="0"/>
          </a:p>
          <a:p>
            <a:r>
              <a:rPr lang="en-US" sz="2800" dirty="0"/>
              <a:t>CRs likely requiring concept level discussions are out of scope</a:t>
            </a:r>
            <a:endParaRPr lang="en-GB" sz="2800" dirty="0"/>
          </a:p>
          <a:p>
            <a:r>
              <a:rPr lang="en-GB" sz="2800" dirty="0"/>
              <a:t>Incoming and outgoing Liaison Statements are out of scope</a:t>
            </a:r>
            <a:endParaRPr lang="de-DE" sz="2800" dirty="0"/>
          </a:p>
          <a:p>
            <a:pPr marL="609600" lvl="1" indent="0">
              <a:buFontTx/>
              <a:buNone/>
              <a:defRPr/>
            </a:pPr>
            <a:endParaRPr lang="en-GB" sz="105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B19A4295-0582-41AC-AEAA-D7CE5362C7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Schedule for CT1#121bis-e </a:t>
            </a:r>
            <a:endParaRPr lang="en-US" altLang="en-US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EB790B2-4B80-4ADB-8E97-28C74F27AE33}"/>
              </a:ext>
            </a:extLst>
          </p:cNvPr>
          <p:cNvSpPr txBox="1">
            <a:spLocks/>
          </p:cNvSpPr>
          <p:nvPr/>
        </p:nvSpPr>
        <p:spPr bwMode="auto">
          <a:xfrm>
            <a:off x="682625" y="1893888"/>
            <a:ext cx="10058400" cy="430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sz="1800" dirty="0" err="1"/>
              <a:t>Tdoc</a:t>
            </a:r>
            <a:r>
              <a:rPr lang="en-GB" sz="1800" dirty="0"/>
              <a:t> reservation deadline:		Monday	13th January	12:00 CET</a:t>
            </a:r>
            <a:endParaRPr lang="de-DE" sz="1800" dirty="0"/>
          </a:p>
          <a:p>
            <a:r>
              <a:rPr lang="en-GB" sz="1800" dirty="0" err="1"/>
              <a:t>Tdoc</a:t>
            </a:r>
            <a:r>
              <a:rPr lang="en-GB" sz="1800" dirty="0"/>
              <a:t> submission deadline:		Monday	13th January	15:00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Agenda with </a:t>
            </a:r>
            <a:r>
              <a:rPr lang="en-GB" sz="1800" dirty="0" err="1"/>
              <a:t>tdoc</a:t>
            </a:r>
            <a:r>
              <a:rPr lang="en-GB" sz="1800" dirty="0"/>
              <a:t> allocation:		Tuesday	14th January	12:00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Start of e-meeting:			Wednesday 15th January	09:00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Last revision upload:			Tuesday	21st January	16:00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Last comments:			Wednesday 21st January	16:00 CET</a:t>
            </a:r>
            <a:endParaRPr lang="de-DE" sz="1800" dirty="0"/>
          </a:p>
          <a:p>
            <a:pPr marL="0" indent="0">
              <a:buNone/>
            </a:pPr>
            <a:endParaRPr lang="de-DE" sz="1800" dirty="0"/>
          </a:p>
          <a:p>
            <a:r>
              <a:rPr lang="en-GB" sz="1800" dirty="0"/>
              <a:t>Chairman’s report  of the meeting:	Thursday	22nd January	</a:t>
            </a:r>
            <a:endParaRPr lang="de-DE" sz="1800" dirty="0"/>
          </a:p>
          <a:p>
            <a:pPr marL="0" indent="0">
              <a:buFontTx/>
              <a:buNone/>
              <a:defRPr/>
            </a:pPr>
            <a:endParaRPr lang="en-GB" sz="3200" dirty="0"/>
          </a:p>
        </p:txBody>
      </p:sp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95809F24-E180-4E84-9C2C-8844C65F00E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Background Material</a:t>
            </a:r>
          </a:p>
        </p:txBody>
      </p:sp>
      <p:sp>
        <p:nvSpPr>
          <p:cNvPr id="13315" name="Subtitle 2">
            <a:extLst>
              <a:ext uri="{FF2B5EF4-FFF2-40B4-BE49-F238E27FC236}">
                <a16:creationId xmlns:a16="http://schemas.microsoft.com/office/drawing/2014/main" id="{F39D1E49-1924-4511-9922-7FF1E445B7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altLang="en-US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130</Words>
  <Application>Microsoft Office PowerPoint</Application>
  <PresentationFormat>Widescreen</PresentationFormat>
  <Paragraphs>38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CT1 Planning, electronic meeting in January 2020</vt:lpstr>
      <vt:lpstr>Background and Rationale</vt:lpstr>
      <vt:lpstr>Scope for CT1#121bis-e </vt:lpstr>
      <vt:lpstr>Schedule for CT1#121bis-e </vt:lpstr>
      <vt:lpstr>Background Material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Nokia-user</cp:lastModifiedBy>
  <cp:revision>736</cp:revision>
  <dcterms:created xsi:type="dcterms:W3CDTF">2010-02-05T13:52:04Z</dcterms:created>
  <dcterms:modified xsi:type="dcterms:W3CDTF">2019-10-10T05:48:56Z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1559565878</vt:lpwstr>
  </property>
</Properties>
</file>